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9" r:id="rId6"/>
    <p:sldId id="260" r:id="rId7"/>
    <p:sldId id="261" r:id="rId8"/>
    <p:sldId id="348" r:id="rId9"/>
    <p:sldId id="3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94599-7717-488F-A3B2-5D903BC7A860}" v="104" dt="2025-08-01T03:23:53.408"/>
    <p1510:client id="{8A89557B-611E-8A45-97D1-C00965A67052}" v="19" dt="2025-07-31T18:42:44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loom, Reza" userId="4f6f830c-9a36-45c4-812b-e62f7f70e6ca" providerId="ADAL" clId="{8A89557B-611E-8A45-97D1-C00965A67052}"/>
    <pc:docChg chg="custSel addSld modSld">
      <pc:chgData name="Mazloom, Reza" userId="4f6f830c-9a36-45c4-812b-e62f7f70e6ca" providerId="ADAL" clId="{8A89557B-611E-8A45-97D1-C00965A67052}" dt="2025-07-31T18:42:44.862" v="19" actId="478"/>
      <pc:docMkLst>
        <pc:docMk/>
      </pc:docMkLst>
      <pc:sldChg chg="modSp">
        <pc:chgData name="Mazloom, Reza" userId="4f6f830c-9a36-45c4-812b-e62f7f70e6ca" providerId="ADAL" clId="{8A89557B-611E-8A45-97D1-C00965A67052}" dt="2025-07-31T18:00:35.879" v="1" actId="20577"/>
        <pc:sldMkLst>
          <pc:docMk/>
          <pc:sldMk cId="3546224174" sldId="256"/>
        </pc:sldMkLst>
        <pc:spChg chg="mod">
          <ac:chgData name="Mazloom, Reza" userId="4f6f830c-9a36-45c4-812b-e62f7f70e6ca" providerId="ADAL" clId="{8A89557B-611E-8A45-97D1-C00965A67052}" dt="2025-07-31T18:00:35.879" v="1" actId="20577"/>
          <ac:spMkLst>
            <pc:docMk/>
            <pc:sldMk cId="3546224174" sldId="256"/>
            <ac:spMk id="2" creationId="{285AE51A-EC11-7448-4E33-3E207E5725F4}"/>
          </ac:spMkLst>
        </pc:spChg>
      </pc:sldChg>
      <pc:sldChg chg="modSp">
        <pc:chgData name="Mazloom, Reza" userId="4f6f830c-9a36-45c4-812b-e62f7f70e6ca" providerId="ADAL" clId="{8A89557B-611E-8A45-97D1-C00965A67052}" dt="2025-07-31T18:03:35.958" v="17" actId="20577"/>
        <pc:sldMkLst>
          <pc:docMk/>
          <pc:sldMk cId="1754787401" sldId="260"/>
        </pc:sldMkLst>
        <pc:spChg chg="mod">
          <ac:chgData name="Mazloom, Reza" userId="4f6f830c-9a36-45c4-812b-e62f7f70e6ca" providerId="ADAL" clId="{8A89557B-611E-8A45-97D1-C00965A67052}" dt="2025-07-31T18:03:35.958" v="17" actId="20577"/>
          <ac:spMkLst>
            <pc:docMk/>
            <pc:sldMk cId="1754787401" sldId="260"/>
            <ac:spMk id="21" creationId="{E9C8EB54-07A8-5D0F-FF99-81ADF428C585}"/>
          </ac:spMkLst>
        </pc:spChg>
      </pc:sldChg>
      <pc:sldChg chg="delSp new">
        <pc:chgData name="Mazloom, Reza" userId="4f6f830c-9a36-45c4-812b-e62f7f70e6ca" providerId="ADAL" clId="{8A89557B-611E-8A45-97D1-C00965A67052}" dt="2025-07-31T18:42:44.862" v="19" actId="478"/>
        <pc:sldMkLst>
          <pc:docMk/>
          <pc:sldMk cId="3120553451" sldId="350"/>
        </pc:sldMkLst>
        <pc:spChg chg="del">
          <ac:chgData name="Mazloom, Reza" userId="4f6f830c-9a36-45c4-812b-e62f7f70e6ca" providerId="ADAL" clId="{8A89557B-611E-8A45-97D1-C00965A67052}" dt="2025-07-31T18:42:44.862" v="19" actId="478"/>
          <ac:spMkLst>
            <pc:docMk/>
            <pc:sldMk cId="3120553451" sldId="350"/>
            <ac:spMk id="2" creationId="{7A6D88FF-FCA8-0C64-7D37-E597DB14E263}"/>
          </ac:spMkLst>
        </pc:spChg>
      </pc:sldChg>
    </pc:docChg>
  </pc:docChgLst>
  <pc:docChgLst>
    <pc:chgData name="Mazloom, Reza" userId="4f6f830c-9a36-45c4-812b-e62f7f70e6ca" providerId="ADAL" clId="{07C94599-7717-488F-A3B2-5D903BC7A860}"/>
    <pc:docChg chg="undo custSel addSld delSld modSld">
      <pc:chgData name="Mazloom, Reza" userId="4f6f830c-9a36-45c4-812b-e62f7f70e6ca" providerId="ADAL" clId="{07C94599-7717-488F-A3B2-5D903BC7A860}" dt="2025-08-01T03:23:53.408" v="263" actId="207"/>
      <pc:docMkLst>
        <pc:docMk/>
      </pc:docMkLst>
      <pc:sldChg chg="addSp modSp mod setBg addAnim modAnim">
        <pc:chgData name="Mazloom, Reza" userId="4f6f830c-9a36-45c4-812b-e62f7f70e6ca" providerId="ADAL" clId="{07C94599-7717-488F-A3B2-5D903BC7A860}" dt="2025-08-01T03:23:53.408" v="263" actId="207"/>
        <pc:sldMkLst>
          <pc:docMk/>
          <pc:sldMk cId="3546224174" sldId="256"/>
        </pc:sldMkLst>
        <pc:spChg chg="mod">
          <ac:chgData name="Mazloom, Reza" userId="4f6f830c-9a36-45c4-812b-e62f7f70e6ca" providerId="ADAL" clId="{07C94599-7717-488F-A3B2-5D903BC7A860}" dt="2025-08-01T03:23:42.266" v="262" actId="20577"/>
          <ac:spMkLst>
            <pc:docMk/>
            <pc:sldMk cId="3546224174" sldId="256"/>
            <ac:spMk id="2" creationId="{285AE51A-EC11-7448-4E33-3E207E5725F4}"/>
          </ac:spMkLst>
        </pc:spChg>
        <pc:spChg chg="mod">
          <ac:chgData name="Mazloom, Reza" userId="4f6f830c-9a36-45c4-812b-e62f7f70e6ca" providerId="ADAL" clId="{07C94599-7717-488F-A3B2-5D903BC7A860}" dt="2025-08-01T03:23:53.408" v="263" actId="207"/>
          <ac:spMkLst>
            <pc:docMk/>
            <pc:sldMk cId="3546224174" sldId="256"/>
            <ac:spMk id="3" creationId="{45F1D332-3CB1-2AAB-D34D-E5ECD600351B}"/>
          </ac:spMkLst>
        </pc:spChg>
        <pc:spChg chg="add">
          <ac:chgData name="Mazloom, Reza" userId="4f6f830c-9a36-45c4-812b-e62f7f70e6ca" providerId="ADAL" clId="{07C94599-7717-488F-A3B2-5D903BC7A860}" dt="2025-08-01T03:23:23.837" v="253" actId="26606"/>
          <ac:spMkLst>
            <pc:docMk/>
            <pc:sldMk cId="3546224174" sldId="256"/>
            <ac:spMk id="9" creationId="{C8320351-9FA2-4A26-885B-BB8F3E4902D2}"/>
          </ac:spMkLst>
        </pc:spChg>
        <pc:spChg chg="add">
          <ac:chgData name="Mazloom, Reza" userId="4f6f830c-9a36-45c4-812b-e62f7f70e6ca" providerId="ADAL" clId="{07C94599-7717-488F-A3B2-5D903BC7A860}" dt="2025-08-01T03:23:23.837" v="253" actId="26606"/>
          <ac:spMkLst>
            <pc:docMk/>
            <pc:sldMk cId="3546224174" sldId="256"/>
            <ac:spMk id="11" creationId="{68CD2EFB-78C2-4C6E-A6B9-4ED12FAD5B99}"/>
          </ac:spMkLst>
        </pc:spChg>
        <pc:picChg chg="add">
          <ac:chgData name="Mazloom, Reza" userId="4f6f830c-9a36-45c4-812b-e62f7f70e6ca" providerId="ADAL" clId="{07C94599-7717-488F-A3B2-5D903BC7A860}" dt="2025-08-01T03:23:23.837" v="253" actId="26606"/>
          <ac:picMkLst>
            <pc:docMk/>
            <pc:sldMk cId="3546224174" sldId="256"/>
            <ac:picMk id="5" creationId="{2D8DE4D7-11F1-5F10-0124-FDEF0B0916FC}"/>
          </ac:picMkLst>
        </pc:picChg>
      </pc:sldChg>
      <pc:sldChg chg="modSp new del mod">
        <pc:chgData name="Mazloom, Reza" userId="4f6f830c-9a36-45c4-812b-e62f7f70e6ca" providerId="ADAL" clId="{07C94599-7717-488F-A3B2-5D903BC7A860}" dt="2025-07-31T21:31:08.576" v="204" actId="47"/>
        <pc:sldMkLst>
          <pc:docMk/>
          <pc:sldMk cId="544788045" sldId="257"/>
        </pc:sldMkLst>
        <pc:spChg chg="mod">
          <ac:chgData name="Mazloom, Reza" userId="4f6f830c-9a36-45c4-812b-e62f7f70e6ca" providerId="ADAL" clId="{07C94599-7717-488F-A3B2-5D903BC7A860}" dt="2025-07-31T12:23:57.812" v="65" actId="20577"/>
          <ac:spMkLst>
            <pc:docMk/>
            <pc:sldMk cId="544788045" sldId="257"/>
            <ac:spMk id="2" creationId="{83407CF6-F698-96C1-E232-C47304A4C482}"/>
          </ac:spMkLst>
        </pc:spChg>
      </pc:sldChg>
      <pc:sldChg chg="new del">
        <pc:chgData name="Mazloom, Reza" userId="4f6f830c-9a36-45c4-812b-e62f7f70e6ca" providerId="ADAL" clId="{07C94599-7717-488F-A3B2-5D903BC7A860}" dt="2025-07-31T12:24:04.801" v="67" actId="47"/>
        <pc:sldMkLst>
          <pc:docMk/>
          <pc:sldMk cId="3646586682" sldId="258"/>
        </pc:sldMkLst>
      </pc:sldChg>
      <pc:sldChg chg="delSp add setBg delDesignElem">
        <pc:chgData name="Mazloom, Reza" userId="4f6f830c-9a36-45c4-812b-e62f7f70e6ca" providerId="ADAL" clId="{07C94599-7717-488F-A3B2-5D903BC7A860}" dt="2025-07-31T12:24:12.801" v="69"/>
        <pc:sldMkLst>
          <pc:docMk/>
          <pc:sldMk cId="2028144357" sldId="259"/>
        </pc:sldMkLst>
        <pc:spChg chg="del">
          <ac:chgData name="Mazloom, Reza" userId="4f6f830c-9a36-45c4-812b-e62f7f70e6ca" providerId="ADAL" clId="{07C94599-7717-488F-A3B2-5D903BC7A860}" dt="2025-07-31T12:24:12.801" v="69"/>
          <ac:spMkLst>
            <pc:docMk/>
            <pc:sldMk cId="2028144357" sldId="259"/>
            <ac:spMk id="19" creationId="{600DC1B0-7E1A-BD02-3F93-19E6B1B75075}"/>
          </ac:spMkLst>
        </pc:spChg>
      </pc:sldChg>
      <pc:sldChg chg="add">
        <pc:chgData name="Mazloom, Reza" userId="4f6f830c-9a36-45c4-812b-e62f7f70e6ca" providerId="ADAL" clId="{07C94599-7717-488F-A3B2-5D903BC7A860}" dt="2025-07-31T12:24:30.702" v="71"/>
        <pc:sldMkLst>
          <pc:docMk/>
          <pc:sldMk cId="1754787401" sldId="260"/>
        </pc:sldMkLst>
      </pc:sldChg>
      <pc:sldChg chg="add mod modShow">
        <pc:chgData name="Mazloom, Reza" userId="4f6f830c-9a36-45c4-812b-e62f7f70e6ca" providerId="ADAL" clId="{07C94599-7717-488F-A3B2-5D903BC7A860}" dt="2025-08-01T03:22:24.601" v="219" actId="729"/>
        <pc:sldMkLst>
          <pc:docMk/>
          <pc:sldMk cId="1619852920" sldId="261"/>
        </pc:sldMkLst>
      </pc:sldChg>
      <pc:sldChg chg="addSp modSp add del mod modAnim">
        <pc:chgData name="Mazloom, Reza" userId="4f6f830c-9a36-45c4-812b-e62f7f70e6ca" providerId="ADAL" clId="{07C94599-7717-488F-A3B2-5D903BC7A860}" dt="2025-07-31T13:00:14.231" v="196" actId="47"/>
        <pc:sldMkLst>
          <pc:docMk/>
          <pc:sldMk cId="3875527016" sldId="347"/>
        </pc:sldMkLst>
        <pc:spChg chg="mod">
          <ac:chgData name="Mazloom, Reza" userId="4f6f830c-9a36-45c4-812b-e62f7f70e6ca" providerId="ADAL" clId="{07C94599-7717-488F-A3B2-5D903BC7A860}" dt="2025-07-31T12:25:47.575" v="77" actId="20577"/>
          <ac:spMkLst>
            <pc:docMk/>
            <pc:sldMk cId="3875527016" sldId="347"/>
            <ac:spMk id="5" creationId="{22763890-F94F-1E82-A6D1-349FB80E2D3C}"/>
          </ac:spMkLst>
        </pc:spChg>
        <pc:spChg chg="add mod">
          <ac:chgData name="Mazloom, Reza" userId="4f6f830c-9a36-45c4-812b-e62f7f70e6ca" providerId="ADAL" clId="{07C94599-7717-488F-A3B2-5D903BC7A860}" dt="2025-07-31T12:28:20.661" v="91"/>
          <ac:spMkLst>
            <pc:docMk/>
            <pc:sldMk cId="3875527016" sldId="347"/>
            <ac:spMk id="7" creationId="{2D0C6C1C-CB7E-1015-877D-DC69F4E3F316}"/>
          </ac:spMkLst>
        </pc:spChg>
        <pc:spChg chg="add mod">
          <ac:chgData name="Mazloom, Reza" userId="4f6f830c-9a36-45c4-812b-e62f7f70e6ca" providerId="ADAL" clId="{07C94599-7717-488F-A3B2-5D903BC7A860}" dt="2025-07-31T12:28:20.661" v="91"/>
          <ac:spMkLst>
            <pc:docMk/>
            <pc:sldMk cId="3875527016" sldId="347"/>
            <ac:spMk id="8" creationId="{9C1C9BFC-D0F2-018F-2AC4-0E88E51401E6}"/>
          </ac:spMkLst>
        </pc:spChg>
        <pc:spChg chg="add mod">
          <ac:chgData name="Mazloom, Reza" userId="4f6f830c-9a36-45c4-812b-e62f7f70e6ca" providerId="ADAL" clId="{07C94599-7717-488F-A3B2-5D903BC7A860}" dt="2025-07-31T12:28:20.661" v="91"/>
          <ac:spMkLst>
            <pc:docMk/>
            <pc:sldMk cId="3875527016" sldId="347"/>
            <ac:spMk id="10" creationId="{35E4E4E6-4BF9-8DA3-8C68-8217F3C45ADB}"/>
          </ac:spMkLst>
        </pc:spChg>
        <pc:spChg chg="mod">
          <ac:chgData name="Mazloom, Reza" userId="4f6f830c-9a36-45c4-812b-e62f7f70e6ca" providerId="ADAL" clId="{07C94599-7717-488F-A3B2-5D903BC7A860}" dt="2025-07-31T12:27:32.627" v="90" actId="20577"/>
          <ac:spMkLst>
            <pc:docMk/>
            <pc:sldMk cId="3875527016" sldId="347"/>
            <ac:spMk id="11" creationId="{AFF9987C-143E-7DC6-A7A2-0AC74D920B4D}"/>
          </ac:spMkLst>
        </pc:spChg>
      </pc:sldChg>
      <pc:sldChg chg="addSp delSp modSp add mod delAnim modAnim">
        <pc:chgData name="Mazloom, Reza" userId="4f6f830c-9a36-45c4-812b-e62f7f70e6ca" providerId="ADAL" clId="{07C94599-7717-488F-A3B2-5D903BC7A860}" dt="2025-07-31T13:03:27.413" v="202"/>
        <pc:sldMkLst>
          <pc:docMk/>
          <pc:sldMk cId="1872061198" sldId="348"/>
        </pc:sldMkLst>
        <pc:spChg chg="mod">
          <ac:chgData name="Mazloom, Reza" userId="4f6f830c-9a36-45c4-812b-e62f7f70e6ca" providerId="ADAL" clId="{07C94599-7717-488F-A3B2-5D903BC7A860}" dt="2025-07-31T12:36:17.987" v="123" actId="20577"/>
          <ac:spMkLst>
            <pc:docMk/>
            <pc:sldMk cId="1872061198" sldId="348"/>
            <ac:spMk id="7" creationId="{EB4E6180-D2E3-F0E3-8925-0A559E797898}"/>
          </ac:spMkLst>
        </pc:spChg>
        <pc:spChg chg="mod">
          <ac:chgData name="Mazloom, Reza" userId="4f6f830c-9a36-45c4-812b-e62f7f70e6ca" providerId="ADAL" clId="{07C94599-7717-488F-A3B2-5D903BC7A860}" dt="2025-07-31T12:55:03.396" v="141" actId="1076"/>
          <ac:spMkLst>
            <pc:docMk/>
            <pc:sldMk cId="1872061198" sldId="348"/>
            <ac:spMk id="9" creationId="{C163D246-AAD8-E25A-04E3-4028546C94EA}"/>
          </ac:spMkLst>
        </pc:spChg>
        <pc:spChg chg="del mod">
          <ac:chgData name="Mazloom, Reza" userId="4f6f830c-9a36-45c4-812b-e62f7f70e6ca" providerId="ADAL" clId="{07C94599-7717-488F-A3B2-5D903BC7A860}" dt="2025-07-31T12:58:09.374" v="185" actId="21"/>
          <ac:spMkLst>
            <pc:docMk/>
            <pc:sldMk cId="1872061198" sldId="348"/>
            <ac:spMk id="10" creationId="{68927E16-2511-2E39-6070-550F36AE8717}"/>
          </ac:spMkLst>
        </pc:spChg>
        <pc:spChg chg="mod">
          <ac:chgData name="Mazloom, Reza" userId="4f6f830c-9a36-45c4-812b-e62f7f70e6ca" providerId="ADAL" clId="{07C94599-7717-488F-A3B2-5D903BC7A860}" dt="2025-07-31T12:56:53.646" v="183" actId="20577"/>
          <ac:spMkLst>
            <pc:docMk/>
            <pc:sldMk cId="1872061198" sldId="348"/>
            <ac:spMk id="11" creationId="{AFF9987C-143E-7DC6-A7A2-0AC74D920B4D}"/>
          </ac:spMkLst>
        </pc:spChg>
        <pc:spChg chg="mod">
          <ac:chgData name="Mazloom, Reza" userId="4f6f830c-9a36-45c4-812b-e62f7f70e6ca" providerId="ADAL" clId="{07C94599-7717-488F-A3B2-5D903BC7A860}" dt="2025-07-31T12:33:50.524" v="111" actId="14100"/>
          <ac:spMkLst>
            <pc:docMk/>
            <pc:sldMk cId="1872061198" sldId="348"/>
            <ac:spMk id="12" creationId="{4490A972-98E7-5767-8E2F-4FF6EB269234}"/>
          </ac:spMkLst>
        </pc:spChg>
        <pc:spChg chg="mod">
          <ac:chgData name="Mazloom, Reza" userId="4f6f830c-9a36-45c4-812b-e62f7f70e6ca" providerId="ADAL" clId="{07C94599-7717-488F-A3B2-5D903BC7A860}" dt="2025-07-31T12:59:28.761" v="193" actId="14100"/>
          <ac:spMkLst>
            <pc:docMk/>
            <pc:sldMk cId="1872061198" sldId="348"/>
            <ac:spMk id="18" creationId="{00E1D4FF-A78F-7725-5E40-D4B240E2CE31}"/>
          </ac:spMkLst>
        </pc:spChg>
        <pc:spChg chg="mod ord">
          <ac:chgData name="Mazloom, Reza" userId="4f6f830c-9a36-45c4-812b-e62f7f70e6ca" providerId="ADAL" clId="{07C94599-7717-488F-A3B2-5D903BC7A860}" dt="2025-07-31T12:36:22.806" v="124" actId="1076"/>
          <ac:spMkLst>
            <pc:docMk/>
            <pc:sldMk cId="1872061198" sldId="348"/>
            <ac:spMk id="19" creationId="{4EBD383E-5B30-2000-C4E5-03BA9409FD40}"/>
          </ac:spMkLst>
        </pc:spChg>
        <pc:spChg chg="mod">
          <ac:chgData name="Mazloom, Reza" userId="4f6f830c-9a36-45c4-812b-e62f7f70e6ca" providerId="ADAL" clId="{07C94599-7717-488F-A3B2-5D903BC7A860}" dt="2025-07-31T12:58:28.546" v="187" actId="14100"/>
          <ac:spMkLst>
            <pc:docMk/>
            <pc:sldMk cId="1872061198" sldId="348"/>
            <ac:spMk id="20" creationId="{BA994C88-761E-8DD8-3EC3-36356CA4DDFD}"/>
          </ac:spMkLst>
        </pc:spChg>
        <pc:spChg chg="add del mod">
          <ac:chgData name="Mazloom, Reza" userId="4f6f830c-9a36-45c4-812b-e62f7f70e6ca" providerId="ADAL" clId="{07C94599-7717-488F-A3B2-5D903BC7A860}" dt="2025-07-31T12:59:21.992" v="190" actId="21"/>
          <ac:spMkLst>
            <pc:docMk/>
            <pc:sldMk cId="1872061198" sldId="348"/>
            <ac:spMk id="22" creationId="{68927E16-2511-2E39-6070-550F36AE8717}"/>
          </ac:spMkLst>
        </pc:spChg>
        <pc:spChg chg="add mod">
          <ac:chgData name="Mazloom, Reza" userId="4f6f830c-9a36-45c4-812b-e62f7f70e6ca" providerId="ADAL" clId="{07C94599-7717-488F-A3B2-5D903BC7A860}" dt="2025-07-31T12:59:32.386" v="194"/>
          <ac:spMkLst>
            <pc:docMk/>
            <pc:sldMk cId="1872061198" sldId="348"/>
            <ac:spMk id="23" creationId="{68927E16-2511-2E39-6070-550F36AE8717}"/>
          </ac:spMkLst>
        </pc:spChg>
        <pc:spChg chg="add mod">
          <ac:chgData name="Mazloom, Reza" userId="4f6f830c-9a36-45c4-812b-e62f7f70e6ca" providerId="ADAL" clId="{07C94599-7717-488F-A3B2-5D903BC7A860}" dt="2025-07-31T13:03:27.413" v="202"/>
          <ac:spMkLst>
            <pc:docMk/>
            <pc:sldMk cId="1872061198" sldId="348"/>
            <ac:spMk id="24" creationId="{DFFF4E8D-48A7-133A-EE80-1877B53CDCDD}"/>
          </ac:spMkLst>
        </pc:spChg>
        <pc:spChg chg="add mod">
          <ac:chgData name="Mazloom, Reza" userId="4f6f830c-9a36-45c4-812b-e62f7f70e6ca" providerId="ADAL" clId="{07C94599-7717-488F-A3B2-5D903BC7A860}" dt="2025-07-31T13:03:27.413" v="202"/>
          <ac:spMkLst>
            <pc:docMk/>
            <pc:sldMk cId="1872061198" sldId="348"/>
            <ac:spMk id="25" creationId="{F13A70F0-2E9D-7719-8F19-A337C2C0FBE6}"/>
          </ac:spMkLst>
        </pc:spChg>
        <pc:graphicFrameChg chg="del">
          <ac:chgData name="Mazloom, Reza" userId="4f6f830c-9a36-45c4-812b-e62f7f70e6ca" providerId="ADAL" clId="{07C94599-7717-488F-A3B2-5D903BC7A860}" dt="2025-07-31T12:30:15.559" v="95" actId="478"/>
          <ac:graphicFrameMkLst>
            <pc:docMk/>
            <pc:sldMk cId="1872061198" sldId="348"/>
            <ac:graphicFrameMk id="2" creationId="{AC5D1BB8-E262-68BA-9F44-762931DD55D2}"/>
          </ac:graphicFrameMkLst>
        </pc:graphicFrameChg>
        <pc:graphicFrameChg chg="add mod ord">
          <ac:chgData name="Mazloom, Reza" userId="4f6f830c-9a36-45c4-812b-e62f7f70e6ca" providerId="ADAL" clId="{07C94599-7717-488F-A3B2-5D903BC7A860}" dt="2025-07-31T12:57:18.996" v="184" actId="167"/>
          <ac:graphicFrameMkLst>
            <pc:docMk/>
            <pc:sldMk cId="1872061198" sldId="348"/>
            <ac:graphicFrameMk id="13" creationId="{D6CCA5B5-BCFB-5A06-7D06-5FBDCA95A35D}"/>
          </ac:graphicFrameMkLst>
        </pc:graphicFrameChg>
        <pc:picChg chg="add mod">
          <ac:chgData name="Mazloom, Reza" userId="4f6f830c-9a36-45c4-812b-e62f7f70e6ca" providerId="ADAL" clId="{07C94599-7717-488F-A3B2-5D903BC7A860}" dt="2025-07-31T13:03:25.840" v="199"/>
          <ac:picMkLst>
            <pc:docMk/>
            <pc:sldMk cId="1872061198" sldId="348"/>
            <ac:picMk id="26" creationId="{B7E13CB2-4794-767B-03BF-EA8351E658A2}"/>
          </ac:picMkLst>
        </pc:picChg>
      </pc:sldChg>
      <pc:sldChg chg="addSp modSp add mod">
        <pc:chgData name="Mazloom, Reza" userId="4f6f830c-9a36-45c4-812b-e62f7f70e6ca" providerId="ADAL" clId="{07C94599-7717-488F-A3B2-5D903BC7A860}" dt="2025-08-01T03:22:14.334" v="218" actId="14100"/>
        <pc:sldMkLst>
          <pc:docMk/>
          <pc:sldMk cId="1519053017" sldId="349"/>
        </pc:sldMkLst>
        <pc:picChg chg="add mod modCrop">
          <ac:chgData name="Mazloom, Reza" userId="4f6f830c-9a36-45c4-812b-e62f7f70e6ca" providerId="ADAL" clId="{07C94599-7717-488F-A3B2-5D903BC7A860}" dt="2025-08-01T03:22:14.334" v="218" actId="14100"/>
          <ac:picMkLst>
            <pc:docMk/>
            <pc:sldMk cId="1519053017" sldId="349"/>
            <ac:picMk id="7" creationId="{E60D3A5F-6B67-7CA5-60DD-A62659EBF31F}"/>
          </ac:picMkLst>
        </pc:picChg>
      </pc:sldChg>
      <pc:sldChg chg="new del">
        <pc:chgData name="Mazloom, Reza" userId="4f6f830c-9a36-45c4-812b-e62f7f70e6ca" providerId="ADAL" clId="{07C94599-7717-488F-A3B2-5D903BC7A860}" dt="2025-07-31T13:02:44.137" v="198" actId="47"/>
        <pc:sldMkLst>
          <pc:docMk/>
          <pc:sldMk cId="1566191463" sldId="349"/>
        </pc:sldMkLst>
      </pc:sldChg>
      <pc:sldChg chg="del">
        <pc:chgData name="Mazloom, Reza" userId="4f6f830c-9a36-45c4-812b-e62f7f70e6ca" providerId="ADAL" clId="{07C94599-7717-488F-A3B2-5D903BC7A860}" dt="2025-07-31T21:31:12.767" v="205" actId="47"/>
        <pc:sldMkLst>
          <pc:docMk/>
          <pc:sldMk cId="3120553451" sldId="35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hyperlink" Target="https://www.flaticon.com/free-icon/solution_8899643" TargetMode="External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hyperlink" Target="https://www.flaticon.com/free-icon/solution_8899643" TargetMode="External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92225-1CED-40F9-B87D-BE56A8AA61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07DBD3-BDD6-4B07-A237-418DE20EF9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Helvetica Neue"/>
            </a:rPr>
            <a:t>Imagine you have 7 assembled genomes</a:t>
          </a:r>
        </a:p>
      </dgm:t>
    </dgm:pt>
    <dgm:pt modelId="{27CB398A-78AD-4449-A7AA-615396D41697}" type="parTrans" cxnId="{D6A56470-0EC7-4BFE-8D59-8BFED28E19F0}">
      <dgm:prSet/>
      <dgm:spPr/>
      <dgm:t>
        <a:bodyPr/>
        <a:lstStyle/>
        <a:p>
          <a:endParaRPr lang="en-US"/>
        </a:p>
      </dgm:t>
    </dgm:pt>
    <dgm:pt modelId="{A9309E03-EF09-4A27-8781-464755CEDC23}" type="sibTrans" cxnId="{D6A56470-0EC7-4BFE-8D59-8BFED28E19F0}">
      <dgm:prSet/>
      <dgm:spPr/>
      <dgm:t>
        <a:bodyPr/>
        <a:lstStyle/>
        <a:p>
          <a:endParaRPr lang="en-US"/>
        </a:p>
      </dgm:t>
    </dgm:pt>
    <dgm:pt modelId="{823A066A-357F-4438-88ED-22D9C4AE9E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Helvetica Neue"/>
            </a:rPr>
            <a:t>Solution: </a:t>
          </a:r>
          <a:r>
            <a:rPr lang="en-US">
              <a:latin typeface="Helvetica Neue"/>
            </a:rPr>
            <a:t>Create a phylogenetic tree using</a:t>
          </a:r>
        </a:p>
      </dgm:t>
    </dgm:pt>
    <dgm:pt modelId="{5D7E47C6-CBD6-46D2-84B8-DACCE532A98C}" type="parTrans" cxnId="{D14D90E0-BD3E-4B32-8C79-B442AF7A82F3}">
      <dgm:prSet/>
      <dgm:spPr/>
      <dgm:t>
        <a:bodyPr/>
        <a:lstStyle/>
        <a:p>
          <a:endParaRPr lang="en-US"/>
        </a:p>
      </dgm:t>
    </dgm:pt>
    <dgm:pt modelId="{3AAE1A41-47C2-4594-BF75-B1EF439D5DC9}" type="sibTrans" cxnId="{D14D90E0-BD3E-4B32-8C79-B442AF7A82F3}">
      <dgm:prSet/>
      <dgm:spPr/>
      <dgm:t>
        <a:bodyPr/>
        <a:lstStyle/>
        <a:p>
          <a:endParaRPr lang="en-US"/>
        </a:p>
      </dgm:t>
    </dgm:pt>
    <dgm:pt modelId="{C85E6FA0-98EF-434E-8524-83EC171076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Helvetica Neue"/>
            </a:rPr>
            <a:t>Core genes</a:t>
          </a:r>
        </a:p>
      </dgm:t>
    </dgm:pt>
    <dgm:pt modelId="{BA41ED49-D25C-4885-B7EA-B07AFCAEC9D3}" type="parTrans" cxnId="{F2851958-0A1A-42BF-9FCC-17C471249D1E}">
      <dgm:prSet/>
      <dgm:spPr/>
      <dgm:t>
        <a:bodyPr/>
        <a:lstStyle/>
        <a:p>
          <a:endParaRPr lang="en-US"/>
        </a:p>
      </dgm:t>
    </dgm:pt>
    <dgm:pt modelId="{71AC8754-7FFE-4F98-9E01-B51540FA60E1}" type="sibTrans" cxnId="{F2851958-0A1A-42BF-9FCC-17C471249D1E}">
      <dgm:prSet/>
      <dgm:spPr/>
      <dgm:t>
        <a:bodyPr/>
        <a:lstStyle/>
        <a:p>
          <a:endParaRPr lang="en-US"/>
        </a:p>
      </dgm:t>
    </dgm:pt>
    <dgm:pt modelId="{2717ACB9-C262-4DD3-A166-0F58D150C6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Helvetica Neue"/>
            </a:rPr>
            <a:t>BUSCO</a:t>
          </a:r>
        </a:p>
      </dgm:t>
    </dgm:pt>
    <dgm:pt modelId="{A12524F4-424D-47A2-9E74-E18F1E315774}" type="parTrans" cxnId="{55F99E91-1715-49F2-99B8-3DFAAAED8D8E}">
      <dgm:prSet/>
      <dgm:spPr/>
      <dgm:t>
        <a:bodyPr/>
        <a:lstStyle/>
        <a:p>
          <a:endParaRPr lang="en-US"/>
        </a:p>
      </dgm:t>
    </dgm:pt>
    <dgm:pt modelId="{D8C1DAD9-4EF4-435E-8C89-C3B4F79502B0}" type="sibTrans" cxnId="{55F99E91-1715-49F2-99B8-3DFAAAED8D8E}">
      <dgm:prSet/>
      <dgm:spPr/>
      <dgm:t>
        <a:bodyPr/>
        <a:lstStyle/>
        <a:p>
          <a:endParaRPr lang="en-US"/>
        </a:p>
      </dgm:t>
    </dgm:pt>
    <dgm:pt modelId="{BB7B0783-B33D-45B1-AC50-0A5D88AD8C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Helvetica Neue"/>
            </a:rPr>
            <a:t>Average Nucleotide Identity (ANI)</a:t>
          </a:r>
        </a:p>
      </dgm:t>
    </dgm:pt>
    <dgm:pt modelId="{8201CB59-35BC-4871-8067-FCBDCE63F451}" type="parTrans" cxnId="{634D32A2-152C-4D1F-BAA1-F7980AE4A50B}">
      <dgm:prSet/>
      <dgm:spPr/>
      <dgm:t>
        <a:bodyPr/>
        <a:lstStyle/>
        <a:p>
          <a:endParaRPr lang="en-US"/>
        </a:p>
      </dgm:t>
    </dgm:pt>
    <dgm:pt modelId="{2C84B361-A561-4CF1-B4B7-EDD76A93F474}" type="sibTrans" cxnId="{634D32A2-152C-4D1F-BAA1-F7980AE4A50B}">
      <dgm:prSet/>
      <dgm:spPr/>
      <dgm:t>
        <a:bodyPr/>
        <a:lstStyle/>
        <a:p>
          <a:endParaRPr lang="en-US"/>
        </a:p>
      </dgm:t>
    </dgm:pt>
    <dgm:pt modelId="{11751AB0-1128-4E3C-90AC-628205E508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Helvetica Neue"/>
            </a:rPr>
            <a:t>Goal: </a:t>
          </a:r>
          <a:r>
            <a:rPr lang="en-US">
              <a:latin typeface="Helvetica Neue"/>
            </a:rPr>
            <a:t>How do you find the relationship between them?</a:t>
          </a:r>
        </a:p>
      </dgm:t>
    </dgm:pt>
    <dgm:pt modelId="{75B42029-AC36-4136-8FF0-219093AB516C}" type="parTrans" cxnId="{E38A043E-D2DD-4EE8-B3AB-59FC89F4A971}">
      <dgm:prSet/>
      <dgm:spPr/>
      <dgm:t>
        <a:bodyPr/>
        <a:lstStyle/>
        <a:p>
          <a:endParaRPr lang="en-US"/>
        </a:p>
      </dgm:t>
    </dgm:pt>
    <dgm:pt modelId="{4985F8E2-2471-4CFA-BA36-516BD920A323}" type="sibTrans" cxnId="{E38A043E-D2DD-4EE8-B3AB-59FC89F4A971}">
      <dgm:prSet/>
      <dgm:spPr/>
      <dgm:t>
        <a:bodyPr/>
        <a:lstStyle/>
        <a:p>
          <a:endParaRPr lang="en-US"/>
        </a:p>
      </dgm:t>
    </dgm:pt>
    <dgm:pt modelId="{8B740911-72D7-4DDE-95AE-BA1823A91763}" type="pres">
      <dgm:prSet presAssocID="{02C92225-1CED-40F9-B87D-BE56A8AA61A9}" presName="root" presStyleCnt="0">
        <dgm:presLayoutVars>
          <dgm:dir/>
          <dgm:resizeHandles val="exact"/>
        </dgm:presLayoutVars>
      </dgm:prSet>
      <dgm:spPr/>
    </dgm:pt>
    <dgm:pt modelId="{7BC06584-3BAF-4B49-A758-F5F65FA577F6}" type="pres">
      <dgm:prSet presAssocID="{FF07DBD3-BDD6-4B07-A237-418DE20EF977}" presName="compNode" presStyleCnt="0"/>
      <dgm:spPr/>
    </dgm:pt>
    <dgm:pt modelId="{A1470A97-14C7-4812-BD42-1C71FAB54290}" type="pres">
      <dgm:prSet presAssocID="{FF07DBD3-BDD6-4B07-A237-418DE20EF977}" presName="bgRect" presStyleLbl="bgShp" presStyleIdx="0" presStyleCnt="3"/>
      <dgm:spPr/>
    </dgm:pt>
    <dgm:pt modelId="{BC7DBFE7-B6A5-47AB-89AF-95BFA5F0C866}" type="pres">
      <dgm:prSet presAssocID="{FF07DBD3-BDD6-4B07-A237-418DE20EF9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C69D3B21-601D-4D02-AEE9-424F888388F5}" type="pres">
      <dgm:prSet presAssocID="{FF07DBD3-BDD6-4B07-A237-418DE20EF977}" presName="spaceRect" presStyleCnt="0"/>
      <dgm:spPr/>
    </dgm:pt>
    <dgm:pt modelId="{10741821-DAA1-4E20-BB46-51188E6E8F86}" type="pres">
      <dgm:prSet presAssocID="{FF07DBD3-BDD6-4B07-A237-418DE20EF977}" presName="parTx" presStyleLbl="revTx" presStyleIdx="0" presStyleCnt="4">
        <dgm:presLayoutVars>
          <dgm:chMax val="0"/>
          <dgm:chPref val="0"/>
        </dgm:presLayoutVars>
      </dgm:prSet>
      <dgm:spPr/>
    </dgm:pt>
    <dgm:pt modelId="{674D6E8E-FB89-468D-9D58-8B6052F03D93}" type="pres">
      <dgm:prSet presAssocID="{A9309E03-EF09-4A27-8781-464755CEDC23}" presName="sibTrans" presStyleCnt="0"/>
      <dgm:spPr/>
    </dgm:pt>
    <dgm:pt modelId="{D2DA40AB-9163-43D4-B4C2-6ED1AB103543}" type="pres">
      <dgm:prSet presAssocID="{11751AB0-1128-4E3C-90AC-628205E508D1}" presName="compNode" presStyleCnt="0"/>
      <dgm:spPr/>
    </dgm:pt>
    <dgm:pt modelId="{BDD13E85-CFFB-4B10-BC2C-B3D9272F2ED8}" type="pres">
      <dgm:prSet presAssocID="{11751AB0-1128-4E3C-90AC-628205E508D1}" presName="bgRect" presStyleLbl="bgShp" presStyleIdx="1" presStyleCnt="3"/>
      <dgm:spPr/>
    </dgm:pt>
    <dgm:pt modelId="{82FBA333-FC02-4CFD-B0C6-DF44EBC18D81}" type="pres">
      <dgm:prSet presAssocID="{11751AB0-1128-4E3C-90AC-628205E508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DC8A191-0797-404F-B686-87FBF3B1A697}" type="pres">
      <dgm:prSet presAssocID="{11751AB0-1128-4E3C-90AC-628205E508D1}" presName="spaceRect" presStyleCnt="0"/>
      <dgm:spPr/>
    </dgm:pt>
    <dgm:pt modelId="{1166472A-F1D5-4EDB-8A90-004C810D6316}" type="pres">
      <dgm:prSet presAssocID="{11751AB0-1128-4E3C-90AC-628205E508D1}" presName="parTx" presStyleLbl="revTx" presStyleIdx="1" presStyleCnt="4">
        <dgm:presLayoutVars>
          <dgm:chMax val="0"/>
          <dgm:chPref val="0"/>
        </dgm:presLayoutVars>
      </dgm:prSet>
      <dgm:spPr/>
    </dgm:pt>
    <dgm:pt modelId="{6FEDDFD1-B6F6-4E2E-A619-97A49FF1F394}" type="pres">
      <dgm:prSet presAssocID="{4985F8E2-2471-4CFA-BA36-516BD920A323}" presName="sibTrans" presStyleCnt="0"/>
      <dgm:spPr/>
    </dgm:pt>
    <dgm:pt modelId="{97A1FEA1-7FDC-46BA-8420-4B6796887524}" type="pres">
      <dgm:prSet presAssocID="{823A066A-357F-4438-88ED-22D9C4AE9E4A}" presName="compNode" presStyleCnt="0"/>
      <dgm:spPr/>
    </dgm:pt>
    <dgm:pt modelId="{A5893B8C-49FC-4ED8-92CD-130CB204ADD8}" type="pres">
      <dgm:prSet presAssocID="{823A066A-357F-4438-88ED-22D9C4AE9E4A}" presName="bgRect" presStyleLbl="bgShp" presStyleIdx="2" presStyleCnt="3"/>
      <dgm:spPr/>
    </dgm:pt>
    <dgm:pt modelId="{AB31F72B-969D-4B4F-A956-F6E3E3C6622A}" type="pres">
      <dgm:prSet presAssocID="{823A066A-357F-4438-88ED-22D9C4AE9E4A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5327AD3-D022-4244-B39E-2224F27E9576}" type="pres">
      <dgm:prSet presAssocID="{823A066A-357F-4438-88ED-22D9C4AE9E4A}" presName="spaceRect" presStyleCnt="0"/>
      <dgm:spPr/>
    </dgm:pt>
    <dgm:pt modelId="{BBD5DB7C-FC02-4D34-9219-4CC576FC2D5D}" type="pres">
      <dgm:prSet presAssocID="{823A066A-357F-4438-88ED-22D9C4AE9E4A}" presName="parTx" presStyleLbl="revTx" presStyleIdx="2" presStyleCnt="4">
        <dgm:presLayoutVars>
          <dgm:chMax val="0"/>
          <dgm:chPref val="0"/>
        </dgm:presLayoutVars>
      </dgm:prSet>
      <dgm:spPr/>
    </dgm:pt>
    <dgm:pt modelId="{2EC478A7-923A-42E6-A0B9-3EBF278884A8}" type="pres">
      <dgm:prSet presAssocID="{823A066A-357F-4438-88ED-22D9C4AE9E4A}" presName="desTx" presStyleLbl="revTx" presStyleIdx="3" presStyleCnt="4">
        <dgm:presLayoutVars/>
      </dgm:prSet>
      <dgm:spPr/>
    </dgm:pt>
  </dgm:ptLst>
  <dgm:cxnLst>
    <dgm:cxn modelId="{AB36DF04-1B6A-44DB-81C4-0FC079970893}" type="presOf" srcId="{11751AB0-1128-4E3C-90AC-628205E508D1}" destId="{1166472A-F1D5-4EDB-8A90-004C810D6316}" srcOrd="0" destOrd="0" presId="urn:microsoft.com/office/officeart/2018/2/layout/IconVerticalSolidList"/>
    <dgm:cxn modelId="{E38A043E-D2DD-4EE8-B3AB-59FC89F4A971}" srcId="{02C92225-1CED-40F9-B87D-BE56A8AA61A9}" destId="{11751AB0-1128-4E3C-90AC-628205E508D1}" srcOrd="1" destOrd="0" parTransId="{75B42029-AC36-4136-8FF0-219093AB516C}" sibTransId="{4985F8E2-2471-4CFA-BA36-516BD920A323}"/>
    <dgm:cxn modelId="{5A61E042-F740-4206-820B-2D8DB955B255}" type="presOf" srcId="{02C92225-1CED-40F9-B87D-BE56A8AA61A9}" destId="{8B740911-72D7-4DDE-95AE-BA1823A91763}" srcOrd="0" destOrd="0" presId="urn:microsoft.com/office/officeart/2018/2/layout/IconVerticalSolidList"/>
    <dgm:cxn modelId="{D6A56470-0EC7-4BFE-8D59-8BFED28E19F0}" srcId="{02C92225-1CED-40F9-B87D-BE56A8AA61A9}" destId="{FF07DBD3-BDD6-4B07-A237-418DE20EF977}" srcOrd="0" destOrd="0" parTransId="{27CB398A-78AD-4449-A7AA-615396D41697}" sibTransId="{A9309E03-EF09-4A27-8781-464755CEDC23}"/>
    <dgm:cxn modelId="{F2851958-0A1A-42BF-9FCC-17C471249D1E}" srcId="{823A066A-357F-4438-88ED-22D9C4AE9E4A}" destId="{C85E6FA0-98EF-434E-8524-83EC1710765A}" srcOrd="0" destOrd="0" parTransId="{BA41ED49-D25C-4885-B7EA-B07AFCAEC9D3}" sibTransId="{71AC8754-7FFE-4F98-9E01-B51540FA60E1}"/>
    <dgm:cxn modelId="{1179F07A-B740-464F-A4FF-85592529FB4B}" type="presOf" srcId="{2717ACB9-C262-4DD3-A166-0F58D150C633}" destId="{2EC478A7-923A-42E6-A0B9-3EBF278884A8}" srcOrd="0" destOrd="1" presId="urn:microsoft.com/office/officeart/2018/2/layout/IconVerticalSolidList"/>
    <dgm:cxn modelId="{F2649891-9BFB-4560-99EF-7D45C5189B86}" type="presOf" srcId="{FF07DBD3-BDD6-4B07-A237-418DE20EF977}" destId="{10741821-DAA1-4E20-BB46-51188E6E8F86}" srcOrd="0" destOrd="0" presId="urn:microsoft.com/office/officeart/2018/2/layout/IconVerticalSolidList"/>
    <dgm:cxn modelId="{55F99E91-1715-49F2-99B8-3DFAAAED8D8E}" srcId="{823A066A-357F-4438-88ED-22D9C4AE9E4A}" destId="{2717ACB9-C262-4DD3-A166-0F58D150C633}" srcOrd="1" destOrd="0" parTransId="{A12524F4-424D-47A2-9E74-E18F1E315774}" sibTransId="{D8C1DAD9-4EF4-435E-8C89-C3B4F79502B0}"/>
    <dgm:cxn modelId="{634D32A2-152C-4D1F-BAA1-F7980AE4A50B}" srcId="{823A066A-357F-4438-88ED-22D9C4AE9E4A}" destId="{BB7B0783-B33D-45B1-AC50-0A5D88AD8C2B}" srcOrd="2" destOrd="0" parTransId="{8201CB59-35BC-4871-8067-FCBDCE63F451}" sibTransId="{2C84B361-A561-4CF1-B4B7-EDD76A93F474}"/>
    <dgm:cxn modelId="{FA0E49D4-5DC4-42EC-B06B-3B5D12604D96}" type="presOf" srcId="{BB7B0783-B33D-45B1-AC50-0A5D88AD8C2B}" destId="{2EC478A7-923A-42E6-A0B9-3EBF278884A8}" srcOrd="0" destOrd="2" presId="urn:microsoft.com/office/officeart/2018/2/layout/IconVerticalSolidList"/>
    <dgm:cxn modelId="{D14D90E0-BD3E-4B32-8C79-B442AF7A82F3}" srcId="{02C92225-1CED-40F9-B87D-BE56A8AA61A9}" destId="{823A066A-357F-4438-88ED-22D9C4AE9E4A}" srcOrd="2" destOrd="0" parTransId="{5D7E47C6-CBD6-46D2-84B8-DACCE532A98C}" sibTransId="{3AAE1A41-47C2-4594-BF75-B1EF439D5DC9}"/>
    <dgm:cxn modelId="{37EBE6F2-2F30-4187-B4DD-EA39B90BDA2A}" type="presOf" srcId="{C85E6FA0-98EF-434E-8524-83EC1710765A}" destId="{2EC478A7-923A-42E6-A0B9-3EBF278884A8}" srcOrd="0" destOrd="0" presId="urn:microsoft.com/office/officeart/2018/2/layout/IconVerticalSolidList"/>
    <dgm:cxn modelId="{74FD9FFE-D49C-41C4-89EF-1C7EB04F1305}" type="presOf" srcId="{823A066A-357F-4438-88ED-22D9C4AE9E4A}" destId="{BBD5DB7C-FC02-4D34-9219-4CC576FC2D5D}" srcOrd="0" destOrd="0" presId="urn:microsoft.com/office/officeart/2018/2/layout/IconVerticalSolidList"/>
    <dgm:cxn modelId="{38E7FEFA-9384-4A79-881F-B30ED311489B}" type="presParOf" srcId="{8B740911-72D7-4DDE-95AE-BA1823A91763}" destId="{7BC06584-3BAF-4B49-A758-F5F65FA577F6}" srcOrd="0" destOrd="0" presId="urn:microsoft.com/office/officeart/2018/2/layout/IconVerticalSolidList"/>
    <dgm:cxn modelId="{5C8FFA83-2B92-44BF-9C96-0799E7E4120B}" type="presParOf" srcId="{7BC06584-3BAF-4B49-A758-F5F65FA577F6}" destId="{A1470A97-14C7-4812-BD42-1C71FAB54290}" srcOrd="0" destOrd="0" presId="urn:microsoft.com/office/officeart/2018/2/layout/IconVerticalSolidList"/>
    <dgm:cxn modelId="{45EA44A2-2C4C-42F9-8A9B-52374A641170}" type="presParOf" srcId="{7BC06584-3BAF-4B49-A758-F5F65FA577F6}" destId="{BC7DBFE7-B6A5-47AB-89AF-95BFA5F0C866}" srcOrd="1" destOrd="0" presId="urn:microsoft.com/office/officeart/2018/2/layout/IconVerticalSolidList"/>
    <dgm:cxn modelId="{1CA84200-C21A-4011-A7DC-0EC42EE4E5DF}" type="presParOf" srcId="{7BC06584-3BAF-4B49-A758-F5F65FA577F6}" destId="{C69D3B21-601D-4D02-AEE9-424F888388F5}" srcOrd="2" destOrd="0" presId="urn:microsoft.com/office/officeart/2018/2/layout/IconVerticalSolidList"/>
    <dgm:cxn modelId="{9F8D9AC8-A784-4961-B903-44F48511C998}" type="presParOf" srcId="{7BC06584-3BAF-4B49-A758-F5F65FA577F6}" destId="{10741821-DAA1-4E20-BB46-51188E6E8F86}" srcOrd="3" destOrd="0" presId="urn:microsoft.com/office/officeart/2018/2/layout/IconVerticalSolidList"/>
    <dgm:cxn modelId="{F4BA3194-9362-47BD-8DEC-46B93F9314B9}" type="presParOf" srcId="{8B740911-72D7-4DDE-95AE-BA1823A91763}" destId="{674D6E8E-FB89-468D-9D58-8B6052F03D93}" srcOrd="1" destOrd="0" presId="urn:microsoft.com/office/officeart/2018/2/layout/IconVerticalSolidList"/>
    <dgm:cxn modelId="{74AF6FEF-A992-4403-AE40-517A28084DC6}" type="presParOf" srcId="{8B740911-72D7-4DDE-95AE-BA1823A91763}" destId="{D2DA40AB-9163-43D4-B4C2-6ED1AB103543}" srcOrd="2" destOrd="0" presId="urn:microsoft.com/office/officeart/2018/2/layout/IconVerticalSolidList"/>
    <dgm:cxn modelId="{CCE6651D-DCF5-41F8-A3B9-774AE17467B2}" type="presParOf" srcId="{D2DA40AB-9163-43D4-B4C2-6ED1AB103543}" destId="{BDD13E85-CFFB-4B10-BC2C-B3D9272F2ED8}" srcOrd="0" destOrd="0" presId="urn:microsoft.com/office/officeart/2018/2/layout/IconVerticalSolidList"/>
    <dgm:cxn modelId="{8C530F3F-7588-4992-AA59-1DB2226450EC}" type="presParOf" srcId="{D2DA40AB-9163-43D4-B4C2-6ED1AB103543}" destId="{82FBA333-FC02-4CFD-B0C6-DF44EBC18D81}" srcOrd="1" destOrd="0" presId="urn:microsoft.com/office/officeart/2018/2/layout/IconVerticalSolidList"/>
    <dgm:cxn modelId="{4F186FCC-71B0-4594-BED7-500D97D9484A}" type="presParOf" srcId="{D2DA40AB-9163-43D4-B4C2-6ED1AB103543}" destId="{1DC8A191-0797-404F-B686-87FBF3B1A697}" srcOrd="2" destOrd="0" presId="urn:microsoft.com/office/officeart/2018/2/layout/IconVerticalSolidList"/>
    <dgm:cxn modelId="{46F48AC0-B1D5-4547-B5CE-0C7C9AF0461E}" type="presParOf" srcId="{D2DA40AB-9163-43D4-B4C2-6ED1AB103543}" destId="{1166472A-F1D5-4EDB-8A90-004C810D6316}" srcOrd="3" destOrd="0" presId="urn:microsoft.com/office/officeart/2018/2/layout/IconVerticalSolidList"/>
    <dgm:cxn modelId="{865B0A13-10CB-42B7-860E-15A854CECA81}" type="presParOf" srcId="{8B740911-72D7-4DDE-95AE-BA1823A91763}" destId="{6FEDDFD1-B6F6-4E2E-A619-97A49FF1F394}" srcOrd="3" destOrd="0" presId="urn:microsoft.com/office/officeart/2018/2/layout/IconVerticalSolidList"/>
    <dgm:cxn modelId="{D107D370-2AFA-4F51-9A3D-38C7331E32D6}" type="presParOf" srcId="{8B740911-72D7-4DDE-95AE-BA1823A91763}" destId="{97A1FEA1-7FDC-46BA-8420-4B6796887524}" srcOrd="4" destOrd="0" presId="urn:microsoft.com/office/officeart/2018/2/layout/IconVerticalSolidList"/>
    <dgm:cxn modelId="{052998D6-EC8B-4501-8D77-D5C28DB1F539}" type="presParOf" srcId="{97A1FEA1-7FDC-46BA-8420-4B6796887524}" destId="{A5893B8C-49FC-4ED8-92CD-130CB204ADD8}" srcOrd="0" destOrd="0" presId="urn:microsoft.com/office/officeart/2018/2/layout/IconVerticalSolidList"/>
    <dgm:cxn modelId="{4741AA3E-8679-4848-AA14-B991542E432E}" type="presParOf" srcId="{97A1FEA1-7FDC-46BA-8420-4B6796887524}" destId="{AB31F72B-969D-4B4F-A956-F6E3E3C6622A}" srcOrd="1" destOrd="0" presId="urn:microsoft.com/office/officeart/2018/2/layout/IconVerticalSolidList"/>
    <dgm:cxn modelId="{696577AC-CF30-4597-833A-F06D26E32219}" type="presParOf" srcId="{97A1FEA1-7FDC-46BA-8420-4B6796887524}" destId="{F5327AD3-D022-4244-B39E-2224F27E9576}" srcOrd="2" destOrd="0" presId="urn:microsoft.com/office/officeart/2018/2/layout/IconVerticalSolidList"/>
    <dgm:cxn modelId="{A3B2371D-0170-4C4E-B4D2-B6D198054BB4}" type="presParOf" srcId="{97A1FEA1-7FDC-46BA-8420-4B6796887524}" destId="{BBD5DB7C-FC02-4D34-9219-4CC576FC2D5D}" srcOrd="3" destOrd="0" presId="urn:microsoft.com/office/officeart/2018/2/layout/IconVerticalSolidList"/>
    <dgm:cxn modelId="{AD3C5941-C60A-411D-9578-A9F5CD55B10F}" type="presParOf" srcId="{97A1FEA1-7FDC-46BA-8420-4B6796887524}" destId="{2EC478A7-923A-42E6-A0B9-3EBF278884A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70A97-14C7-4812-BD42-1C71FAB54290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DBFE7-B6A5-47AB-89AF-95BFA5F0C866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41821-DAA1-4E20-BB46-51188E6E8F86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Helvetica Neue"/>
            </a:rPr>
            <a:t>Imagine you have 7 assembled genomes</a:t>
          </a:r>
        </a:p>
      </dsp:txBody>
      <dsp:txXfrm>
        <a:off x="1909124" y="706"/>
        <a:ext cx="5040315" cy="1652921"/>
      </dsp:txXfrm>
    </dsp:sp>
    <dsp:sp modelId="{BDD13E85-CFFB-4B10-BC2C-B3D9272F2ED8}">
      <dsp:nvSpPr>
        <dsp:cNvPr id="0" name=""/>
        <dsp:cNvSpPr/>
      </dsp:nvSpPr>
      <dsp:spPr>
        <a:xfrm>
          <a:off x="0" y="2066858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BA333-FC02-4CFD-B0C6-DF44EBC18D81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6472A-F1D5-4EDB-8A90-004C810D6316}">
      <dsp:nvSpPr>
        <dsp:cNvPr id="0" name=""/>
        <dsp:cNvSpPr/>
      </dsp:nvSpPr>
      <dsp:spPr>
        <a:xfrm>
          <a:off x="1909124" y="2066858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Helvetica Neue"/>
            </a:rPr>
            <a:t>Goal: </a:t>
          </a:r>
          <a:r>
            <a:rPr lang="en-US" sz="2500" kern="1200">
              <a:latin typeface="Helvetica Neue"/>
            </a:rPr>
            <a:t>How do you find the relationship between them?</a:t>
          </a:r>
        </a:p>
      </dsp:txBody>
      <dsp:txXfrm>
        <a:off x="1909124" y="2066858"/>
        <a:ext cx="5040315" cy="1652921"/>
      </dsp:txXfrm>
    </dsp:sp>
    <dsp:sp modelId="{A5893B8C-49FC-4ED8-92CD-130CB204ADD8}">
      <dsp:nvSpPr>
        <dsp:cNvPr id="0" name=""/>
        <dsp:cNvSpPr/>
      </dsp:nvSpPr>
      <dsp:spPr>
        <a:xfrm>
          <a:off x="0" y="4133010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1F72B-969D-4B4F-A956-F6E3E3C6622A}">
      <dsp:nvSpPr>
        <dsp:cNvPr id="0" name=""/>
        <dsp:cNvSpPr/>
      </dsp:nvSpPr>
      <dsp:spPr>
        <a:xfrm>
          <a:off x="500008" y="4504917"/>
          <a:ext cx="909106" cy="90910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5DB7C-FC02-4D34-9219-4CC576FC2D5D}">
      <dsp:nvSpPr>
        <dsp:cNvPr id="0" name=""/>
        <dsp:cNvSpPr/>
      </dsp:nvSpPr>
      <dsp:spPr>
        <a:xfrm>
          <a:off x="1909124" y="4133010"/>
          <a:ext cx="3127248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Helvetica Neue"/>
            </a:rPr>
            <a:t>Solution: </a:t>
          </a:r>
          <a:r>
            <a:rPr lang="en-US" sz="2500" kern="1200">
              <a:latin typeface="Helvetica Neue"/>
            </a:rPr>
            <a:t>Create a phylogenetic tree using</a:t>
          </a:r>
        </a:p>
      </dsp:txBody>
      <dsp:txXfrm>
        <a:off x="1909124" y="4133010"/>
        <a:ext cx="3127248" cy="1652921"/>
      </dsp:txXfrm>
    </dsp:sp>
    <dsp:sp modelId="{2EC478A7-923A-42E6-A0B9-3EBF278884A8}">
      <dsp:nvSpPr>
        <dsp:cNvPr id="0" name=""/>
        <dsp:cNvSpPr/>
      </dsp:nvSpPr>
      <dsp:spPr>
        <a:xfrm>
          <a:off x="5036372" y="4133010"/>
          <a:ext cx="1913067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Helvetica Neue"/>
            </a:rPr>
            <a:t>Core genes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Helvetica Neue"/>
            </a:rPr>
            <a:t>BUSCO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Helvetica Neue"/>
            </a:rPr>
            <a:t>Average Nucleotide Identity (ANI)</a:t>
          </a:r>
        </a:p>
      </dsp:txBody>
      <dsp:txXfrm>
        <a:off x="5036372" y="4133010"/>
        <a:ext cx="1913067" cy="1652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A3489-35F4-4E98-8B12-409787EB05F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DD127-EC1E-4AA9-8B66-6DF86FAA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1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https://genomerxiv.cs.vt.edu/index.php/result/686e340f902a1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A8285-0FA6-4320-86CD-C06EF2FE4E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3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8E46-1D21-3C99-DDCD-38EF66833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2D9E0-C40B-4A9D-29C8-1BC8EE399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BD90-BACB-F4EE-FC77-DBFA5F24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A631-2482-45EA-BF6C-019962F360D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E994E-8A0E-CC68-82AB-162A8017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BF41-3F26-1AD5-C09A-591D54A8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FBF-9806-43B2-B60F-265867BE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6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1CDC-B5D0-642B-2BA1-B718EFB1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0008B-35C8-BCC5-74E6-36F2D66D1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945E-FF40-A592-4FA3-482817DD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A631-2482-45EA-BF6C-019962F360D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2B53E-8666-913B-905B-E9DC98B4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FC107-5B2F-3A29-E4DA-765B1265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FBF-9806-43B2-B60F-265867BE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1C36E-FB32-54A1-7E4B-CA4D61484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610EC-A30D-64C9-1243-9A921F14B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4B43C-A7D5-94E8-DC3D-E74BB7F6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A631-2482-45EA-BF6C-019962F360D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26C7-51BC-FFFD-419B-CDFBC7A3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2FEDD-0622-C64A-9BA4-B5763901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FBF-9806-43B2-B60F-265867BE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5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ADAE-B6D1-D827-3F3F-8E9D01A4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6D19-0CC3-3C8B-C8D1-240EA70B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B382-C9F3-B813-185C-E1DF31BA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A631-2482-45EA-BF6C-019962F360D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A4ECD-E10B-B4D9-A326-678D2FC4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A08A2-4E2F-18CB-CFAB-E2D7B8B8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FBF-9806-43B2-B60F-265867BE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3DD7-64C8-7DC7-080C-CD838951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CFF11-681E-B93F-3F38-05B3E1843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6F080-0EED-0FA6-05CD-DDF0EE91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A631-2482-45EA-BF6C-019962F360D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4E41-C01B-3B9D-E296-5C9D30B8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4D5F-CCB3-7216-18F2-617E3746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FBF-9806-43B2-B60F-265867BE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2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A0F8-E6AE-247A-B923-2D76DF16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EDBB-8C65-5186-65EA-F02DC0CD5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08C88-310D-1B45-C516-2F255DF49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5E9FF-7B0D-8636-B833-86DE251A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A631-2482-45EA-BF6C-019962F360D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07906-F61F-2D9C-0A87-7F0AB8CD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B611-E2CF-EDA5-707A-FBDECF80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FBF-9806-43B2-B60F-265867BE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8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E4C7-FC93-20C6-A9E3-9692037F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80608-B1B1-2E84-A17F-09C4902C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CFDA-A568-50D8-2822-DEA020D68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AAAE0-7F77-BDC6-ED70-896BB73EF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3CBBA-F3CA-058B-AF8E-39C9C408B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5EE40-ABA0-729D-9A9E-27F30356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A631-2482-45EA-BF6C-019962F360D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481C8-AEA7-35A6-A483-8D66B487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26EDA-24F6-A81A-5A1F-931881D8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FBF-9806-43B2-B60F-265867BE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6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5676-FE63-2DCC-BD5E-0499A4BF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22DDE-1844-0D6B-3BB7-20EE4F1F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A631-2482-45EA-BF6C-019962F360D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AA725-C47F-3A4F-6663-32629721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A1DF6-F217-0292-9550-D3BB712E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FBF-9806-43B2-B60F-265867BE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ADDDB-E0B5-5637-3A7E-FC5609F7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A631-2482-45EA-BF6C-019962F360D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3BE02-F649-0343-FC8F-AE1CA760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11A78-DEDA-370F-F383-C06773A0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FBF-9806-43B2-B60F-265867BE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4767-DB15-1CD1-D672-96F62CA2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CC12-5FF0-0431-06F8-979048372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B4FC1-63A5-C375-E676-E667FB243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E487A-6E51-72B8-6B6E-F72FFB5D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A631-2482-45EA-BF6C-019962F360D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2174C-6606-9903-BD20-85318A3C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ABC62-C03D-A0ED-86BF-F3118FCF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FBF-9806-43B2-B60F-265867BE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392B-2B9D-2F83-32E7-4274141E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E0A61-B795-334E-854F-32EC6E2A3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E87AB-93A8-7A37-C9EF-98C993245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7428-7767-DBEF-BF57-6A598C34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A631-2482-45EA-BF6C-019962F360D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B45E7-7A11-0443-FD90-735E4A6C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E994-9AE2-7CD9-B989-660EA909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5FBF-9806-43B2-B60F-265867BE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0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9EA14-00E0-9FA3-B3D4-02A8E25F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12704-3A31-7BA0-BF97-71B3B6336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DA0C5-5C8F-D2DB-B2E9-EA495E76F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1A631-2482-45EA-BF6C-019962F360D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64FC-4DF3-9152-CA7F-EC35EE1B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E9EA0-5469-3BF0-E4B6-8241E03A0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D65FBF-9806-43B2-B60F-265867BE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1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mazloom@vt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99/mgen.0.000791" TargetMode="Externa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genomerxiv.cs.vt.edu/index.php/result/668ac36f2a7bf" TargetMode="External"/><Relationship Id="rId3" Type="http://schemas.openxmlformats.org/officeDocument/2006/relationships/hyperlink" Target="http://genomerxiv.cs.vt.edu/index.php/result/668ac204c9bd7" TargetMode="External"/><Relationship Id="rId7" Type="http://schemas.openxmlformats.org/officeDocument/2006/relationships/hyperlink" Target="http://genomerxiv.cs.vt.edu/index.php/lingroup/864" TargetMode="External"/><Relationship Id="rId12" Type="http://schemas.openxmlformats.org/officeDocument/2006/relationships/image" Target="../media/image13.svg"/><Relationship Id="rId2" Type="http://schemas.openxmlformats.org/officeDocument/2006/relationships/hyperlink" Target="http://genomerxiv.cs.vt.edu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enomerxiv.cs.vt.edu/index.php/lingroup/864,0,0,1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://genomerxiv.cs.vt.edu/index.php/lingroup/864,0,0,1,0,0" TargetMode="External"/><Relationship Id="rId10" Type="http://schemas.openxmlformats.org/officeDocument/2006/relationships/image" Target="../media/image11.svg"/><Relationship Id="rId4" Type="http://schemas.openxmlformats.org/officeDocument/2006/relationships/hyperlink" Target="http://genomerxiv.cs.vt.edu/index.php/genome/864,0,0,1,0,0,0,0,0,0,0,0,0,3,0,0,0,0,0,0" TargetMode="Externa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3D rendering of DNA">
            <a:extLst>
              <a:ext uri="{FF2B5EF4-FFF2-40B4-BE49-F238E27FC236}">
                <a16:creationId xmlns:a16="http://schemas.microsoft.com/office/drawing/2014/main" id="{2D8DE4D7-11F1-5F10-0124-FDEF0B0916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32966" b="10784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5AE51A-EC11-7448-4E33-3E207E572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US" sz="8200" dirty="0">
                <a:solidFill>
                  <a:srgbClr val="FFFFFF"/>
                </a:solidFill>
              </a:rPr>
              <a:t>GenomeRxiv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1D332-3CB1-2AAB-D34D-E5ECD6003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Reza Mazloom</a:t>
            </a:r>
          </a:p>
          <a:p>
            <a:pPr algn="l"/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rmazloom@vt.edu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622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3C3B-FA51-551A-D8A8-E341DCFC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Helvetica Neue"/>
              </a:rPr>
              <a:t>Grouping Pantoea genomes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84209A5-7FC2-2274-6134-ABA75F00F9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0EB98B-F03D-3F0C-FC19-03C78B62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507D-BDAB-45E4-BA66-6A08F2951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4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3AAC37E-1011-B7D5-EF1B-4E7C9BED2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29437" y="1750358"/>
            <a:ext cx="5710516" cy="39646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9249E-9196-FF9A-693B-32ADBBE0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</a:rPr>
              <a:t>Phylogeny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FF4BC-D565-43D9-41EA-DA838B7391F0}"/>
              </a:ext>
            </a:extLst>
          </p:cNvPr>
          <p:cNvSpPr txBox="1"/>
          <p:nvPr/>
        </p:nvSpPr>
        <p:spPr>
          <a:xfrm>
            <a:off x="3056964" y="1632298"/>
            <a:ext cx="31770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1F673-6BBC-C4E6-6BCC-9D8F92874941}"/>
              </a:ext>
            </a:extLst>
          </p:cNvPr>
          <p:cNvSpPr txBox="1"/>
          <p:nvPr/>
        </p:nvSpPr>
        <p:spPr>
          <a:xfrm>
            <a:off x="3056964" y="2315016"/>
            <a:ext cx="5737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D853E-DDC1-FA2E-BEE0-9EC820A0EFBA}"/>
              </a:ext>
            </a:extLst>
          </p:cNvPr>
          <p:cNvSpPr txBox="1"/>
          <p:nvPr/>
        </p:nvSpPr>
        <p:spPr>
          <a:xfrm>
            <a:off x="3056964" y="3718011"/>
            <a:ext cx="5737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0A06-FF5D-65C5-AF25-1FB4F6AAAF27}"/>
              </a:ext>
            </a:extLst>
          </p:cNvPr>
          <p:cNvSpPr txBox="1"/>
          <p:nvPr/>
        </p:nvSpPr>
        <p:spPr>
          <a:xfrm>
            <a:off x="4186517" y="3048000"/>
            <a:ext cx="5737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B2AD0-10B3-79E3-593F-A009ADCAA0D7}"/>
              </a:ext>
            </a:extLst>
          </p:cNvPr>
          <p:cNvSpPr txBox="1"/>
          <p:nvPr/>
        </p:nvSpPr>
        <p:spPr>
          <a:xfrm>
            <a:off x="4186517" y="4381491"/>
            <a:ext cx="5737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3B4503-2D59-615D-97C5-A7F52DEBA06C}"/>
              </a:ext>
            </a:extLst>
          </p:cNvPr>
          <p:cNvSpPr txBox="1"/>
          <p:nvPr/>
        </p:nvSpPr>
        <p:spPr>
          <a:xfrm>
            <a:off x="7068672" y="2863334"/>
            <a:ext cx="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/>
                <a:cs typeface="Arial" panose="020B0604020202020204" pitchFamily="34" charset="0"/>
              </a:rPr>
              <a:t>3.1.1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69DD63-193E-1B97-BF7D-E2243E767143}"/>
              </a:ext>
            </a:extLst>
          </p:cNvPr>
          <p:cNvSpPr txBox="1"/>
          <p:nvPr/>
        </p:nvSpPr>
        <p:spPr>
          <a:xfrm>
            <a:off x="7068672" y="3533345"/>
            <a:ext cx="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/>
                <a:cs typeface="Arial" panose="020B0604020202020204" pitchFamily="34" charset="0"/>
              </a:rPr>
              <a:t>3.1.2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8BAC55-B38A-B21E-A52A-8BFFEEA26955}"/>
              </a:ext>
            </a:extLst>
          </p:cNvPr>
          <p:cNvSpPr txBox="1"/>
          <p:nvPr/>
        </p:nvSpPr>
        <p:spPr>
          <a:xfrm>
            <a:off x="7839636" y="4314728"/>
            <a:ext cx="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/>
                <a:cs typeface="Arial" panose="020B0604020202020204" pitchFamily="34" charset="0"/>
              </a:rPr>
              <a:t>3.2.1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93CCEB-770F-2711-E70C-29DB79798BAE}"/>
              </a:ext>
            </a:extLst>
          </p:cNvPr>
          <p:cNvSpPr txBox="1"/>
          <p:nvPr/>
        </p:nvSpPr>
        <p:spPr>
          <a:xfrm>
            <a:off x="7839636" y="4684060"/>
            <a:ext cx="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Helvetica Neue"/>
                <a:cs typeface="Arial" panose="020B0604020202020204" pitchFamily="34" charset="0"/>
              </a:rPr>
              <a:t>3.2.2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98515C-4A3C-BB0A-C124-FE6628C87D51}"/>
              </a:ext>
            </a:extLst>
          </p:cNvPr>
          <p:cNvSpPr txBox="1"/>
          <p:nvPr/>
        </p:nvSpPr>
        <p:spPr>
          <a:xfrm>
            <a:off x="7839636" y="5053392"/>
            <a:ext cx="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Helvetica Neue"/>
                <a:cs typeface="Arial" panose="020B0604020202020204" pitchFamily="34" charset="0"/>
              </a:rPr>
              <a:t>3.2.3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C8EB54-07A8-5D0F-FF99-81ADF428C585}"/>
              </a:ext>
            </a:extLst>
          </p:cNvPr>
          <p:cNvSpPr txBox="1"/>
          <p:nvPr/>
        </p:nvSpPr>
        <p:spPr>
          <a:xfrm>
            <a:off x="115496" y="5745334"/>
            <a:ext cx="119610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 Neue"/>
                <a:cs typeface="Arial" panose="020B0604020202020204" pitchFamily="34" charset="0"/>
              </a:rPr>
              <a:t>Now what if we do this for all </a:t>
            </a:r>
            <a:r>
              <a:rPr lang="en-US" sz="2800">
                <a:solidFill>
                  <a:srgbClr val="C00000"/>
                </a:solidFill>
                <a:latin typeface="Helvetica Neue"/>
                <a:cs typeface="Arial" panose="020B0604020202020204" pitchFamily="34" charset="0"/>
              </a:rPr>
              <a:t>Ralstonia</a:t>
            </a:r>
            <a:r>
              <a:rPr lang="en-US" sz="2800" dirty="0">
                <a:solidFill>
                  <a:srgbClr val="C00000"/>
                </a:solidFill>
                <a:latin typeface="Helvetica Neue"/>
                <a:cs typeface="Arial" panose="020B0604020202020204" pitchFamily="34" charset="0"/>
              </a:rPr>
              <a:t> genomes or better yet all Bacteria?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19DB9F-6806-FE70-30D2-67F7529F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507D-BDAB-45E4-BA66-6A08F295174B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7FB5E-D360-15C9-7FE1-3544411A8F98}"/>
              </a:ext>
            </a:extLst>
          </p:cNvPr>
          <p:cNvSpPr/>
          <p:nvPr/>
        </p:nvSpPr>
        <p:spPr>
          <a:xfrm>
            <a:off x="2127473" y="1632298"/>
            <a:ext cx="1893130" cy="35934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7F842-C21F-57CE-2195-C67FB4E82EDC}"/>
              </a:ext>
            </a:extLst>
          </p:cNvPr>
          <p:cNvSpPr/>
          <p:nvPr/>
        </p:nvSpPr>
        <p:spPr>
          <a:xfrm>
            <a:off x="4020603" y="2915655"/>
            <a:ext cx="2308414" cy="263265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3E244-D85A-19E0-39CF-E6A95914DDAE}"/>
              </a:ext>
            </a:extLst>
          </p:cNvPr>
          <p:cNvSpPr/>
          <p:nvPr/>
        </p:nvSpPr>
        <p:spPr>
          <a:xfrm>
            <a:off x="5187795" y="4081531"/>
            <a:ext cx="1893130" cy="16334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E67DAB-A0EF-17B3-FF7A-7ED78272C1B4}"/>
              </a:ext>
            </a:extLst>
          </p:cNvPr>
          <p:cNvSpPr/>
          <p:nvPr/>
        </p:nvSpPr>
        <p:spPr>
          <a:xfrm>
            <a:off x="2279873" y="1784698"/>
            <a:ext cx="4801052" cy="4256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8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3" grpId="0" animBg="1"/>
      <p:bldP spid="4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AF1E-98C2-7365-9D54-72B6F882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85" y="211482"/>
            <a:ext cx="10515600" cy="1325563"/>
          </a:xfrm>
        </p:spPr>
        <p:txBody>
          <a:bodyPr/>
          <a:lstStyle/>
          <a:p>
            <a:r>
              <a:rPr lang="en-US">
                <a:latin typeface="Helvetica Neue"/>
              </a:rPr>
              <a:t>Life Identification Numbers</a:t>
            </a:r>
            <a:br>
              <a:rPr lang="en-US">
                <a:latin typeface="Helvetica Neue"/>
              </a:rPr>
            </a:br>
            <a:endParaRPr lang="en-US">
              <a:latin typeface="Helvetica Neue"/>
            </a:endParaRPr>
          </a:p>
        </p:txBody>
      </p:sp>
      <p:graphicFrame>
        <p:nvGraphicFramePr>
          <p:cNvPr id="15" name="Google Shape;318;p7">
            <a:extLst>
              <a:ext uri="{FF2B5EF4-FFF2-40B4-BE49-F238E27FC236}">
                <a16:creationId xmlns:a16="http://schemas.microsoft.com/office/drawing/2014/main" id="{89686BD4-4B6E-A377-F8AD-621A2B672EAC}"/>
              </a:ext>
            </a:extLst>
          </p:cNvPr>
          <p:cNvGraphicFramePr/>
          <p:nvPr/>
        </p:nvGraphicFramePr>
        <p:xfrm>
          <a:off x="1374775" y="2978150"/>
          <a:ext cx="8721725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32637" imgH="1549348" progId="Excel.Sheet.12">
                  <p:embed/>
                </p:oleObj>
              </mc:Choice>
              <mc:Fallback>
                <p:oleObj name="Worksheet" r:id="rId2" imgW="7232637" imgH="1549348" progId="Excel.Sheet.12">
                  <p:embed/>
                  <p:pic>
                    <p:nvPicPr>
                      <p:cNvPr id="15" name="Google Shape;318;p7">
                        <a:extLst>
                          <a:ext uri="{FF2B5EF4-FFF2-40B4-BE49-F238E27FC236}">
                            <a16:creationId xmlns:a16="http://schemas.microsoft.com/office/drawing/2014/main" id="{89686BD4-4B6E-A377-F8AD-621A2B672EAC}"/>
                          </a:ext>
                        </a:extLst>
                      </p:cNvPr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374775" y="2978150"/>
                        <a:ext cx="8721725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eft Brace 15">
            <a:extLst>
              <a:ext uri="{FF2B5EF4-FFF2-40B4-BE49-F238E27FC236}">
                <a16:creationId xmlns:a16="http://schemas.microsoft.com/office/drawing/2014/main" id="{5130C90B-45C7-4D2D-E242-3E4DA6A06FB2}"/>
              </a:ext>
            </a:extLst>
          </p:cNvPr>
          <p:cNvSpPr/>
          <p:nvPr/>
        </p:nvSpPr>
        <p:spPr>
          <a:xfrm rot="5400000">
            <a:off x="3971523" y="1900929"/>
            <a:ext cx="155559" cy="1890929"/>
          </a:xfrm>
          <a:prstGeom prst="leftBrace">
            <a:avLst>
              <a:gd name="adj1" fmla="val 8333"/>
              <a:gd name="adj2" fmla="val 49463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FE1D412-CD81-EFAF-1D3B-596E95B3675D}"/>
              </a:ext>
            </a:extLst>
          </p:cNvPr>
          <p:cNvSpPr/>
          <p:nvPr/>
        </p:nvSpPr>
        <p:spPr>
          <a:xfrm rot="5400000">
            <a:off x="7032544" y="837319"/>
            <a:ext cx="155559" cy="4018147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43A775-701E-3721-FA0B-886E04E616FB}"/>
              </a:ext>
            </a:extLst>
          </p:cNvPr>
          <p:cNvSpPr txBox="1"/>
          <p:nvPr/>
        </p:nvSpPr>
        <p:spPr>
          <a:xfrm>
            <a:off x="3035499" y="2458497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Helvetica Neue"/>
              </a:rPr>
              <a:t>Genus → Species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A4F3C2-74B8-B4C1-07C3-EC980529987D}"/>
              </a:ext>
            </a:extLst>
          </p:cNvPr>
          <p:cNvSpPr txBox="1"/>
          <p:nvPr/>
        </p:nvSpPr>
        <p:spPr>
          <a:xfrm>
            <a:off x="6377797" y="246381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Helvetica Neue"/>
              </a:rPr>
              <a:t>within Species</a:t>
            </a: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94CF9986-4F1A-0A83-DCEE-492470F2E030}"/>
              </a:ext>
            </a:extLst>
          </p:cNvPr>
          <p:cNvSpPr/>
          <p:nvPr/>
        </p:nvSpPr>
        <p:spPr>
          <a:xfrm>
            <a:off x="1006570" y="4530996"/>
            <a:ext cx="293272" cy="295232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</a:endParaRP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021A49E7-7EF3-A353-A8BA-20984A594EA0}"/>
              </a:ext>
            </a:extLst>
          </p:cNvPr>
          <p:cNvSpPr/>
          <p:nvPr/>
        </p:nvSpPr>
        <p:spPr>
          <a:xfrm>
            <a:off x="1180929" y="3829635"/>
            <a:ext cx="147616" cy="27610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</a:endParaRP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B12FADA3-7114-7E2A-A547-1494F813C74B}"/>
              </a:ext>
            </a:extLst>
          </p:cNvPr>
          <p:cNvSpPr/>
          <p:nvPr/>
        </p:nvSpPr>
        <p:spPr>
          <a:xfrm>
            <a:off x="995847" y="3945193"/>
            <a:ext cx="185082" cy="37811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</a:endParaRPr>
          </a:p>
        </p:txBody>
      </p: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BE5D1C2F-AE1F-E504-0457-9E55725B205C}"/>
              </a:ext>
            </a:extLst>
          </p:cNvPr>
          <p:cNvSpPr/>
          <p:nvPr/>
        </p:nvSpPr>
        <p:spPr>
          <a:xfrm>
            <a:off x="795215" y="4172214"/>
            <a:ext cx="200632" cy="51869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E1E9E-FF7B-14A0-7862-3FB2AFBAD397}"/>
              </a:ext>
            </a:extLst>
          </p:cNvPr>
          <p:cNvSpPr/>
          <p:nvPr/>
        </p:nvSpPr>
        <p:spPr>
          <a:xfrm>
            <a:off x="55139" y="4006552"/>
            <a:ext cx="12070999" cy="212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F5EBEB-5093-A9E3-7A73-7DFE9B060F98}"/>
              </a:ext>
            </a:extLst>
          </p:cNvPr>
          <p:cNvSpPr/>
          <p:nvPr/>
        </p:nvSpPr>
        <p:spPr>
          <a:xfrm>
            <a:off x="55139" y="4428515"/>
            <a:ext cx="12070999" cy="2288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 Neue"/>
              </a:rPr>
              <a:t>`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40EBEF-E4D0-4060-DD39-0E3F99A3EDEF}"/>
              </a:ext>
            </a:extLst>
          </p:cNvPr>
          <p:cNvSpPr/>
          <p:nvPr/>
        </p:nvSpPr>
        <p:spPr>
          <a:xfrm>
            <a:off x="65862" y="4215819"/>
            <a:ext cx="12136861" cy="795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</a:endParaRPr>
          </a:p>
        </p:txBody>
      </p:sp>
      <p:sp>
        <p:nvSpPr>
          <p:cNvPr id="27" name="Google Shape;320;p7">
            <a:extLst>
              <a:ext uri="{FF2B5EF4-FFF2-40B4-BE49-F238E27FC236}">
                <a16:creationId xmlns:a16="http://schemas.microsoft.com/office/drawing/2014/main" id="{D15275BB-91CE-D0B5-D43D-D11EC8A10742}"/>
              </a:ext>
            </a:extLst>
          </p:cNvPr>
          <p:cNvSpPr txBox="1"/>
          <p:nvPr/>
        </p:nvSpPr>
        <p:spPr>
          <a:xfrm>
            <a:off x="228150" y="1059493"/>
            <a:ext cx="1112565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Life Identification Numbers (LINs)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Assembled genome input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Numbers are not values but symbols (class labels)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LIN assignment is based on the k-nearest neighbors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The assignment can be dependent on more than one criteria e.g., ANI similarity and alignment coverage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84C15-1B77-22F4-6AC6-081F2D5E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9776" y="6456677"/>
            <a:ext cx="2743200" cy="365125"/>
          </a:xfrm>
        </p:spPr>
        <p:txBody>
          <a:bodyPr/>
          <a:lstStyle/>
          <a:p>
            <a:fld id="{DCA6507D-BDAB-45E4-BA66-6A08F2951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5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oogle Shape;318;p7">
            <a:extLst>
              <a:ext uri="{FF2B5EF4-FFF2-40B4-BE49-F238E27FC236}">
                <a16:creationId xmlns:a16="http://schemas.microsoft.com/office/drawing/2014/main" id="{D6CCA5B5-BCFB-5A06-7D06-5FBDCA95A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0267159"/>
              </p:ext>
            </p:extLst>
          </p:nvPr>
        </p:nvGraphicFramePr>
        <p:xfrm>
          <a:off x="738188" y="3060700"/>
          <a:ext cx="10645775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826518" imgH="2971683" progId="Excel.Sheet.12">
                  <p:embed/>
                </p:oleObj>
              </mc:Choice>
              <mc:Fallback>
                <p:oleObj name="Worksheet" r:id="rId3" imgW="8826518" imgH="2971683" progId="Excel.Sheet.12">
                  <p:embed/>
                  <p:pic>
                    <p:nvPicPr>
                      <p:cNvPr id="13" name="Google Shape;318;p7">
                        <a:extLst>
                          <a:ext uri="{FF2B5EF4-FFF2-40B4-BE49-F238E27FC236}">
                            <a16:creationId xmlns:a16="http://schemas.microsoft.com/office/drawing/2014/main" id="{D6CCA5B5-BCFB-5A06-7D06-5FBDCA95A35D}"/>
                          </a:ext>
                        </a:extLst>
                      </p:cNvPr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738188" y="3060700"/>
                        <a:ext cx="10645775" cy="366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66B0D13-DF05-D354-5909-20726A68356B}"/>
              </a:ext>
            </a:extLst>
          </p:cNvPr>
          <p:cNvSpPr/>
          <p:nvPr/>
        </p:nvSpPr>
        <p:spPr>
          <a:xfrm>
            <a:off x="6992070" y="2672361"/>
            <a:ext cx="4388461" cy="390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</a:endParaRPr>
          </a:p>
        </p:txBody>
      </p:sp>
      <p:sp>
        <p:nvSpPr>
          <p:cNvPr id="9" name="Google Shape;317;p7">
            <a:extLst>
              <a:ext uri="{FF2B5EF4-FFF2-40B4-BE49-F238E27FC236}">
                <a16:creationId xmlns:a16="http://schemas.microsoft.com/office/drawing/2014/main" id="{C163D246-AAD8-E25A-04E3-4028546C9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205560"/>
            <a:ext cx="1115657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latin typeface="Helvetica Neue"/>
              </a:rPr>
              <a:t>Prefixes and LINgroups</a:t>
            </a:r>
          </a:p>
        </p:txBody>
      </p:sp>
      <p:sp>
        <p:nvSpPr>
          <p:cNvPr id="11" name="Google Shape;320;p7">
            <a:extLst>
              <a:ext uri="{FF2B5EF4-FFF2-40B4-BE49-F238E27FC236}">
                <a16:creationId xmlns:a16="http://schemas.microsoft.com/office/drawing/2014/main" id="{AFF9987C-143E-7DC6-A7A2-0AC74D920B4D}"/>
              </a:ext>
            </a:extLst>
          </p:cNvPr>
          <p:cNvSpPr txBox="1"/>
          <p:nvPr/>
        </p:nvSpPr>
        <p:spPr>
          <a:xfrm>
            <a:off x="197224" y="586574"/>
            <a:ext cx="11844758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254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sym typeface="Helvetica Neue"/>
              </a:rPr>
              <a:t>Prefixes are partial LINs</a:t>
            </a:r>
            <a:endParaRPr lang="en-US" dirty="0"/>
          </a:p>
          <a:p>
            <a:pPr marL="4254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ea typeface="Helvetica Neue"/>
                <a:cs typeface="Helvetica Neue"/>
              </a:rPr>
              <a:t>Genomes starting with the same values as a Prefix are its members</a:t>
            </a:r>
          </a:p>
          <a:p>
            <a:pPr marL="4254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ea typeface="Helvetica Neue"/>
                <a:cs typeface="Helvetica Neue"/>
              </a:rPr>
              <a:t>LINgroups are taxonomy circumscriptions based on LINs</a:t>
            </a:r>
          </a:p>
          <a:p>
            <a:pPr marL="4254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ea typeface="Helvetica Neue"/>
                <a:cs typeface="Helvetica Neue"/>
              </a:rPr>
              <a:t>Each LINgroup describes one or more Prefixes</a:t>
            </a:r>
          </a:p>
          <a:p>
            <a:pPr marL="139700">
              <a:buSzPct val="100000"/>
            </a:pPr>
            <a:r>
              <a:rPr lang="en-US" dirty="0">
                <a:latin typeface="Helvetica Neue"/>
                <a:ea typeface="Helvetica Neue"/>
                <a:cs typeface="Helvetica Neue"/>
              </a:rPr>
              <a:t>The Genus </a:t>
            </a:r>
            <a:r>
              <a:rPr lang="en-US" i="1" dirty="0">
                <a:latin typeface="Helvetica Neue"/>
                <a:ea typeface="Helvetica Neue"/>
                <a:cs typeface="Helvetica Neue"/>
              </a:rPr>
              <a:t>Ralstonia</a:t>
            </a:r>
            <a:r>
              <a:rPr lang="en-US" dirty="0">
                <a:latin typeface="Helvetica Neue"/>
                <a:ea typeface="Helvetica Neue"/>
                <a:cs typeface="Helvetica Neue"/>
              </a:rPr>
              <a:t> includes all genomes LINs starting with “864</a:t>
            </a:r>
            <a:r>
              <a:rPr lang="en-US" baseline="-25000" dirty="0">
                <a:latin typeface="Helvetica Neue" panose="020B0604020202020204"/>
              </a:rPr>
              <a:t> A</a:t>
            </a:r>
            <a:r>
              <a:rPr lang="en-US" dirty="0">
                <a:latin typeface="Helvetica Neue"/>
                <a:ea typeface="Helvetica Neue"/>
                <a:cs typeface="Helvetica Neue"/>
              </a:rPr>
              <a:t>,0</a:t>
            </a:r>
            <a:r>
              <a:rPr lang="en-US" baseline="-25000" dirty="0">
                <a:latin typeface="Helvetica Neue" panose="020B0604020202020204"/>
              </a:rPr>
              <a:t> B</a:t>
            </a:r>
            <a:r>
              <a:rPr lang="en-US" dirty="0">
                <a:latin typeface="Helvetica Neue"/>
                <a:ea typeface="Helvetica Neue"/>
                <a:cs typeface="Helvetica Neue"/>
              </a:rPr>
              <a:t>” </a:t>
            </a:r>
            <a:r>
              <a:rPr lang="en-US" dirty="0">
                <a:highlight>
                  <a:srgbClr val="C0C0C0"/>
                </a:highlight>
                <a:latin typeface="Helvetica Neue"/>
                <a:ea typeface="Helvetica Neue"/>
                <a:cs typeface="Helvetica Neue"/>
              </a:rPr>
              <a:t>Grey</a:t>
            </a:r>
          </a:p>
          <a:p>
            <a:pPr marL="139700">
              <a:buSzPct val="100000"/>
            </a:pPr>
            <a:r>
              <a:rPr lang="en-US" dirty="0">
                <a:latin typeface="Helvetica Neue"/>
                <a:ea typeface="Helvetica Neue"/>
                <a:cs typeface="Helvetica Neue"/>
              </a:rPr>
              <a:t>The Species </a:t>
            </a:r>
            <a:r>
              <a:rPr lang="en-US" i="1" dirty="0">
                <a:latin typeface="Helvetica Neue"/>
                <a:ea typeface="Helvetica Neue"/>
                <a:cs typeface="Helvetica Neue"/>
              </a:rPr>
              <a:t>Ralstonia Solanacearum </a:t>
            </a:r>
            <a:r>
              <a:rPr lang="en-US" dirty="0">
                <a:latin typeface="Helvetica Neue"/>
                <a:ea typeface="Helvetica Neue"/>
                <a:cs typeface="Helvetica Neue"/>
              </a:rPr>
              <a:t>includes all genome LINs starting with “864</a:t>
            </a:r>
            <a:r>
              <a:rPr lang="en-US" baseline="-25000" dirty="0">
                <a:latin typeface="Helvetica Neue" panose="020B0604020202020204"/>
              </a:rPr>
              <a:t> A</a:t>
            </a:r>
            <a:r>
              <a:rPr lang="en-US" dirty="0">
                <a:latin typeface="Helvetica Neue"/>
                <a:ea typeface="Helvetica Neue"/>
                <a:cs typeface="Helvetica Neue"/>
              </a:rPr>
              <a:t>,0</a:t>
            </a:r>
            <a:r>
              <a:rPr lang="en-US" baseline="-25000" dirty="0">
                <a:latin typeface="Helvetica Neue" panose="020B0604020202020204"/>
              </a:rPr>
              <a:t> B</a:t>
            </a:r>
            <a:r>
              <a:rPr lang="en-US" dirty="0">
                <a:latin typeface="Helvetica Neue"/>
                <a:ea typeface="Helvetica Neue"/>
                <a:cs typeface="Helvetica Neue"/>
              </a:rPr>
              <a:t>,0</a:t>
            </a:r>
            <a:r>
              <a:rPr lang="en-US" baseline="-25000" dirty="0">
                <a:latin typeface="Helvetica Neue" panose="020B0604020202020204"/>
              </a:rPr>
              <a:t> C</a:t>
            </a:r>
            <a:r>
              <a:rPr lang="en-US" dirty="0">
                <a:latin typeface="Helvetica Neue"/>
                <a:ea typeface="Helvetica Neue"/>
                <a:cs typeface="Helvetica Neue"/>
              </a:rPr>
              <a:t>,1</a:t>
            </a:r>
            <a:r>
              <a:rPr lang="en-US" baseline="-25000" dirty="0">
                <a:latin typeface="Helvetica Neue" panose="020B0604020202020204"/>
              </a:rPr>
              <a:t>D</a:t>
            </a:r>
            <a:r>
              <a:rPr lang="en-US" dirty="0">
                <a:latin typeface="Helvetica Neue"/>
                <a:ea typeface="Helvetica Neue"/>
                <a:cs typeface="Helvetica Neue"/>
              </a:rPr>
              <a:t>,[0,2]</a:t>
            </a:r>
            <a:r>
              <a:rPr lang="en-US" baseline="-25000" dirty="0">
                <a:latin typeface="Helvetica Neue" panose="020B0604020202020204"/>
              </a:rPr>
              <a:t> E</a:t>
            </a:r>
            <a:r>
              <a:rPr lang="en-US" dirty="0">
                <a:latin typeface="Helvetica Neue"/>
                <a:ea typeface="Helvetica Neue"/>
                <a:cs typeface="Helvetica Neue"/>
              </a:rPr>
              <a:t>” </a:t>
            </a:r>
            <a:r>
              <a:rPr lang="en-US" dirty="0">
                <a:highlight>
                  <a:srgbClr val="00FFFF"/>
                </a:highlight>
                <a:latin typeface="Helvetica Neue"/>
                <a:ea typeface="Helvetica Neue"/>
                <a:cs typeface="Helvetica Neue"/>
              </a:rPr>
              <a:t>Blue</a:t>
            </a:r>
          </a:p>
          <a:p>
            <a:pPr marL="139700">
              <a:buSzPct val="100000"/>
            </a:pPr>
            <a:r>
              <a:rPr lang="en-US" dirty="0">
                <a:latin typeface="Helvetica Neue"/>
                <a:ea typeface="Helvetica Neue"/>
                <a:cs typeface="Helvetica Neue"/>
              </a:rPr>
              <a:t>The Species </a:t>
            </a:r>
            <a:r>
              <a:rPr lang="en-US" i="1" dirty="0">
                <a:latin typeface="Helvetica Neue"/>
                <a:ea typeface="Helvetica Neue"/>
                <a:cs typeface="Helvetica Neue"/>
              </a:rPr>
              <a:t>Ralstonia </a:t>
            </a:r>
            <a:r>
              <a:rPr lang="en-US" i="1" dirty="0" err="1">
                <a:latin typeface="Helvetica Neue"/>
                <a:ea typeface="Helvetica Neue"/>
                <a:cs typeface="Helvetica Neue"/>
              </a:rPr>
              <a:t>PseudoSolanacearum</a:t>
            </a:r>
            <a:r>
              <a:rPr lang="en-US" i="1" dirty="0">
                <a:latin typeface="Helvetica Neue"/>
                <a:ea typeface="Helvetica Neue"/>
                <a:cs typeface="Helvetica Neue"/>
              </a:rPr>
              <a:t> </a:t>
            </a:r>
            <a:r>
              <a:rPr lang="en-US" dirty="0">
                <a:latin typeface="Helvetica Neue"/>
                <a:ea typeface="Helvetica Neue"/>
                <a:cs typeface="Helvetica Neue"/>
              </a:rPr>
              <a:t>includes all genome LINs starting with “864</a:t>
            </a:r>
            <a:r>
              <a:rPr lang="en-US" baseline="-25000" dirty="0">
                <a:latin typeface="Helvetica Neue" panose="020B0604020202020204"/>
              </a:rPr>
              <a:t> A</a:t>
            </a:r>
            <a:r>
              <a:rPr lang="en-US" dirty="0">
                <a:latin typeface="Helvetica Neue"/>
                <a:ea typeface="Helvetica Neue"/>
                <a:cs typeface="Helvetica Neue"/>
              </a:rPr>
              <a:t>,0</a:t>
            </a:r>
            <a:r>
              <a:rPr lang="en-US" baseline="-25000" dirty="0">
                <a:latin typeface="Helvetica Neue" panose="020B0604020202020204"/>
              </a:rPr>
              <a:t> B</a:t>
            </a:r>
            <a:r>
              <a:rPr lang="en-US" dirty="0">
                <a:latin typeface="Helvetica Neue"/>
                <a:ea typeface="Helvetica Neue"/>
                <a:cs typeface="Helvetica Neue"/>
              </a:rPr>
              <a:t>,0</a:t>
            </a:r>
            <a:r>
              <a:rPr lang="en-US" baseline="-25000" dirty="0">
                <a:latin typeface="Helvetica Neue" panose="020B0604020202020204"/>
              </a:rPr>
              <a:t> C</a:t>
            </a:r>
            <a:r>
              <a:rPr lang="en-US" dirty="0">
                <a:latin typeface="Helvetica Neue"/>
                <a:ea typeface="Helvetica Neue"/>
                <a:cs typeface="Helvetica Neue"/>
              </a:rPr>
              <a:t>,1</a:t>
            </a:r>
            <a:r>
              <a:rPr lang="en-US" baseline="-25000" dirty="0">
                <a:latin typeface="Helvetica Neue" panose="020B0604020202020204"/>
              </a:rPr>
              <a:t>D</a:t>
            </a:r>
            <a:r>
              <a:rPr lang="en-US" dirty="0">
                <a:latin typeface="Helvetica Neue"/>
                <a:ea typeface="Helvetica Neue"/>
                <a:cs typeface="Helvetica Neue"/>
              </a:rPr>
              <a:t>,1</a:t>
            </a:r>
            <a:r>
              <a:rPr lang="en-US" baseline="-25000" dirty="0">
                <a:latin typeface="Helvetica Neue" panose="020B0604020202020204"/>
              </a:rPr>
              <a:t>E</a:t>
            </a:r>
            <a:r>
              <a:rPr lang="en-US" dirty="0">
                <a:latin typeface="Helvetica Neue"/>
                <a:ea typeface="Helvetica Neue"/>
                <a:cs typeface="Helvetica Neue"/>
              </a:rPr>
              <a:t>” </a:t>
            </a:r>
            <a:r>
              <a:rPr lang="en-US" dirty="0">
                <a:highlight>
                  <a:srgbClr val="FFFF00"/>
                </a:highlight>
                <a:latin typeface="Helvetica Neue"/>
                <a:ea typeface="Helvetica Neue"/>
                <a:cs typeface="Helvetica Neue"/>
              </a:rPr>
              <a:t>Yellow</a:t>
            </a:r>
            <a:r>
              <a:rPr lang="en-US" dirty="0">
                <a:latin typeface="Helvetica Neue"/>
                <a:ea typeface="Helvetica Neue"/>
                <a:cs typeface="Helvetica Neue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63890-F94F-1E82-A6D1-349FB80E2D3C}"/>
              </a:ext>
            </a:extLst>
          </p:cNvPr>
          <p:cNvSpPr txBox="1"/>
          <p:nvPr/>
        </p:nvSpPr>
        <p:spPr>
          <a:xfrm>
            <a:off x="5053007" y="256994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Helvetica Neue"/>
              </a:rPr>
              <a:t>Genus → Species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CED4-584A-F458-232F-0B2E158EFDF8}"/>
              </a:ext>
            </a:extLst>
          </p:cNvPr>
          <p:cNvSpPr/>
          <p:nvPr/>
        </p:nvSpPr>
        <p:spPr>
          <a:xfrm>
            <a:off x="2496161" y="3610521"/>
            <a:ext cx="989162" cy="3161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0EE4B-9B5C-6746-A5EB-C21EA328EE07}"/>
              </a:ext>
            </a:extLst>
          </p:cNvPr>
          <p:cNvSpPr/>
          <p:nvPr/>
        </p:nvSpPr>
        <p:spPr>
          <a:xfrm>
            <a:off x="6497489" y="3631095"/>
            <a:ext cx="4572494" cy="3161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BDE1FF-96F8-54FC-B907-221F1945F24C}"/>
              </a:ext>
            </a:extLst>
          </p:cNvPr>
          <p:cNvSpPr/>
          <p:nvPr/>
        </p:nvSpPr>
        <p:spPr>
          <a:xfrm>
            <a:off x="1497496" y="3631096"/>
            <a:ext cx="1987826" cy="3161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9C929-3658-6F1B-453E-906BE0CC2031}"/>
              </a:ext>
            </a:extLst>
          </p:cNvPr>
          <p:cNvSpPr txBox="1"/>
          <p:nvPr/>
        </p:nvSpPr>
        <p:spPr>
          <a:xfrm>
            <a:off x="8356240" y="254041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Helvetica Neue"/>
              </a:rPr>
              <a:t>within Species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E6180-D2E3-F0E3-8925-0A559E797898}"/>
              </a:ext>
            </a:extLst>
          </p:cNvPr>
          <p:cNvSpPr txBox="1"/>
          <p:nvPr/>
        </p:nvSpPr>
        <p:spPr>
          <a:xfrm>
            <a:off x="10652692" y="5840519"/>
            <a:ext cx="1462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 Neue"/>
                <a:cs typeface="Arial" panose="020B0604020202020204" pitchFamily="34" charset="0"/>
              </a:rPr>
              <a:t>Clades from</a:t>
            </a:r>
          </a:p>
          <a:p>
            <a:r>
              <a:rPr lang="en-US" sz="1000" dirty="0">
                <a:latin typeface="Helvetica Neue"/>
                <a:cs typeface="Arial" panose="020B0604020202020204" pitchFamily="34" charset="0"/>
              </a:rPr>
              <a:t>Sharma et. al. 2022 </a:t>
            </a:r>
            <a:r>
              <a:rPr lang="en-US" sz="1000" dirty="0">
                <a:latin typeface="Helvetica Neue"/>
                <a:cs typeface="Arial" panose="020B0604020202020204" pitchFamily="34" charset="0"/>
                <a:hlinkClick r:id="rId5"/>
              </a:rPr>
              <a:t>https://doi.org/10.1099/mgen.0.000791</a:t>
            </a:r>
            <a:r>
              <a:rPr lang="en-US" sz="1000" dirty="0">
                <a:latin typeface="Helvetica Neue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1D4FF-A78F-7725-5E40-D4B240E2CE31}"/>
              </a:ext>
            </a:extLst>
          </p:cNvPr>
          <p:cNvSpPr/>
          <p:nvPr/>
        </p:nvSpPr>
        <p:spPr>
          <a:xfrm>
            <a:off x="8356239" y="3631095"/>
            <a:ext cx="3381399" cy="3161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BD383E-5B30-2000-C4E5-03BA9409FD40}"/>
              </a:ext>
            </a:extLst>
          </p:cNvPr>
          <p:cNvSpPr/>
          <p:nvPr/>
        </p:nvSpPr>
        <p:spPr>
          <a:xfrm>
            <a:off x="10467182" y="5211784"/>
            <a:ext cx="1519583" cy="1363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AD590C-384F-8FE9-9409-431533DA381C}"/>
              </a:ext>
            </a:extLst>
          </p:cNvPr>
          <p:cNvSpPr/>
          <p:nvPr/>
        </p:nvSpPr>
        <p:spPr>
          <a:xfrm>
            <a:off x="6552706" y="3040125"/>
            <a:ext cx="4572494" cy="580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90A972-98E7-5767-8E2F-4FF6EB269234}"/>
              </a:ext>
            </a:extLst>
          </p:cNvPr>
          <p:cNvSpPr/>
          <p:nvPr/>
        </p:nvSpPr>
        <p:spPr>
          <a:xfrm>
            <a:off x="5406683" y="3010275"/>
            <a:ext cx="6034938" cy="744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E47FA84-0710-3108-9EFF-A28A978259CE}"/>
              </a:ext>
            </a:extLst>
          </p:cNvPr>
          <p:cNvSpPr/>
          <p:nvPr/>
        </p:nvSpPr>
        <p:spPr>
          <a:xfrm rot="5400000">
            <a:off x="5928594" y="2049831"/>
            <a:ext cx="192942" cy="1828799"/>
          </a:xfrm>
          <a:prstGeom prst="leftBrace">
            <a:avLst>
              <a:gd name="adj1" fmla="val 8333"/>
              <a:gd name="adj2" fmla="val 49463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38E9843-3AE5-7764-CFAD-0BB132B07F29}"/>
              </a:ext>
            </a:extLst>
          </p:cNvPr>
          <p:cNvSpPr/>
          <p:nvPr/>
        </p:nvSpPr>
        <p:spPr>
          <a:xfrm rot="5400000">
            <a:off x="9000725" y="946168"/>
            <a:ext cx="192940" cy="4036123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94C88-761E-8DD8-3EC3-36356CA4DDFD}"/>
              </a:ext>
            </a:extLst>
          </p:cNvPr>
          <p:cNvSpPr/>
          <p:nvPr/>
        </p:nvSpPr>
        <p:spPr>
          <a:xfrm>
            <a:off x="8323384" y="3056784"/>
            <a:ext cx="3126011" cy="580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F6B0DCF-090E-09FA-FFA9-E86C225D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2378"/>
            <a:ext cx="2743200" cy="365125"/>
          </a:xfrm>
        </p:spPr>
        <p:txBody>
          <a:bodyPr/>
          <a:lstStyle/>
          <a:p>
            <a:fld id="{DCA6507D-BDAB-45E4-BA66-6A08F295174B}" type="slidenum">
              <a:rPr lang="en-US" smtClean="0"/>
              <a:t>5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927E16-2511-2E39-6070-550F36AE8717}"/>
              </a:ext>
            </a:extLst>
          </p:cNvPr>
          <p:cNvSpPr/>
          <p:nvPr/>
        </p:nvSpPr>
        <p:spPr>
          <a:xfrm>
            <a:off x="5322277" y="3631095"/>
            <a:ext cx="6119344" cy="3161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206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15" grpId="0" animBg="1"/>
      <p:bldP spid="16" grpId="0" animBg="1"/>
      <p:bldP spid="8" grpId="0" animBg="1"/>
      <p:bldP spid="6" grpId="0"/>
      <p:bldP spid="18" grpId="0" animBg="1"/>
      <p:bldP spid="19" grpId="0" animBg="1"/>
      <p:bldP spid="17" grpId="0" animBg="1"/>
      <p:bldP spid="12" grpId="0" animBg="1"/>
      <p:bldP spid="3" grpId="0" animBg="1"/>
      <p:bldP spid="4" grpId="0" animBg="1"/>
      <p:bldP spid="20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CA5C-E451-3925-E23C-645675D9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535" y="434631"/>
            <a:ext cx="7792361" cy="130862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err="1">
                <a:latin typeface="Helvetica Neue"/>
              </a:rPr>
              <a:t>genomeRxiv</a:t>
            </a:r>
            <a:r>
              <a:rPr lang="en-US">
                <a:latin typeface="Helvetica Neue"/>
              </a:rPr>
              <a:t> Demo</a:t>
            </a:r>
            <a:br>
              <a:rPr lang="en-US">
                <a:latin typeface="Helvetica Neue"/>
              </a:rPr>
            </a:br>
            <a:r>
              <a:rPr lang="en-US">
                <a:latin typeface="Helvetica Neue"/>
                <a:hlinkClick r:id="rId2"/>
              </a:rPr>
              <a:t>genomerxiv.cs.vt.edu</a:t>
            </a:r>
            <a:endParaRPr lang="en-US">
              <a:latin typeface="Helvetica Neu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F8C4C-0283-D7DB-47E0-3B454FBF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354" y="2573241"/>
            <a:ext cx="9452075" cy="3274483"/>
          </a:xfrm>
        </p:spPr>
        <p:txBody>
          <a:bodyPr>
            <a:normAutofit/>
          </a:bodyPr>
          <a:lstStyle/>
          <a:p>
            <a:r>
              <a:rPr lang="en-US" sz="1600">
                <a:latin typeface="Helvetica Neue"/>
              </a:rPr>
              <a:t>Assembly file from sample</a:t>
            </a:r>
          </a:p>
          <a:p>
            <a:r>
              <a:rPr lang="en-US" sz="1600">
                <a:latin typeface="Helvetica Neue"/>
              </a:rPr>
              <a:t>Identify: </a:t>
            </a:r>
            <a:r>
              <a:rPr lang="en-US" sz="1600">
                <a:latin typeface="Helvetica Neue"/>
                <a:hlinkClick r:id="rId3"/>
              </a:rPr>
              <a:t>http://genomerxiv.cs.vt.edu/index.php/result/668ac204c9bd7</a:t>
            </a:r>
            <a:r>
              <a:rPr lang="en-US" sz="1600">
                <a:latin typeface="Helvetica Neue"/>
              </a:rPr>
              <a:t> </a:t>
            </a:r>
          </a:p>
          <a:p>
            <a:r>
              <a:rPr lang="en-US" sz="1600">
                <a:latin typeface="Helvetica Neue"/>
              </a:rPr>
              <a:t>Closest genome: </a:t>
            </a:r>
            <a:r>
              <a:rPr lang="en-US" sz="1600">
                <a:latin typeface="Helvetica Neue"/>
                <a:hlinkClick r:id="rId4"/>
              </a:rPr>
              <a:t>http://genomerxiv.cs.vt.edu/index.php/genome/864,0,0,1,0,0,0,0,0,0,0,0,0,3,0,0,0,0,0,0</a:t>
            </a:r>
            <a:endParaRPr lang="en-US" sz="1600">
              <a:latin typeface="Helvetica Neue"/>
            </a:endParaRPr>
          </a:p>
          <a:p>
            <a:r>
              <a:rPr lang="en-US" sz="1600">
                <a:latin typeface="Helvetica Neue"/>
              </a:rPr>
              <a:t>Species </a:t>
            </a:r>
            <a:r>
              <a:rPr lang="en-US" sz="1600" i="1" err="1">
                <a:latin typeface="Helvetica Neue"/>
              </a:rPr>
              <a:t>Ralstonia</a:t>
            </a:r>
            <a:r>
              <a:rPr lang="en-US" sz="1600" i="1">
                <a:latin typeface="Helvetica Neue"/>
              </a:rPr>
              <a:t> Solanacearum</a:t>
            </a:r>
            <a:r>
              <a:rPr lang="en-US" sz="1600">
                <a:latin typeface="Helvetica Neue"/>
              </a:rPr>
              <a:t> LINgroup: </a:t>
            </a:r>
            <a:r>
              <a:rPr lang="en-US" sz="1600">
                <a:latin typeface="Helvetica Neue"/>
                <a:hlinkClick r:id="rId5"/>
              </a:rPr>
              <a:t>http://genomerxiv.cs.vt.edu/index.php/lingroup/864,0,0,1,0,0</a:t>
            </a:r>
            <a:r>
              <a:rPr lang="en-US" sz="1600">
                <a:latin typeface="Helvetica Neue"/>
              </a:rPr>
              <a:t> </a:t>
            </a:r>
          </a:p>
          <a:p>
            <a:r>
              <a:rPr lang="en-US" sz="1600">
                <a:latin typeface="Helvetica Neue"/>
              </a:rPr>
              <a:t>Different </a:t>
            </a:r>
            <a:r>
              <a:rPr lang="en-US" sz="1600" i="1" err="1">
                <a:latin typeface="Helvetica Neue"/>
              </a:rPr>
              <a:t>Ralstonia</a:t>
            </a:r>
            <a:r>
              <a:rPr lang="en-US" sz="1600">
                <a:latin typeface="Helvetica Neue"/>
              </a:rPr>
              <a:t> LINgroup Prefix: </a:t>
            </a:r>
            <a:r>
              <a:rPr lang="en-US" sz="1600">
                <a:latin typeface="Helvetica Neue"/>
                <a:hlinkClick r:id="rId6"/>
              </a:rPr>
              <a:t>http://genomerxiv.cs.vt.edu/index.php/lingroup/864,0,0,1</a:t>
            </a:r>
            <a:r>
              <a:rPr lang="en-US" sz="1600">
                <a:latin typeface="Helvetica Neue"/>
              </a:rPr>
              <a:t> </a:t>
            </a:r>
          </a:p>
          <a:p>
            <a:r>
              <a:rPr lang="en-US" sz="1600">
                <a:latin typeface="Helvetica Neue"/>
              </a:rPr>
              <a:t>High level prefix: </a:t>
            </a:r>
            <a:r>
              <a:rPr lang="en-US" sz="1600">
                <a:latin typeface="Helvetica Neue"/>
                <a:hlinkClick r:id="rId7"/>
              </a:rPr>
              <a:t>http://genomerxiv.cs.vt.edu/index.php/lingroup/864</a:t>
            </a:r>
            <a:r>
              <a:rPr lang="en-US" sz="1600">
                <a:latin typeface="Helvetica Neue"/>
              </a:rPr>
              <a:t> </a:t>
            </a:r>
          </a:p>
          <a:p>
            <a:r>
              <a:rPr lang="en-US" sz="1600" i="1" err="1">
                <a:latin typeface="Helvetica Neue"/>
              </a:rPr>
              <a:t>Ralstonia</a:t>
            </a:r>
            <a:r>
              <a:rPr lang="en-US" sz="1600" i="1">
                <a:latin typeface="Helvetica Neue"/>
              </a:rPr>
              <a:t> Solanacearum</a:t>
            </a:r>
            <a:r>
              <a:rPr lang="en-US" sz="1600">
                <a:latin typeface="Helvetica Neue"/>
              </a:rPr>
              <a:t> members: </a:t>
            </a:r>
            <a:r>
              <a:rPr lang="en-US" sz="1600">
                <a:latin typeface="Helvetica Neue"/>
                <a:hlinkClick r:id="rId8"/>
              </a:rPr>
              <a:t>http://genomerxiv.cs.vt.edu/index.php/result/668ac36f2a7bf</a:t>
            </a:r>
            <a:r>
              <a:rPr lang="en-US" sz="1600">
                <a:latin typeface="Helvetica Neue"/>
              </a:rPr>
              <a:t> </a:t>
            </a:r>
          </a:p>
          <a:p>
            <a:endParaRPr lang="en-US" sz="1600">
              <a:latin typeface="Helvetica Neue"/>
            </a:endParaRPr>
          </a:p>
          <a:p>
            <a:endParaRPr lang="en-US" sz="1600">
              <a:latin typeface="Helvetica Neue"/>
            </a:endParaRPr>
          </a:p>
          <a:p>
            <a:endParaRPr lang="en-US" sz="1600">
              <a:latin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C99A2-6824-7FF0-BB73-F4B7461D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Helvetica Neue"/>
              </a:rPr>
              <a:t>6</a:t>
            </a:fld>
            <a:endParaRPr lang="en-US">
              <a:latin typeface="Helvetica Neue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42C23AC-9D08-693A-4E40-7CD2123C40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39634" y="1088946"/>
            <a:ext cx="2452366" cy="576538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60D3A5F-6B67-7CA5-60DD-A62659EBF3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3722" t="3722" r="2978" b="4715"/>
          <a:stretch>
            <a:fillRect/>
          </a:stretch>
        </p:blipFill>
        <p:spPr>
          <a:xfrm>
            <a:off x="0" y="0"/>
            <a:ext cx="1957310" cy="192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5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8DD3E7FC454440B3501739CB7A6C4C" ma:contentTypeVersion="15" ma:contentTypeDescription="Create a new document." ma:contentTypeScope="" ma:versionID="0bf236e9035a61b87af53e565b9189d6">
  <xsd:schema xmlns:xsd="http://www.w3.org/2001/XMLSchema" xmlns:xs="http://www.w3.org/2001/XMLSchema" xmlns:p="http://schemas.microsoft.com/office/2006/metadata/properties" xmlns:ns2="764d0b68-4527-42a9-93d3-797427277b5a" xmlns:ns3="0c2771f8-5e1b-432d-9c12-8710de146c83" targetNamespace="http://schemas.microsoft.com/office/2006/metadata/properties" ma:root="true" ma:fieldsID="55f1e78950252e727da8d5b7b4dfa4e6" ns2:_="" ns3:_="">
    <xsd:import namespace="764d0b68-4527-42a9-93d3-797427277b5a"/>
    <xsd:import namespace="0c2771f8-5e1b-432d-9c12-8710de146c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d0b68-4527-42a9-93d3-797427277b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BillingMetadata" ma:index="22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771f8-5e1b-432d-9c12-8710de146c8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fbcd155-377e-41fd-a197-2db0d8d2b1cd}" ma:internalName="TaxCatchAll" ma:showField="CatchAllData" ma:web="0c2771f8-5e1b-432d-9c12-8710de146c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c2771f8-5e1b-432d-9c12-8710de146c83" xsi:nil="true"/>
    <lcf76f155ced4ddcb4097134ff3c332f xmlns="764d0b68-4527-42a9-93d3-797427277b5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7A8DE5-CC2C-4CCF-AC20-9B1319420933}">
  <ds:schemaRefs>
    <ds:schemaRef ds:uri="0c2771f8-5e1b-432d-9c12-8710de146c83"/>
    <ds:schemaRef ds:uri="764d0b68-4527-42a9-93d3-797427277b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E27D218-1108-42F2-B151-8A37B7216CB6}">
  <ds:schemaRefs>
    <ds:schemaRef ds:uri="0c2771f8-5e1b-432d-9c12-8710de146c83"/>
    <ds:schemaRef ds:uri="764d0b68-4527-42a9-93d3-797427277b5a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801A714E-5CBB-4AC1-866C-8F588B31CF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416</Words>
  <Application>Microsoft Office PowerPoint</Application>
  <PresentationFormat>Widescreen</PresentationFormat>
  <Paragraphs>59</Paragraphs>
  <Slides>6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Helvetica Neue</vt:lpstr>
      <vt:lpstr>Office Theme</vt:lpstr>
      <vt:lpstr>Worksheet</vt:lpstr>
      <vt:lpstr>GenomeRxiv</vt:lpstr>
      <vt:lpstr>Grouping Pantoea genomes</vt:lpstr>
      <vt:lpstr>Phylogeny Example</vt:lpstr>
      <vt:lpstr>Life Identification Numbers </vt:lpstr>
      <vt:lpstr>Prefixes and LINgroups</vt:lpstr>
      <vt:lpstr>genomeRxiv Demo genomerxiv.cs.vt.edu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GenomeRxiv</dc:title>
  <dc:creator>Mazloom, Reza</dc:creator>
  <cp:lastModifiedBy>Mazloom, Reza</cp:lastModifiedBy>
  <cp:revision>1</cp:revision>
  <dcterms:created xsi:type="dcterms:W3CDTF">2025-07-31T12:22:38Z</dcterms:created>
  <dcterms:modified xsi:type="dcterms:W3CDTF">2025-08-01T03:23:56Z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0x010100268DD3E7FC454440B3501739CB7A6C4C</vt:lpwstr>
  </property>
  <property fmtid="{D5CDD505-2E9C-101B-9397-08002B2CF9AE}" pid="3" name="MediaServiceImageTags">
    <vt:lpwstr/>
  </property>
</Properties>
</file>