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257" r:id="rId5"/>
    <p:sldId id="294" r:id="rId6"/>
    <p:sldId id="295" r:id="rId7"/>
    <p:sldId id="296" r:id="rId8"/>
    <p:sldId id="297" r:id="rId9"/>
    <p:sldId id="268" r:id="rId10"/>
    <p:sldId id="286" r:id="rId11"/>
    <p:sldId id="288" r:id="rId12"/>
    <p:sldId id="289" r:id="rId13"/>
    <p:sldId id="290" r:id="rId14"/>
    <p:sldId id="287" r:id="rId15"/>
    <p:sldId id="291" r:id="rId16"/>
    <p:sldId id="292" r:id="rId17"/>
    <p:sldId id="293" r:id="rId18"/>
    <p:sldId id="301" r:id="rId19"/>
    <p:sldId id="303" r:id="rId20"/>
    <p:sldId id="267" r:id="rId21"/>
    <p:sldId id="269" r:id="rId22"/>
    <p:sldId id="276" r:id="rId23"/>
    <p:sldId id="272" r:id="rId24"/>
    <p:sldId id="273" r:id="rId25"/>
    <p:sldId id="282" r:id="rId26"/>
    <p:sldId id="275" r:id="rId27"/>
    <p:sldId id="283" r:id="rId28"/>
    <p:sldId id="298" r:id="rId29"/>
    <p:sldId id="300" r:id="rId30"/>
    <p:sldId id="302" r:id="rId31"/>
    <p:sldId id="278" r:id="rId32"/>
    <p:sldId id="279" r:id="rId33"/>
    <p:sldId id="304" r:id="rId34"/>
    <p:sldId id="305" r:id="rId35"/>
    <p:sldId id="284" r:id="rId36"/>
    <p:sldId id="280" r:id="rId37"/>
    <p:sldId id="310" r:id="rId38"/>
    <p:sldId id="311" r:id="rId39"/>
    <p:sldId id="312" r:id="rId40"/>
    <p:sldId id="313" r:id="rId41"/>
    <p:sldId id="314" r:id="rId42"/>
    <p:sldId id="315" r:id="rId43"/>
    <p:sldId id="316" r:id="rId44"/>
    <p:sldId id="317" r:id="rId45"/>
    <p:sldId id="285" r:id="rId46"/>
    <p:sldId id="281" r:id="rId47"/>
    <p:sldId id="318" r:id="rId48"/>
    <p:sldId id="319" r:id="rId49"/>
    <p:sldId id="270" r:id="rId50"/>
    <p:sldId id="259" r:id="rId51"/>
    <p:sldId id="307" r:id="rId52"/>
    <p:sldId id="308" r:id="rId53"/>
    <p:sldId id="309" r:id="rId54"/>
    <p:sldId id="306" r:id="rId5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2CE919-682E-40BF-9E88-64BA10551EEC}">
          <p14:sldIdLst>
            <p14:sldId id="257"/>
            <p14:sldId id="294"/>
            <p14:sldId id="295"/>
            <p14:sldId id="296"/>
            <p14:sldId id="297"/>
            <p14:sldId id="268"/>
            <p14:sldId id="286"/>
            <p14:sldId id="288"/>
            <p14:sldId id="289"/>
            <p14:sldId id="290"/>
            <p14:sldId id="287"/>
            <p14:sldId id="291"/>
            <p14:sldId id="292"/>
            <p14:sldId id="293"/>
            <p14:sldId id="301"/>
            <p14:sldId id="303"/>
            <p14:sldId id="267"/>
            <p14:sldId id="269"/>
            <p14:sldId id="276"/>
            <p14:sldId id="272"/>
            <p14:sldId id="273"/>
            <p14:sldId id="282"/>
            <p14:sldId id="275"/>
            <p14:sldId id="283"/>
            <p14:sldId id="298"/>
            <p14:sldId id="300"/>
            <p14:sldId id="302"/>
            <p14:sldId id="278"/>
            <p14:sldId id="279"/>
            <p14:sldId id="304"/>
            <p14:sldId id="305"/>
            <p14:sldId id="284"/>
            <p14:sldId id="280"/>
            <p14:sldId id="310"/>
            <p14:sldId id="311"/>
            <p14:sldId id="312"/>
            <p14:sldId id="313"/>
            <p14:sldId id="314"/>
            <p14:sldId id="315"/>
            <p14:sldId id="316"/>
            <p14:sldId id="317"/>
            <p14:sldId id="285"/>
            <p14:sldId id="281"/>
            <p14:sldId id="318"/>
            <p14:sldId id="319"/>
            <p14:sldId id="270"/>
            <p14:sldId id="259"/>
            <p14:sldId id="307"/>
            <p14:sldId id="308"/>
            <p14:sldId id="309"/>
            <p14:sldId id="306"/>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5D110-DA89-458D-B87F-550C270A364C}" v="189" dt="2018-05-14T04:36:33.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55" d="100"/>
          <a:sy n="55" d="100"/>
        </p:scale>
        <p:origin x="758" y="4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ndra samatia" userId="bd4c2b84c1d61a8d" providerId="Windows Live" clId="Web-{8CD542A0-6E45-4D3B-A162-65C9ABEC45B8}"/>
    <pc:docChg chg="modSld">
      <pc:chgData name="devendra samatia" userId="bd4c2b84c1d61a8d" providerId="Windows Live" clId="Web-{8CD542A0-6E45-4D3B-A162-65C9ABEC45B8}" dt="2018-05-14T02:41:40.007" v="6" actId="1076"/>
      <pc:docMkLst>
        <pc:docMk/>
      </pc:docMkLst>
      <pc:sldChg chg="addSp delSp modSp">
        <pc:chgData name="devendra samatia" userId="bd4c2b84c1d61a8d" providerId="Windows Live" clId="Web-{8CD542A0-6E45-4D3B-A162-65C9ABEC45B8}" dt="2018-05-14T02:41:40.007" v="6" actId="1076"/>
        <pc:sldMkLst>
          <pc:docMk/>
          <pc:sldMk cId="1485186672" sldId="308"/>
        </pc:sldMkLst>
        <pc:spChg chg="del mod">
          <ac:chgData name="devendra samatia" userId="bd4c2b84c1d61a8d" providerId="Windows Live" clId="Web-{8CD542A0-6E45-4D3B-A162-65C9ABEC45B8}" dt="2018-05-14T02:41:20.146" v="3" actId="1076"/>
          <ac:spMkLst>
            <pc:docMk/>
            <pc:sldMk cId="1485186672" sldId="308"/>
            <ac:spMk id="3" creationId="{697DC47F-922A-45DE-8551-69EFDC9AE6C7}"/>
          </ac:spMkLst>
        </pc:spChg>
        <pc:spChg chg="mod">
          <ac:chgData name="devendra samatia" userId="bd4c2b84c1d61a8d" providerId="Windows Live" clId="Web-{8CD542A0-6E45-4D3B-A162-65C9ABEC45B8}" dt="2018-05-14T02:41:40.007" v="6" actId="1076"/>
          <ac:spMkLst>
            <pc:docMk/>
            <pc:sldMk cId="1485186672" sldId="308"/>
            <ac:spMk id="5" creationId="{8CBDC64B-2D06-40C6-B4A1-7E3538941118}"/>
          </ac:spMkLst>
        </pc:spChg>
        <pc:spChg chg="add del mod">
          <ac:chgData name="devendra samatia" userId="bd4c2b84c1d61a8d" providerId="Windows Live" clId="Web-{8CD542A0-6E45-4D3B-A162-65C9ABEC45B8}" dt="2018-05-14T02:41:31.115" v="5" actId="1076"/>
          <ac:spMkLst>
            <pc:docMk/>
            <pc:sldMk cId="1485186672" sldId="308"/>
            <ac:spMk id="6" creationId="{E88C9985-1665-48EB-9DB4-360CC555AB3D}"/>
          </ac:spMkLst>
        </pc:spChg>
      </pc:sldChg>
    </pc:docChg>
  </pc:docChgLst>
  <pc:docChgLst>
    <pc:chgData name="Guest User" providerId="Windows Live" clId="Web-{648390B6-2A32-4E2E-8B59-D70E2C244AE7}"/>
    <pc:docChg chg="addSld modSld modSection">
      <pc:chgData name="Guest User" userId="" providerId="Windows Live" clId="Web-{648390B6-2A32-4E2E-8B59-D70E2C244AE7}" dt="2018-05-14T06:42:09.900" v="585" actId="20577"/>
      <pc:docMkLst>
        <pc:docMk/>
      </pc:docMkLst>
      <pc:sldChg chg="modSp">
        <pc:chgData name="Guest User" userId="" providerId="Windows Live" clId="Web-{648390B6-2A32-4E2E-8B59-D70E2C244AE7}" dt="2018-05-14T06:42:09.900" v="584" actId="20577"/>
        <pc:sldMkLst>
          <pc:docMk/>
          <pc:sldMk cId="2862163648" sldId="309"/>
        </pc:sldMkLst>
        <pc:spChg chg="mod">
          <ac:chgData name="Guest User" userId="" providerId="Windows Live" clId="Web-{648390B6-2A32-4E2E-8B59-D70E2C244AE7}" dt="2018-05-14T06:42:09.900" v="584" actId="20577"/>
          <ac:spMkLst>
            <pc:docMk/>
            <pc:sldMk cId="2862163648" sldId="309"/>
            <ac:spMk id="3" creationId="{697DC47F-922A-45DE-8551-69EFDC9AE6C7}"/>
          </ac:spMkLst>
        </pc:spChg>
      </pc:sldChg>
      <pc:sldChg chg="delSp modSp">
        <pc:chgData name="Guest User" userId="" providerId="Windows Live" clId="Web-{648390B6-2A32-4E2E-8B59-D70E2C244AE7}" dt="2018-05-14T06:29:03.416" v="16" actId="1076"/>
        <pc:sldMkLst>
          <pc:docMk/>
          <pc:sldMk cId="1388248798" sldId="318"/>
        </pc:sldMkLst>
        <pc:spChg chg="del">
          <ac:chgData name="Guest User" userId="" providerId="Windows Live" clId="Web-{648390B6-2A32-4E2E-8B59-D70E2C244AE7}" dt="2018-05-14T06:28:57.931" v="14"/>
          <ac:spMkLst>
            <pc:docMk/>
            <pc:sldMk cId="1388248798" sldId="318"/>
            <ac:spMk id="3" creationId="{DF921CD8-08BE-4B9A-AF39-BD5B2AF51539}"/>
          </ac:spMkLst>
        </pc:spChg>
        <pc:spChg chg="del">
          <ac:chgData name="Guest User" userId="" providerId="Windows Live" clId="Web-{648390B6-2A32-4E2E-8B59-D70E2C244AE7}" dt="2018-05-14T06:28:34.570" v="0"/>
          <ac:spMkLst>
            <pc:docMk/>
            <pc:sldMk cId="1388248798" sldId="318"/>
            <ac:spMk id="4" creationId="{E2D2ECA0-43DF-408F-B89D-2B5CFFFCD152}"/>
          </ac:spMkLst>
        </pc:spChg>
        <pc:picChg chg="mod">
          <ac:chgData name="Guest User" userId="" providerId="Windows Live" clId="Web-{648390B6-2A32-4E2E-8B59-D70E2C244AE7}" dt="2018-05-14T06:29:03.416" v="16" actId="1076"/>
          <ac:picMkLst>
            <pc:docMk/>
            <pc:sldMk cId="1388248798" sldId="318"/>
            <ac:picMk id="5" creationId="{7B1C8F4B-04CA-41D8-B059-8FEC50F6C1C9}"/>
          </ac:picMkLst>
        </pc:picChg>
      </pc:sldChg>
      <pc:sldChg chg="delSp modSp add replId">
        <pc:chgData name="Guest User" userId="" providerId="Windows Live" clId="Web-{648390B6-2A32-4E2E-8B59-D70E2C244AE7}" dt="2018-05-14T06:37:21.633" v="557" actId="20577"/>
        <pc:sldMkLst>
          <pc:docMk/>
          <pc:sldMk cId="1640818651" sldId="319"/>
        </pc:sldMkLst>
        <pc:spChg chg="mod">
          <ac:chgData name="Guest User" userId="" providerId="Windows Live" clId="Web-{648390B6-2A32-4E2E-8B59-D70E2C244AE7}" dt="2018-05-14T06:37:21.633" v="557" actId="20577"/>
          <ac:spMkLst>
            <pc:docMk/>
            <pc:sldMk cId="1640818651" sldId="319"/>
            <ac:spMk id="3" creationId="{DF921CD8-08BE-4B9A-AF39-BD5B2AF51539}"/>
          </ac:spMkLst>
        </pc:spChg>
        <pc:picChg chg="del">
          <ac:chgData name="Guest User" userId="" providerId="Windows Live" clId="Web-{648390B6-2A32-4E2E-8B59-D70E2C244AE7}" dt="2018-05-14T06:28:45.774" v="3"/>
          <ac:picMkLst>
            <pc:docMk/>
            <pc:sldMk cId="1640818651" sldId="319"/>
            <ac:picMk id="5" creationId="{7B1C8F4B-04CA-41D8-B059-8FEC50F6C1C9}"/>
          </ac:picMkLst>
        </pc:picChg>
      </pc:sldChg>
    </pc:docChg>
  </pc:docChgLst>
  <pc:docChgLst>
    <pc:chgData name="Guest User" providerId="Windows Live" clId="Web-{DC562D6C-B24B-414D-8D14-57176F95CBA3}"/>
    <pc:docChg chg="addSld delSld modSld modSection">
      <pc:chgData name="Guest User" userId="" providerId="Windows Live" clId="Web-{DC562D6C-B24B-414D-8D14-57176F95CBA3}" dt="2018-05-13T18:28:00.551" v="87" actId="20577"/>
      <pc:docMkLst>
        <pc:docMk/>
      </pc:docMkLst>
      <pc:sldChg chg="del">
        <pc:chgData name="Guest User" userId="" providerId="Windows Live" clId="Web-{DC562D6C-B24B-414D-8D14-57176F95CBA3}" dt="2018-05-13T18:25:49.993" v="34" actId="20577"/>
        <pc:sldMkLst>
          <pc:docMk/>
          <pc:sldMk cId="2672039197" sldId="261"/>
        </pc:sldMkLst>
      </pc:sldChg>
      <pc:sldChg chg="del">
        <pc:chgData name="Guest User" userId="" providerId="Windows Live" clId="Web-{DC562D6C-B24B-414D-8D14-57176F95CBA3}" dt="2018-05-13T18:25:40.774" v="33" actId="20577"/>
        <pc:sldMkLst>
          <pc:docMk/>
          <pc:sldMk cId="397710800" sldId="262"/>
        </pc:sldMkLst>
      </pc:sldChg>
      <pc:sldChg chg="del">
        <pc:chgData name="Guest User" userId="" providerId="Windows Live" clId="Web-{DC562D6C-B24B-414D-8D14-57176F95CBA3}" dt="2018-05-13T18:25:36.352" v="32" actId="20577"/>
        <pc:sldMkLst>
          <pc:docMk/>
          <pc:sldMk cId="1405850135" sldId="263"/>
        </pc:sldMkLst>
      </pc:sldChg>
      <pc:sldChg chg="del">
        <pc:chgData name="Guest User" userId="" providerId="Windows Live" clId="Web-{DC562D6C-B24B-414D-8D14-57176F95CBA3}" dt="2018-05-13T18:25:30.351" v="30" actId="20577"/>
        <pc:sldMkLst>
          <pc:docMk/>
          <pc:sldMk cId="3480339974" sldId="265"/>
        </pc:sldMkLst>
      </pc:sldChg>
      <pc:sldChg chg="del">
        <pc:chgData name="Guest User" userId="" providerId="Windows Live" clId="Web-{DC562D6C-B24B-414D-8D14-57176F95CBA3}" dt="2018-05-13T18:25:33.867" v="31" actId="20577"/>
        <pc:sldMkLst>
          <pc:docMk/>
          <pc:sldMk cId="2319046984" sldId="271"/>
        </pc:sldMkLst>
      </pc:sldChg>
      <pc:sldChg chg="modSp">
        <pc:chgData name="Guest User" userId="" providerId="Windows Live" clId="Web-{DC562D6C-B24B-414D-8D14-57176F95CBA3}" dt="2018-05-13T18:28:00.535" v="86" actId="20577"/>
        <pc:sldMkLst>
          <pc:docMk/>
          <pc:sldMk cId="3245076860" sldId="280"/>
        </pc:sldMkLst>
        <pc:spChg chg="mod">
          <ac:chgData name="Guest User" userId="" providerId="Windows Live" clId="Web-{DC562D6C-B24B-414D-8D14-57176F95CBA3}" dt="2018-05-13T18:28:00.535" v="86" actId="20577"/>
          <ac:spMkLst>
            <pc:docMk/>
            <pc:sldMk cId="3245076860" sldId="280"/>
            <ac:spMk id="3" creationId="{809E0F60-3C73-40E8-AAFD-A8AF76EDE32B}"/>
          </ac:spMkLst>
        </pc:spChg>
      </pc:sldChg>
      <pc:sldChg chg="addSp modSp">
        <pc:chgData name="Guest User" userId="" providerId="Windows Live" clId="Web-{DC562D6C-B24B-414D-8D14-57176F95CBA3}" dt="2018-05-13T18:27:38.268" v="77" actId="20577"/>
        <pc:sldMkLst>
          <pc:docMk/>
          <pc:sldMk cId="2198277831" sldId="281"/>
        </pc:sldMkLst>
        <pc:spChg chg="mod">
          <ac:chgData name="Guest User" userId="" providerId="Windows Live" clId="Web-{DC562D6C-B24B-414D-8D14-57176F95CBA3}" dt="2018-05-13T18:27:38.268" v="77" actId="20577"/>
          <ac:spMkLst>
            <pc:docMk/>
            <pc:sldMk cId="2198277831" sldId="281"/>
            <ac:spMk id="3" creationId="{809E0F60-3C73-40E8-AAFD-A8AF76EDE32B}"/>
          </ac:spMkLst>
        </pc:spChg>
        <pc:spChg chg="add mod">
          <ac:chgData name="Guest User" userId="" providerId="Windows Live" clId="Web-{DC562D6C-B24B-414D-8D14-57176F95CBA3}" dt="2018-05-13T18:27:27.874" v="70" actId="1076"/>
          <ac:spMkLst>
            <pc:docMk/>
            <pc:sldMk cId="2198277831" sldId="281"/>
            <ac:spMk id="4" creationId="{0BF92DB8-F20B-4CA3-99B9-4515C8FDEF0B}"/>
          </ac:spMkLst>
        </pc:spChg>
        <pc:picChg chg="mod">
          <ac:chgData name="Guest User" userId="" providerId="Windows Live" clId="Web-{DC562D6C-B24B-414D-8D14-57176F95CBA3}" dt="2018-05-13T18:27:05.169" v="59" actId="1076"/>
          <ac:picMkLst>
            <pc:docMk/>
            <pc:sldMk cId="2198277831" sldId="281"/>
            <ac:picMk id="2" creationId="{88DD2F65-7D3F-4BBC-AC39-7AA5C85283DD}"/>
          </ac:picMkLst>
        </pc:picChg>
      </pc:sldChg>
      <pc:sldChg chg="delSp modSp add replId">
        <pc:chgData name="Guest User" userId="" providerId="Windows Live" clId="Web-{DC562D6C-B24B-414D-8D14-57176F95CBA3}" dt="2018-05-13T18:25:24.585" v="28" actId="20577"/>
        <pc:sldMkLst>
          <pc:docMk/>
          <pc:sldMk cId="809326007" sldId="305"/>
        </pc:sldMkLst>
        <pc:spChg chg="mod">
          <ac:chgData name="Guest User" userId="" providerId="Windows Live" clId="Web-{DC562D6C-B24B-414D-8D14-57176F95CBA3}" dt="2018-05-13T18:24:51.514" v="9" actId="20577"/>
          <ac:spMkLst>
            <pc:docMk/>
            <pc:sldMk cId="809326007" sldId="305"/>
            <ac:spMk id="2" creationId="{13546ABB-CCEE-4C97-9F86-8409A4669E95}"/>
          </ac:spMkLst>
        </pc:spChg>
        <pc:spChg chg="mod">
          <ac:chgData name="Guest User" userId="" providerId="Windows Live" clId="Web-{DC562D6C-B24B-414D-8D14-57176F95CBA3}" dt="2018-05-13T18:25:24.585" v="28" actId="20577"/>
          <ac:spMkLst>
            <pc:docMk/>
            <pc:sldMk cId="809326007" sldId="305"/>
            <ac:spMk id="5" creationId="{C47CD919-C146-42D1-8FDE-6975C6778F5B}"/>
          </ac:spMkLst>
        </pc:spChg>
        <pc:picChg chg="del">
          <ac:chgData name="Guest User" userId="" providerId="Windows Live" clId="Web-{DC562D6C-B24B-414D-8D14-57176F95CBA3}" dt="2018-05-13T18:24:56.139" v="12" actId="20577"/>
          <ac:picMkLst>
            <pc:docMk/>
            <pc:sldMk cId="809326007" sldId="305"/>
            <ac:picMk id="3" creationId="{F4C8D79B-DB3C-4892-89B6-B314669A7616}"/>
          </ac:picMkLst>
        </pc:picChg>
      </pc:sldChg>
      <pc:sldChg chg="delSp modSp new">
        <pc:chgData name="Guest User" userId="" providerId="Windows Live" clId="Web-{DC562D6C-B24B-414D-8D14-57176F95CBA3}" dt="2018-05-13T18:26:18.870" v="51" actId="1076"/>
        <pc:sldMkLst>
          <pc:docMk/>
          <pc:sldMk cId="3097687066" sldId="306"/>
        </pc:sldMkLst>
        <pc:spChg chg="mod">
          <ac:chgData name="Guest User" userId="" providerId="Windows Live" clId="Web-{DC562D6C-B24B-414D-8D14-57176F95CBA3}" dt="2018-05-13T18:26:18.870" v="51" actId="1076"/>
          <ac:spMkLst>
            <pc:docMk/>
            <pc:sldMk cId="3097687066" sldId="306"/>
            <ac:spMk id="2" creationId="{BAB4FD4C-E64D-4389-AAF5-287D5B87AC99}"/>
          </ac:spMkLst>
        </pc:spChg>
        <pc:spChg chg="del">
          <ac:chgData name="Guest User" userId="" providerId="Windows Live" clId="Web-{DC562D6C-B24B-414D-8D14-57176F95CBA3}" dt="2018-05-13T18:26:08.025" v="45" actId="1076"/>
          <ac:spMkLst>
            <pc:docMk/>
            <pc:sldMk cId="3097687066" sldId="306"/>
            <ac:spMk id="3" creationId="{CDF1CE78-D3E2-4984-827D-CFD602D7AC7C}"/>
          </ac:spMkLst>
        </pc:spChg>
      </pc:sldChg>
    </pc:docChg>
  </pc:docChgLst>
  <pc:docChgLst>
    <pc:chgData name="devendra samatia" userId="bd4c2b84c1d61a8d" providerId="Windows Live" clId="Web-{7D9D54DA-295F-4A94-9007-DF2A11B44CAA}"/>
    <pc:docChg chg="modSld">
      <pc:chgData name="devendra samatia" userId="bd4c2b84c1d61a8d" providerId="Windows Live" clId="Web-{7D9D54DA-295F-4A94-9007-DF2A11B44CAA}" dt="2018-05-11T08:49:20.410" v="165" actId="14100"/>
      <pc:docMkLst>
        <pc:docMk/>
      </pc:docMkLst>
      <pc:sldChg chg="modSp">
        <pc:chgData name="devendra samatia" userId="bd4c2b84c1d61a8d" providerId="Windows Live" clId="Web-{7D9D54DA-295F-4A94-9007-DF2A11B44CAA}" dt="2018-05-11T08:49:20.410" v="165" actId="14100"/>
        <pc:sldMkLst>
          <pc:docMk/>
          <pc:sldMk cId="1332291891" sldId="257"/>
        </pc:sldMkLst>
        <pc:spChg chg="mod">
          <ac:chgData name="devendra samatia" userId="bd4c2b84c1d61a8d" providerId="Windows Live" clId="Web-{7D9D54DA-295F-4A94-9007-DF2A11B44CAA}" dt="2018-05-11T08:49:20.410" v="165" actId="14100"/>
          <ac:spMkLst>
            <pc:docMk/>
            <pc:sldMk cId="1332291891" sldId="257"/>
            <ac:spMk id="5" creationId="{00000000-0000-0000-0000-000000000000}"/>
          </ac:spMkLst>
        </pc:spChg>
      </pc:sldChg>
    </pc:docChg>
  </pc:docChgLst>
  <pc:docChgLst>
    <pc:chgData name="Guest User" providerId="Windows Live" clId="Web-{52F47428-8096-49BD-BFAB-B0C0094F38DD}"/>
    <pc:docChg chg="modSld">
      <pc:chgData name="Guest User" userId="" providerId="Windows Live" clId="Web-{52F47428-8096-49BD-BFAB-B0C0094F38DD}" dt="2018-05-13T13:16:03.193" v="127" actId="20577"/>
      <pc:docMkLst>
        <pc:docMk/>
      </pc:docMkLst>
      <pc:sldChg chg="modSp">
        <pc:chgData name="Guest User" userId="" providerId="Windows Live" clId="Web-{52F47428-8096-49BD-BFAB-B0C0094F38DD}" dt="2018-05-13T13:16:03.193" v="126" actId="20577"/>
        <pc:sldMkLst>
          <pc:docMk/>
          <pc:sldMk cId="2959010092" sldId="272"/>
        </pc:sldMkLst>
        <pc:spChg chg="mod">
          <ac:chgData name="Guest User" userId="" providerId="Windows Live" clId="Web-{52F47428-8096-49BD-BFAB-B0C0094F38DD}" dt="2018-05-13T13:16:03.193" v="126" actId="20577"/>
          <ac:spMkLst>
            <pc:docMk/>
            <pc:sldMk cId="2959010092" sldId="272"/>
            <ac:spMk id="3" creationId="{00000000-0000-0000-0000-000000000000}"/>
          </ac:spMkLst>
        </pc:spChg>
      </pc:sldChg>
      <pc:sldChg chg="addSp delSp modSp">
        <pc:chgData name="Guest User" userId="" providerId="Windows Live" clId="Web-{52F47428-8096-49BD-BFAB-B0C0094F38DD}" dt="2018-05-13T13:13:59.482" v="28" actId="20577"/>
        <pc:sldMkLst>
          <pc:docMk/>
          <pc:sldMk cId="7214840" sldId="273"/>
        </pc:sldMkLst>
        <pc:spChg chg="mod">
          <ac:chgData name="Guest User" userId="" providerId="Windows Live" clId="Web-{52F47428-8096-49BD-BFAB-B0C0094F38DD}" dt="2018-05-13T13:13:59.482" v="28" actId="20577"/>
          <ac:spMkLst>
            <pc:docMk/>
            <pc:sldMk cId="7214840" sldId="273"/>
            <ac:spMk id="2" creationId="{3E7E00AD-E85B-45B7-A044-B5FBFCDD174D}"/>
          </ac:spMkLst>
        </pc:spChg>
        <pc:spChg chg="del">
          <ac:chgData name="Guest User" userId="" providerId="Windows Live" clId="Web-{52F47428-8096-49BD-BFAB-B0C0094F38DD}" dt="2018-05-13T13:13:26.072" v="1" actId="20577"/>
          <ac:spMkLst>
            <pc:docMk/>
            <pc:sldMk cId="7214840" sldId="273"/>
            <ac:spMk id="3" creationId="{764F02B7-7DF6-4FCD-A6C4-CC90323D2B97}"/>
          </ac:spMkLst>
        </pc:spChg>
        <pc:spChg chg="del">
          <ac:chgData name="Guest User" userId="" providerId="Windows Live" clId="Web-{52F47428-8096-49BD-BFAB-B0C0094F38DD}" dt="2018-05-13T13:13:21.463" v="0" actId="20577"/>
          <ac:spMkLst>
            <pc:docMk/>
            <pc:sldMk cId="7214840" sldId="273"/>
            <ac:spMk id="4" creationId="{0B3BC088-75C4-4DC9-B7CE-8B2BD0BC3F38}"/>
          </ac:spMkLst>
        </pc:spChg>
        <pc:picChg chg="add mod ord">
          <ac:chgData name="Guest User" userId="" providerId="Windows Live" clId="Web-{52F47428-8096-49BD-BFAB-B0C0094F38DD}" dt="2018-05-13T13:13:44.372" v="7" actId="1076"/>
          <ac:picMkLst>
            <pc:docMk/>
            <pc:sldMk cId="7214840" sldId="273"/>
            <ac:picMk id="5" creationId="{BF94D488-BE11-493E-8C91-D794D5EA9D7B}"/>
          </ac:picMkLst>
        </pc:picChg>
      </pc:sldChg>
    </pc:docChg>
  </pc:docChgLst>
  <pc:docChgLst>
    <pc:chgData name="vinay jain" userId="3da058d0df687895" providerId="Windows Live" clId="Web-{4D9386F8-1450-4C1D-9F68-F6775645584E}"/>
    <pc:docChg chg="modSld">
      <pc:chgData name="vinay jain" userId="3da058d0df687895" providerId="Windows Live" clId="Web-{4D9386F8-1450-4C1D-9F68-F6775645584E}" dt="2018-05-11T11:10:11.428" v="867" actId="20577"/>
      <pc:docMkLst>
        <pc:docMk/>
      </pc:docMkLst>
      <pc:sldChg chg="addSp delSp modSp addAnim modAnim">
        <pc:chgData name="vinay jain" userId="3da058d0df687895" providerId="Windows Live" clId="Web-{4D9386F8-1450-4C1D-9F68-F6775645584E}" dt="2018-05-11T10:55:12.781" v="235" actId="20577"/>
        <pc:sldMkLst>
          <pc:docMk/>
          <pc:sldMk cId="1484811712" sldId="267"/>
        </pc:sldMkLst>
        <pc:spChg chg="add mod">
          <ac:chgData name="vinay jain" userId="3da058d0df687895" providerId="Windows Live" clId="Web-{4D9386F8-1450-4C1D-9F68-F6775645584E}" dt="2018-05-11T10:53:19.448" v="167" actId="14100"/>
          <ac:spMkLst>
            <pc:docMk/>
            <pc:sldMk cId="1484811712" sldId="267"/>
            <ac:spMk id="3" creationId="{2A8A8EF4-E35C-43B6-96A0-B6E0C6E6BEA5}"/>
          </ac:spMkLst>
        </pc:spChg>
        <pc:spChg chg="add del mod">
          <ac:chgData name="vinay jain" userId="3da058d0df687895" providerId="Windows Live" clId="Web-{4D9386F8-1450-4C1D-9F68-F6775645584E}" dt="2018-05-11T10:54:52.655" v="227" actId="20577"/>
          <ac:spMkLst>
            <pc:docMk/>
            <pc:sldMk cId="1484811712" sldId="267"/>
            <ac:spMk id="4" creationId="{71F7E6D6-8FB4-41E2-B94E-AF89C504475A}"/>
          </ac:spMkLst>
        </pc:spChg>
        <pc:spChg chg="mod">
          <ac:chgData name="vinay jain" userId="3da058d0df687895" providerId="Windows Live" clId="Web-{4D9386F8-1450-4C1D-9F68-F6775645584E}" dt="2018-05-11T10:53:29.964" v="173" actId="20577"/>
          <ac:spMkLst>
            <pc:docMk/>
            <pc:sldMk cId="1484811712" sldId="267"/>
            <ac:spMk id="7" creationId="{00000000-0000-0000-0000-000000000000}"/>
          </ac:spMkLst>
        </pc:spChg>
        <pc:graphicFrameChg chg="del">
          <ac:chgData name="vinay jain" userId="3da058d0df687895" providerId="Windows Live" clId="Web-{4D9386F8-1450-4C1D-9F68-F6775645584E}" dt="2018-05-11T10:50:02.994" v="49" actId="20577"/>
          <ac:graphicFrameMkLst>
            <pc:docMk/>
            <pc:sldMk cId="1484811712" sldId="267"/>
            <ac:graphicFrameMk id="9" creationId="{00000000-0000-0000-0000-000000000000}"/>
          </ac:graphicFrameMkLst>
        </pc:graphicFrameChg>
      </pc:sldChg>
      <pc:sldChg chg="modSp modAnim">
        <pc:chgData name="vinay jain" userId="3da058d0df687895" providerId="Windows Live" clId="Web-{4D9386F8-1450-4C1D-9F68-F6775645584E}" dt="2018-05-11T10:46:34.309" v="4" actId="20577"/>
        <pc:sldMkLst>
          <pc:docMk/>
          <pc:sldMk cId="3529114326" sldId="268"/>
        </pc:sldMkLst>
        <pc:spChg chg="mod">
          <ac:chgData name="vinay jain" userId="3da058d0df687895" providerId="Windows Live" clId="Web-{4D9386F8-1450-4C1D-9F68-F6775645584E}" dt="2018-05-11T10:46:34.309" v="4" actId="20577"/>
          <ac:spMkLst>
            <pc:docMk/>
            <pc:sldMk cId="3529114326" sldId="268"/>
            <ac:spMk id="14" creationId="{00000000-0000-0000-0000-000000000000}"/>
          </ac:spMkLst>
        </pc:spChg>
      </pc:sldChg>
      <pc:sldChg chg="addSp delSp modSp addAnim modAnim">
        <pc:chgData name="vinay jain" userId="3da058d0df687895" providerId="Windows Live" clId="Web-{4D9386F8-1450-4C1D-9F68-F6775645584E}" dt="2018-05-11T11:10:11.413" v="866" actId="20577"/>
        <pc:sldMkLst>
          <pc:docMk/>
          <pc:sldMk cId="2341911148" sldId="269"/>
        </pc:sldMkLst>
        <pc:spChg chg="mod">
          <ac:chgData name="vinay jain" userId="3da058d0df687895" providerId="Windows Live" clId="Web-{4D9386F8-1450-4C1D-9F68-F6775645584E}" dt="2018-05-11T10:55:29.375" v="251" actId="20577"/>
          <ac:spMkLst>
            <pc:docMk/>
            <pc:sldMk cId="2341911148" sldId="269"/>
            <ac:spMk id="2" creationId="{00000000-0000-0000-0000-000000000000}"/>
          </ac:spMkLst>
        </pc:spChg>
        <pc:spChg chg="mod">
          <ac:chgData name="vinay jain" userId="3da058d0df687895" providerId="Windows Live" clId="Web-{4D9386F8-1450-4C1D-9F68-F6775645584E}" dt="2018-05-11T11:10:11.413" v="866" actId="20577"/>
          <ac:spMkLst>
            <pc:docMk/>
            <pc:sldMk cId="2341911148" sldId="269"/>
            <ac:spMk id="3" creationId="{00000000-0000-0000-0000-000000000000}"/>
          </ac:spMkLst>
        </pc:spChg>
        <pc:spChg chg="add mod">
          <ac:chgData name="vinay jain" userId="3da058d0df687895" providerId="Windows Live" clId="Web-{4D9386F8-1450-4C1D-9F68-F6775645584E}" dt="2018-05-11T11:09:48.927" v="836" actId="20577"/>
          <ac:spMkLst>
            <pc:docMk/>
            <pc:sldMk cId="2341911148" sldId="269"/>
            <ac:spMk id="6" creationId="{50D2F475-B1A3-4C4A-B982-FE28A6FE9ED5}"/>
          </ac:spMkLst>
        </pc:spChg>
        <pc:graphicFrameChg chg="del mod modGraphic">
          <ac:chgData name="vinay jain" userId="3da058d0df687895" providerId="Windows Live" clId="Web-{4D9386F8-1450-4C1D-9F68-F6775645584E}" dt="2018-05-11T11:03:05.424" v="312" actId="20577"/>
          <ac:graphicFrameMkLst>
            <pc:docMk/>
            <pc:sldMk cId="2341911148" sldId="269"/>
            <ac:graphicFrameMk id="5" creationId="{00000000-0000-0000-0000-000000000000}"/>
          </ac:graphicFrameMkLst>
        </pc:graphicFrameChg>
      </pc:sldChg>
    </pc:docChg>
  </pc:docChgLst>
  <pc:docChgLst>
    <pc:chgData name="Guest User" providerId="Windows Live" clId="Web-{6BFF35D4-4891-4314-805F-13841F396159}"/>
    <pc:docChg chg="addSld modSld modSection">
      <pc:chgData name="Guest User" userId="" providerId="Windows Live" clId="Web-{6BFF35D4-4891-4314-805F-13841F396159}" dt="2018-05-13T19:09:19.172" v="1065" actId="1076"/>
      <pc:docMkLst>
        <pc:docMk/>
      </pc:docMkLst>
      <pc:sldChg chg="addSp delSp modSp new">
        <pc:chgData name="Guest User" userId="" providerId="Windows Live" clId="Web-{6BFF35D4-4891-4314-805F-13841F396159}" dt="2018-05-13T19:05:08.623" v="521" actId="1076"/>
        <pc:sldMkLst>
          <pc:docMk/>
          <pc:sldMk cId="1485186672" sldId="308"/>
        </pc:sldMkLst>
        <pc:spChg chg="mod">
          <ac:chgData name="Guest User" userId="" providerId="Windows Live" clId="Web-{6BFF35D4-4891-4314-805F-13841F396159}" dt="2018-05-13T18:55:43.760" v="68" actId="20577"/>
          <ac:spMkLst>
            <pc:docMk/>
            <pc:sldMk cId="1485186672" sldId="308"/>
            <ac:spMk id="2" creationId="{0DA98A66-8FB3-4D98-93BB-B950CA2A707E}"/>
          </ac:spMkLst>
        </pc:spChg>
        <pc:spChg chg="del mod">
          <ac:chgData name="Guest User" userId="" providerId="Windows Live" clId="Web-{6BFF35D4-4891-4314-805F-13841F396159}" dt="2018-05-13T18:55:22.594" v="65" actId="20577"/>
          <ac:spMkLst>
            <pc:docMk/>
            <pc:sldMk cId="1485186672" sldId="308"/>
            <ac:spMk id="3" creationId="{697DC47F-922A-45DE-8551-69EFDC9AE6C7}"/>
          </ac:spMkLst>
        </pc:spChg>
        <pc:spChg chg="add mod">
          <ac:chgData name="Guest User" userId="" providerId="Windows Live" clId="Web-{6BFF35D4-4891-4314-805F-13841F396159}" dt="2018-05-13T19:05:08.623" v="521" actId="1076"/>
          <ac:spMkLst>
            <pc:docMk/>
            <pc:sldMk cId="1485186672" sldId="308"/>
            <ac:spMk id="5" creationId="{8CBDC64B-2D06-40C6-B4A1-7E3538941118}"/>
          </ac:spMkLst>
        </pc:spChg>
      </pc:sldChg>
      <pc:sldChg chg="delSp modSp add replId">
        <pc:chgData name="Guest User" userId="" providerId="Windows Live" clId="Web-{6BFF35D4-4891-4314-805F-13841F396159}" dt="2018-05-13T19:09:19.172" v="1065" actId="1076"/>
        <pc:sldMkLst>
          <pc:docMk/>
          <pc:sldMk cId="2862163648" sldId="309"/>
        </pc:sldMkLst>
        <pc:spChg chg="mod">
          <ac:chgData name="Guest User" userId="" providerId="Windows Live" clId="Web-{6BFF35D4-4891-4314-805F-13841F396159}" dt="2018-05-13T19:05:21.437" v="554" actId="20577"/>
          <ac:spMkLst>
            <pc:docMk/>
            <pc:sldMk cId="2862163648" sldId="309"/>
            <ac:spMk id="2" creationId="{0DA98A66-8FB3-4D98-93BB-B950CA2A707E}"/>
          </ac:spMkLst>
        </pc:spChg>
        <pc:spChg chg="mod">
          <ac:chgData name="Guest User" userId="" providerId="Windows Live" clId="Web-{6BFF35D4-4891-4314-805F-13841F396159}" dt="2018-05-13T19:09:19.172" v="1065" actId="1076"/>
          <ac:spMkLst>
            <pc:docMk/>
            <pc:sldMk cId="2862163648" sldId="309"/>
            <ac:spMk id="3" creationId="{697DC47F-922A-45DE-8551-69EFDC9AE6C7}"/>
          </ac:spMkLst>
        </pc:spChg>
        <pc:spChg chg="del mod">
          <ac:chgData name="Guest User" userId="" providerId="Windows Live" clId="Web-{6BFF35D4-4891-4314-805F-13841F396159}" dt="2018-05-13T19:05:52.269" v="620" actId="20577"/>
          <ac:spMkLst>
            <pc:docMk/>
            <pc:sldMk cId="2862163648" sldId="309"/>
            <ac:spMk id="5" creationId="{8CBDC64B-2D06-40C6-B4A1-7E3538941118}"/>
          </ac:spMkLst>
        </pc:spChg>
      </pc:sldChg>
    </pc:docChg>
  </pc:docChgLst>
  <pc:docChgLst>
    <pc:chgData name="devendra samatia" userId="bd4c2b84c1d61a8d" providerId="Windows Live" clId="Web-{5D1C55CD-A841-4A37-B1DD-D97615477F3D}"/>
    <pc:docChg chg="modSld">
      <pc:chgData name="devendra samatia" userId="bd4c2b84c1d61a8d" providerId="Windows Live" clId="Web-{5D1C55CD-A841-4A37-B1DD-D97615477F3D}" dt="2018-05-14T04:34:31.793" v="14" actId="1076"/>
      <pc:docMkLst>
        <pc:docMk/>
      </pc:docMkLst>
      <pc:sldChg chg="addSp delSp modSp">
        <pc:chgData name="devendra samatia" userId="bd4c2b84c1d61a8d" providerId="Windows Live" clId="Web-{5D1C55CD-A841-4A37-B1DD-D97615477F3D}" dt="2018-05-14T04:34:31.793" v="14" actId="1076"/>
        <pc:sldMkLst>
          <pc:docMk/>
          <pc:sldMk cId="4264977537" sldId="259"/>
        </pc:sldMkLst>
        <pc:spChg chg="add del mod">
          <ac:chgData name="devendra samatia" userId="bd4c2b84c1d61a8d" providerId="Windows Live" clId="Web-{5D1C55CD-A841-4A37-B1DD-D97615477F3D}" dt="2018-05-14T04:34:17.573" v="13" actId="1076"/>
          <ac:spMkLst>
            <pc:docMk/>
            <pc:sldMk cId="4264977537" sldId="259"/>
            <ac:spMk id="5" creationId="{3CDF0639-217E-49D7-BA3A-156E20D0ADA5}"/>
          </ac:spMkLst>
        </pc:spChg>
        <pc:spChg chg="mod">
          <ac:chgData name="devendra samatia" userId="bd4c2b84c1d61a8d" providerId="Windows Live" clId="Web-{5D1C55CD-A841-4A37-B1DD-D97615477F3D}" dt="2018-05-14T04:34:31.793" v="14" actId="1076"/>
          <ac:spMkLst>
            <pc:docMk/>
            <pc:sldMk cId="4264977537" sldId="259"/>
            <ac:spMk id="7" creationId="{00000000-0000-0000-0000-000000000000}"/>
          </ac:spMkLst>
        </pc:spChg>
      </pc:sldChg>
    </pc:docChg>
  </pc:docChgLst>
  <pc:docChgLst>
    <pc:chgData name="Guest User" providerId="Windows Live" clId="Web-{D682C1BB-6A9A-437B-9EFF-25428F745E13}"/>
    <pc:docChg chg="addSld modSld">
      <pc:chgData name="Guest User" userId="" providerId="Windows Live" clId="Web-{D682C1BB-6A9A-437B-9EFF-25428F745E13}" dt="2018-05-13T13:06:39.002" v="976"/>
      <pc:docMkLst>
        <pc:docMk/>
      </pc:docMkLst>
      <pc:sldChg chg="delSp modSp">
        <pc:chgData name="Guest User" userId="" providerId="Windows Live" clId="Web-{D682C1BB-6A9A-437B-9EFF-25428F745E13}" dt="2018-05-13T12:56:20.450" v="313" actId="20577"/>
        <pc:sldMkLst>
          <pc:docMk/>
          <pc:sldMk cId="2341911148" sldId="269"/>
        </pc:sldMkLst>
        <pc:spChg chg="mod">
          <ac:chgData name="Guest User" userId="" providerId="Windows Live" clId="Web-{D682C1BB-6A9A-437B-9EFF-25428F745E13}" dt="2018-05-13T12:56:20.450" v="313" actId="20577"/>
          <ac:spMkLst>
            <pc:docMk/>
            <pc:sldMk cId="2341911148" sldId="269"/>
            <ac:spMk id="3" creationId="{00000000-0000-0000-0000-000000000000}"/>
          </ac:spMkLst>
        </pc:spChg>
        <pc:spChg chg="del">
          <ac:chgData name="Guest User" userId="" providerId="Windows Live" clId="Web-{D682C1BB-6A9A-437B-9EFF-25428F745E13}" dt="2018-05-13T12:55:48.714" v="307" actId="20577"/>
          <ac:spMkLst>
            <pc:docMk/>
            <pc:sldMk cId="2341911148" sldId="269"/>
            <ac:spMk id="6" creationId="{50D2F475-B1A3-4C4A-B982-FE28A6FE9ED5}"/>
          </ac:spMkLst>
        </pc:spChg>
      </pc:sldChg>
      <pc:sldChg chg="delSp modSp add replId">
        <pc:chgData name="Guest User" userId="" providerId="Windows Live" clId="Web-{D682C1BB-6A9A-437B-9EFF-25428F745E13}" dt="2018-05-13T13:06:36.158" v="974" actId="20577"/>
        <pc:sldMkLst>
          <pc:docMk/>
          <pc:sldMk cId="2959010092" sldId="272"/>
        </pc:sldMkLst>
        <pc:spChg chg="mod">
          <ac:chgData name="Guest User" userId="" providerId="Windows Live" clId="Web-{D682C1BB-6A9A-437B-9EFF-25428F745E13}" dt="2018-05-13T12:56:59.390" v="333" actId="20577"/>
          <ac:spMkLst>
            <pc:docMk/>
            <pc:sldMk cId="2959010092" sldId="272"/>
            <ac:spMk id="2" creationId="{00000000-0000-0000-0000-000000000000}"/>
          </ac:spMkLst>
        </pc:spChg>
        <pc:spChg chg="mod">
          <ac:chgData name="Guest User" userId="" providerId="Windows Live" clId="Web-{D682C1BB-6A9A-437B-9EFF-25428F745E13}" dt="2018-05-13T13:06:36.158" v="974" actId="20577"/>
          <ac:spMkLst>
            <pc:docMk/>
            <pc:sldMk cId="2959010092" sldId="272"/>
            <ac:spMk id="3" creationId="{00000000-0000-0000-0000-000000000000}"/>
          </ac:spMkLst>
        </pc:spChg>
        <pc:spChg chg="del">
          <ac:chgData name="Guest User" userId="" providerId="Windows Live" clId="Web-{D682C1BB-6A9A-437B-9EFF-25428F745E13}" dt="2018-05-13T12:59:58.540" v="489" actId="20577"/>
          <ac:spMkLst>
            <pc:docMk/>
            <pc:sldMk cId="2959010092" sldId="272"/>
            <ac:spMk id="6" creationId="{50D2F475-B1A3-4C4A-B982-FE28A6FE9ED5}"/>
          </ac:spMkLst>
        </pc:spChg>
      </pc:sldChg>
      <pc:sldChg chg="new">
        <pc:chgData name="Guest User" userId="" providerId="Windows Live" clId="Web-{D682C1BB-6A9A-437B-9EFF-25428F745E13}" dt="2018-05-13T13:06:39.002" v="976"/>
        <pc:sldMkLst>
          <pc:docMk/>
          <pc:sldMk cId="7214840" sldId="273"/>
        </pc:sldMkLst>
      </pc:sldChg>
    </pc:docChg>
  </pc:docChgLst>
  <pc:docChgLst>
    <pc:chgData name="devendra samatia" userId="bd4c2b84c1d61a8d" providerId="Windows Live" clId="Web-{4B3EE146-D406-474B-816D-6CEFAE74BD55}"/>
    <pc:docChg chg="modSld">
      <pc:chgData name="devendra samatia" userId="bd4c2b84c1d61a8d" providerId="Windows Live" clId="Web-{4B3EE146-D406-474B-816D-6CEFAE74BD55}" dt="2018-05-11T09:20:23.957" v="26" actId="20577"/>
      <pc:docMkLst>
        <pc:docMk/>
      </pc:docMkLst>
      <pc:sldChg chg="modSp">
        <pc:chgData name="devendra samatia" userId="bd4c2b84c1d61a8d" providerId="Windows Live" clId="Web-{4B3EE146-D406-474B-816D-6CEFAE74BD55}" dt="2018-05-11T09:20:21.348" v="24" actId="20577"/>
        <pc:sldMkLst>
          <pc:docMk/>
          <pc:sldMk cId="1332291891" sldId="257"/>
        </pc:sldMkLst>
        <pc:spChg chg="mod">
          <ac:chgData name="devendra samatia" userId="bd4c2b84c1d61a8d" providerId="Windows Live" clId="Web-{4B3EE146-D406-474B-816D-6CEFAE74BD55}" dt="2018-05-11T09:20:21.348" v="24" actId="20577"/>
          <ac:spMkLst>
            <pc:docMk/>
            <pc:sldMk cId="1332291891" sldId="257"/>
            <ac:spMk id="5" creationId="{00000000-0000-0000-0000-000000000000}"/>
          </ac:spMkLst>
        </pc:spChg>
      </pc:sldChg>
    </pc:docChg>
  </pc:docChgLst>
  <pc:docChgLst>
    <pc:chgData name="vinay jain" userId="3da058d0df687895" providerId="LiveId" clId="{1EA5D110-DA89-458D-B87F-550C270A364C}"/>
    <pc:docChg chg="undo custSel addSld delSld modSld sldOrd modSection">
      <pc:chgData name="vinay jain" userId="3da058d0df687895" providerId="LiveId" clId="{1EA5D110-DA89-458D-B87F-550C270A364C}" dt="2018-05-14T04:36:33.053" v="397" actId="1076"/>
      <pc:docMkLst>
        <pc:docMk/>
      </pc:docMkLst>
      <pc:sldChg chg="addSp delSp modSp">
        <pc:chgData name="vinay jain" userId="3da058d0df687895" providerId="LiveId" clId="{1EA5D110-DA89-458D-B87F-550C270A364C}" dt="2018-05-14T04:36:33.053" v="397" actId="1076"/>
        <pc:sldMkLst>
          <pc:docMk/>
          <pc:sldMk cId="4264977537" sldId="259"/>
        </pc:sldMkLst>
        <pc:spChg chg="mod">
          <ac:chgData name="vinay jain" userId="3da058d0df687895" providerId="LiveId" clId="{1EA5D110-DA89-458D-B87F-550C270A364C}" dt="2018-05-14T04:36:26.620" v="395" actId="27636"/>
          <ac:spMkLst>
            <pc:docMk/>
            <pc:sldMk cId="4264977537" sldId="259"/>
            <ac:spMk id="7" creationId="{00000000-0000-0000-0000-000000000000}"/>
          </ac:spMkLst>
        </pc:spChg>
        <pc:picChg chg="add del mod">
          <ac:chgData name="vinay jain" userId="3da058d0df687895" providerId="LiveId" clId="{1EA5D110-DA89-458D-B87F-550C270A364C}" dt="2018-05-14T04:30:22.192" v="367" actId="1076"/>
          <ac:picMkLst>
            <pc:docMk/>
            <pc:sldMk cId="4264977537" sldId="259"/>
            <ac:picMk id="3" creationId="{F2D065CD-9241-4236-95EB-9C3CAC567502}"/>
          </ac:picMkLst>
        </pc:picChg>
        <pc:picChg chg="mod">
          <ac:chgData name="vinay jain" userId="3da058d0df687895" providerId="LiveId" clId="{1EA5D110-DA89-458D-B87F-550C270A364C}" dt="2018-05-14T04:36:28.081" v="396" actId="1076"/>
          <ac:picMkLst>
            <pc:docMk/>
            <pc:sldMk cId="4264977537" sldId="259"/>
            <ac:picMk id="8" creationId="{00000000-0000-0000-0000-000000000000}"/>
          </ac:picMkLst>
        </pc:picChg>
        <pc:picChg chg="mod">
          <ac:chgData name="vinay jain" userId="3da058d0df687895" providerId="LiveId" clId="{1EA5D110-DA89-458D-B87F-550C270A364C}" dt="2018-05-14T04:36:33.053" v="397" actId="1076"/>
          <ac:picMkLst>
            <pc:docMk/>
            <pc:sldMk cId="4264977537" sldId="259"/>
            <ac:picMk id="9" creationId="{00000000-0000-0000-0000-000000000000}"/>
          </ac:picMkLst>
        </pc:picChg>
      </pc:sldChg>
      <pc:sldChg chg="ord">
        <pc:chgData name="vinay jain" userId="3da058d0df687895" providerId="LiveId" clId="{1EA5D110-DA89-458D-B87F-550C270A364C}" dt="2018-05-14T04:06:08.222" v="214" actId="1076"/>
        <pc:sldMkLst>
          <pc:docMk/>
          <pc:sldMk cId="3529114326" sldId="268"/>
        </pc:sldMkLst>
      </pc:sldChg>
      <pc:sldChg chg="modAnim">
        <pc:chgData name="vinay jain" userId="3da058d0df687895" providerId="LiveId" clId="{1EA5D110-DA89-458D-B87F-550C270A364C}" dt="2018-05-14T04:10:50.874" v="242" actId="1076"/>
        <pc:sldMkLst>
          <pc:docMk/>
          <pc:sldMk cId="7214840" sldId="273"/>
        </pc:sldMkLst>
      </pc:sldChg>
      <pc:sldChg chg="modAnim">
        <pc:chgData name="vinay jain" userId="3da058d0df687895" providerId="LiveId" clId="{1EA5D110-DA89-458D-B87F-550C270A364C}" dt="2018-05-14T04:11:11.374" v="245" actId="1076"/>
        <pc:sldMkLst>
          <pc:docMk/>
          <pc:sldMk cId="2518549319" sldId="275"/>
        </pc:sldMkLst>
      </pc:sldChg>
      <pc:sldChg chg="modAnim">
        <pc:chgData name="vinay jain" userId="3da058d0df687895" providerId="LiveId" clId="{1EA5D110-DA89-458D-B87F-550C270A364C}" dt="2018-05-14T04:10:31.032" v="239" actId="1076"/>
        <pc:sldMkLst>
          <pc:docMk/>
          <pc:sldMk cId="1167027991" sldId="276"/>
        </pc:sldMkLst>
      </pc:sldChg>
      <pc:sldChg chg="modAnim">
        <pc:chgData name="vinay jain" userId="3da058d0df687895" providerId="LiveId" clId="{1EA5D110-DA89-458D-B87F-550C270A364C}" dt="2018-05-14T04:13:05.112" v="266" actId="1076"/>
        <pc:sldMkLst>
          <pc:docMk/>
          <pc:sldMk cId="2731431847" sldId="278"/>
        </pc:sldMkLst>
      </pc:sldChg>
      <pc:sldChg chg="modAnim">
        <pc:chgData name="vinay jain" userId="3da058d0df687895" providerId="LiveId" clId="{1EA5D110-DA89-458D-B87F-550C270A364C}" dt="2018-05-14T04:13:23.655" v="269" actId="1076"/>
        <pc:sldMkLst>
          <pc:docMk/>
          <pc:sldMk cId="3382306718" sldId="279"/>
        </pc:sldMkLst>
      </pc:sldChg>
      <pc:sldChg chg="modAnim">
        <pc:chgData name="vinay jain" userId="3da058d0df687895" providerId="LiveId" clId="{1EA5D110-DA89-458D-B87F-550C270A364C}" dt="2018-05-14T04:14:15.664" v="272" actId="1076"/>
        <pc:sldMkLst>
          <pc:docMk/>
          <pc:sldMk cId="3245076860" sldId="280"/>
        </pc:sldMkLst>
      </pc:sldChg>
      <pc:sldChg chg="modAnim">
        <pc:chgData name="vinay jain" userId="3da058d0df687895" providerId="LiveId" clId="{1EA5D110-DA89-458D-B87F-550C270A364C}" dt="2018-05-14T04:14:45.801" v="276" actId="1076"/>
        <pc:sldMkLst>
          <pc:docMk/>
          <pc:sldMk cId="2198277831" sldId="281"/>
        </pc:sldMkLst>
      </pc:sldChg>
      <pc:sldChg chg="modAnim">
        <pc:chgData name="vinay jain" userId="3da058d0df687895" providerId="LiveId" clId="{1EA5D110-DA89-458D-B87F-550C270A364C}" dt="2018-05-14T04:10:56.101" v="243" actId="1076"/>
        <pc:sldMkLst>
          <pc:docMk/>
          <pc:sldMk cId="4058186373" sldId="282"/>
        </pc:sldMkLst>
      </pc:sldChg>
      <pc:sldChg chg="modAnim">
        <pc:chgData name="vinay jain" userId="3da058d0df687895" providerId="LiveId" clId="{1EA5D110-DA89-458D-B87F-550C270A364C}" dt="2018-05-14T04:11:23.004" v="247" actId="1076"/>
        <pc:sldMkLst>
          <pc:docMk/>
          <pc:sldMk cId="917858879" sldId="283"/>
        </pc:sldMkLst>
      </pc:sldChg>
      <pc:sldChg chg="modAnim">
        <pc:chgData name="vinay jain" userId="3da058d0df687895" providerId="LiveId" clId="{1EA5D110-DA89-458D-B87F-550C270A364C}" dt="2018-05-14T04:13:14.644" v="267" actId="1076"/>
        <pc:sldMkLst>
          <pc:docMk/>
          <pc:sldMk cId="2010872120" sldId="284"/>
        </pc:sldMkLst>
      </pc:sldChg>
      <pc:sldChg chg="modAnim">
        <pc:chgData name="vinay jain" userId="3da058d0df687895" providerId="LiveId" clId="{1EA5D110-DA89-458D-B87F-550C270A364C}" dt="2018-05-14T04:14:35.438" v="274" actId="1076"/>
        <pc:sldMkLst>
          <pc:docMk/>
          <pc:sldMk cId="1660278291" sldId="285"/>
        </pc:sldMkLst>
      </pc:sldChg>
      <pc:sldChg chg="modAnim">
        <pc:chgData name="vinay jain" userId="3da058d0df687895" providerId="LiveId" clId="{1EA5D110-DA89-458D-B87F-550C270A364C}" dt="2018-05-14T04:08:44.267" v="225" actId="1076"/>
        <pc:sldMkLst>
          <pc:docMk/>
          <pc:sldMk cId="2929830673" sldId="286"/>
        </pc:sldMkLst>
      </pc:sldChg>
      <pc:sldChg chg="modAnim">
        <pc:chgData name="vinay jain" userId="3da058d0df687895" providerId="LiveId" clId="{1EA5D110-DA89-458D-B87F-550C270A364C}" dt="2018-05-14T04:09:34.660" v="232" actId="1076"/>
        <pc:sldMkLst>
          <pc:docMk/>
          <pc:sldMk cId="3706907562" sldId="287"/>
        </pc:sldMkLst>
      </pc:sldChg>
      <pc:sldChg chg="modAnim">
        <pc:chgData name="vinay jain" userId="3da058d0df687895" providerId="LiveId" clId="{1EA5D110-DA89-458D-B87F-550C270A364C}" dt="2018-05-14T04:08:55.376" v="227" actId="1076"/>
        <pc:sldMkLst>
          <pc:docMk/>
          <pc:sldMk cId="1995735633" sldId="288"/>
        </pc:sldMkLst>
      </pc:sldChg>
      <pc:sldChg chg="modAnim">
        <pc:chgData name="vinay jain" userId="3da058d0df687895" providerId="LiveId" clId="{1EA5D110-DA89-458D-B87F-550C270A364C}" dt="2018-05-14T04:09:10.394" v="229" actId="1076"/>
        <pc:sldMkLst>
          <pc:docMk/>
          <pc:sldMk cId="568750417" sldId="289"/>
        </pc:sldMkLst>
      </pc:sldChg>
      <pc:sldChg chg="modAnim">
        <pc:chgData name="vinay jain" userId="3da058d0df687895" providerId="LiveId" clId="{1EA5D110-DA89-458D-B87F-550C270A364C}" dt="2018-05-14T04:09:17.521" v="230" actId="1076"/>
        <pc:sldMkLst>
          <pc:docMk/>
          <pc:sldMk cId="1055018150" sldId="290"/>
        </pc:sldMkLst>
      </pc:sldChg>
      <pc:sldChg chg="modAnim">
        <pc:chgData name="vinay jain" userId="3da058d0df687895" providerId="LiveId" clId="{1EA5D110-DA89-458D-B87F-550C270A364C}" dt="2018-05-14T04:09:42.787" v="233" actId="1076"/>
        <pc:sldMkLst>
          <pc:docMk/>
          <pc:sldMk cId="871768679" sldId="291"/>
        </pc:sldMkLst>
      </pc:sldChg>
      <pc:sldChg chg="modAnim">
        <pc:chgData name="vinay jain" userId="3da058d0df687895" providerId="LiveId" clId="{1EA5D110-DA89-458D-B87F-550C270A364C}" dt="2018-05-14T04:09:54.630" v="235" actId="1076"/>
        <pc:sldMkLst>
          <pc:docMk/>
          <pc:sldMk cId="2569584538" sldId="292"/>
        </pc:sldMkLst>
      </pc:sldChg>
      <pc:sldChg chg="modAnim">
        <pc:chgData name="vinay jain" userId="3da058d0df687895" providerId="LiveId" clId="{1EA5D110-DA89-458D-B87F-550C270A364C}" dt="2018-05-14T04:10:01.953" v="236" actId="1076"/>
        <pc:sldMkLst>
          <pc:docMk/>
          <pc:sldMk cId="1424839164" sldId="293"/>
        </pc:sldMkLst>
      </pc:sldChg>
      <pc:sldChg chg="modAnim">
        <pc:chgData name="vinay jain" userId="3da058d0df687895" providerId="LiveId" clId="{1EA5D110-DA89-458D-B87F-550C270A364C}" dt="2018-05-14T04:06:44.530" v="217" actId="1076"/>
        <pc:sldMkLst>
          <pc:docMk/>
          <pc:sldMk cId="2328931329" sldId="294"/>
        </pc:sldMkLst>
      </pc:sldChg>
      <pc:sldChg chg="modAnim">
        <pc:chgData name="vinay jain" userId="3da058d0df687895" providerId="LiveId" clId="{1EA5D110-DA89-458D-B87F-550C270A364C}" dt="2018-05-14T04:06:53.343" v="219" actId="1076"/>
        <pc:sldMkLst>
          <pc:docMk/>
          <pc:sldMk cId="3619492888" sldId="295"/>
        </pc:sldMkLst>
      </pc:sldChg>
      <pc:sldChg chg="modAnim">
        <pc:chgData name="vinay jain" userId="3da058d0df687895" providerId="LiveId" clId="{1EA5D110-DA89-458D-B87F-550C270A364C}" dt="2018-05-14T04:07:57.583" v="220" actId="1076"/>
        <pc:sldMkLst>
          <pc:docMk/>
          <pc:sldMk cId="3725719531" sldId="296"/>
        </pc:sldMkLst>
      </pc:sldChg>
      <pc:sldChg chg="modAnim">
        <pc:chgData name="vinay jain" userId="3da058d0df687895" providerId="LiveId" clId="{1EA5D110-DA89-458D-B87F-550C270A364C}" dt="2018-05-14T04:08:18.454" v="222" actId="1076"/>
        <pc:sldMkLst>
          <pc:docMk/>
          <pc:sldMk cId="975920829" sldId="297"/>
        </pc:sldMkLst>
      </pc:sldChg>
      <pc:sldChg chg="addSp delSp modAnim">
        <pc:chgData name="vinay jain" userId="3da058d0df687895" providerId="LiveId" clId="{1EA5D110-DA89-458D-B87F-550C270A364C}" dt="2018-05-14T04:12:16.068" v="255" actId="1076"/>
        <pc:sldMkLst>
          <pc:docMk/>
          <pc:sldMk cId="738037758" sldId="298"/>
        </pc:sldMkLst>
        <pc:picChg chg="add del">
          <ac:chgData name="vinay jain" userId="3da058d0df687895" providerId="LiveId" clId="{1EA5D110-DA89-458D-B87F-550C270A364C}" dt="2018-05-14T04:12:16.068" v="255" actId="1076"/>
          <ac:picMkLst>
            <pc:docMk/>
            <pc:sldMk cId="738037758" sldId="298"/>
            <ac:picMk id="6" creationId="{E16D5151-F6AC-4C0C-8BD2-1B69FC45C230}"/>
          </ac:picMkLst>
        </pc:picChg>
      </pc:sldChg>
      <pc:sldChg chg="delSp del">
        <pc:chgData name="vinay jain" userId="3da058d0df687895" providerId="LiveId" clId="{1EA5D110-DA89-458D-B87F-550C270A364C}" dt="2018-05-14T04:12:31.050" v="260" actId="2696"/>
        <pc:sldMkLst>
          <pc:docMk/>
          <pc:sldMk cId="2057435327" sldId="299"/>
        </pc:sldMkLst>
        <pc:picChg chg="del">
          <ac:chgData name="vinay jain" userId="3da058d0df687895" providerId="LiveId" clId="{1EA5D110-DA89-458D-B87F-550C270A364C}" dt="2018-05-14T04:12:19.584" v="256" actId="2696"/>
          <ac:picMkLst>
            <pc:docMk/>
            <pc:sldMk cId="2057435327" sldId="299"/>
            <ac:picMk id="5" creationId="{DF1A9AF5-35EA-4356-9C92-7CE47F2D7342}"/>
          </ac:picMkLst>
        </pc:picChg>
      </pc:sldChg>
      <pc:sldChg chg="addSp modSp modAnim">
        <pc:chgData name="vinay jain" userId="3da058d0df687895" providerId="LiveId" clId="{1EA5D110-DA89-458D-B87F-550C270A364C}" dt="2018-05-14T04:12:43.603" v="262" actId="1076"/>
        <pc:sldMkLst>
          <pc:docMk/>
          <pc:sldMk cId="2245050531" sldId="300"/>
        </pc:sldMkLst>
        <pc:spChg chg="mod">
          <ac:chgData name="vinay jain" userId="3da058d0df687895" providerId="LiveId" clId="{1EA5D110-DA89-458D-B87F-550C270A364C}" dt="2018-05-14T04:12:05.772" v="253" actId="14100"/>
          <ac:spMkLst>
            <pc:docMk/>
            <pc:sldMk cId="2245050531" sldId="300"/>
            <ac:spMk id="2" creationId="{9A2827AB-FA8D-47F4-A0A3-E1E591DB5A00}"/>
          </ac:spMkLst>
        </pc:spChg>
        <pc:picChg chg="add mod">
          <ac:chgData name="vinay jain" userId="3da058d0df687895" providerId="LiveId" clId="{1EA5D110-DA89-458D-B87F-550C270A364C}" dt="2018-05-14T04:12:27.445" v="259" actId="1076"/>
          <ac:picMkLst>
            <pc:docMk/>
            <pc:sldMk cId="2245050531" sldId="300"/>
            <ac:picMk id="5" creationId="{AC46A8F7-2AD1-4654-AF8D-17DB99DB40B0}"/>
          </ac:picMkLst>
        </pc:picChg>
      </pc:sldChg>
      <pc:sldChg chg="modAnim">
        <pc:chgData name="vinay jain" userId="3da058d0df687895" providerId="LiveId" clId="{1EA5D110-DA89-458D-B87F-550C270A364C}" dt="2018-05-14T04:10:08.812" v="237" actId="1076"/>
        <pc:sldMkLst>
          <pc:docMk/>
          <pc:sldMk cId="1973200981" sldId="301"/>
        </pc:sldMkLst>
      </pc:sldChg>
      <pc:sldChg chg="modAnim">
        <pc:chgData name="vinay jain" userId="3da058d0df687895" providerId="LiveId" clId="{1EA5D110-DA89-458D-B87F-550C270A364C}" dt="2018-05-14T04:12:56.387" v="264" actId="1076"/>
        <pc:sldMkLst>
          <pc:docMk/>
          <pc:sldMk cId="277864423" sldId="302"/>
        </pc:sldMkLst>
      </pc:sldChg>
      <pc:sldChg chg="addSp modSp">
        <pc:chgData name="vinay jain" userId="3da058d0df687895" providerId="LiveId" clId="{1EA5D110-DA89-458D-B87F-550C270A364C}" dt="2018-05-13T18:52:17.817" v="212" actId="20577"/>
        <pc:sldMkLst>
          <pc:docMk/>
          <pc:sldMk cId="2231202690" sldId="303"/>
        </pc:sldMkLst>
        <pc:spChg chg="mod">
          <ac:chgData name="vinay jain" userId="3da058d0df687895" providerId="LiveId" clId="{1EA5D110-DA89-458D-B87F-550C270A364C}" dt="2018-05-13T18:51:19.033" v="182" actId="1076"/>
          <ac:spMkLst>
            <pc:docMk/>
            <pc:sldMk cId="2231202690" sldId="303"/>
            <ac:spMk id="2" creationId="{1F5CF936-AB15-4BEB-AD0E-E8BDDD810099}"/>
          </ac:spMkLst>
        </pc:spChg>
        <pc:spChg chg="mod">
          <ac:chgData name="vinay jain" userId="3da058d0df687895" providerId="LiveId" clId="{1EA5D110-DA89-458D-B87F-550C270A364C}" dt="2018-05-13T18:52:08.304" v="191" actId="14100"/>
          <ac:spMkLst>
            <pc:docMk/>
            <pc:sldMk cId="2231202690" sldId="303"/>
            <ac:spMk id="5" creationId="{E294F80B-32EE-45D8-B5E2-F8272E3BE2C2}"/>
          </ac:spMkLst>
        </pc:spChg>
        <pc:spChg chg="add mod">
          <ac:chgData name="vinay jain" userId="3da058d0df687895" providerId="LiveId" clId="{1EA5D110-DA89-458D-B87F-550C270A364C}" dt="2018-05-13T18:51:25.349" v="183" actId="1076"/>
          <ac:spMkLst>
            <pc:docMk/>
            <pc:sldMk cId="2231202690" sldId="303"/>
            <ac:spMk id="6" creationId="{83484536-DAEB-4EF7-807B-411D8AA24E97}"/>
          </ac:spMkLst>
        </pc:spChg>
        <pc:spChg chg="add mod">
          <ac:chgData name="vinay jain" userId="3da058d0df687895" providerId="LiveId" clId="{1EA5D110-DA89-458D-B87F-550C270A364C}" dt="2018-05-13T18:51:25.349" v="183" actId="1076"/>
          <ac:spMkLst>
            <pc:docMk/>
            <pc:sldMk cId="2231202690" sldId="303"/>
            <ac:spMk id="9" creationId="{110CCA6E-55D2-4BEA-A204-01037CDDFE8B}"/>
          </ac:spMkLst>
        </pc:spChg>
        <pc:spChg chg="add mod">
          <ac:chgData name="vinay jain" userId="3da058d0df687895" providerId="LiveId" clId="{1EA5D110-DA89-458D-B87F-550C270A364C}" dt="2018-05-13T18:51:25.349" v="183" actId="1076"/>
          <ac:spMkLst>
            <pc:docMk/>
            <pc:sldMk cId="2231202690" sldId="303"/>
            <ac:spMk id="11" creationId="{4107DFF7-0395-40D7-92B8-1290FCEA2045}"/>
          </ac:spMkLst>
        </pc:spChg>
        <pc:spChg chg="add mod">
          <ac:chgData name="vinay jain" userId="3da058d0df687895" providerId="LiveId" clId="{1EA5D110-DA89-458D-B87F-550C270A364C}" dt="2018-05-13T18:51:25.349" v="183" actId="1076"/>
          <ac:spMkLst>
            <pc:docMk/>
            <pc:sldMk cId="2231202690" sldId="303"/>
            <ac:spMk id="19" creationId="{66ECCABF-71FF-4AFD-A8E6-7071183096D1}"/>
          </ac:spMkLst>
        </pc:spChg>
        <pc:spChg chg="add mod">
          <ac:chgData name="vinay jain" userId="3da058d0df687895" providerId="LiveId" clId="{1EA5D110-DA89-458D-B87F-550C270A364C}" dt="2018-05-13T18:51:25.349" v="183" actId="1076"/>
          <ac:spMkLst>
            <pc:docMk/>
            <pc:sldMk cId="2231202690" sldId="303"/>
            <ac:spMk id="21" creationId="{3ED50D74-841D-49A4-B13E-B28215161CCB}"/>
          </ac:spMkLst>
        </pc:spChg>
        <pc:spChg chg="add mod">
          <ac:chgData name="vinay jain" userId="3da058d0df687895" providerId="LiveId" clId="{1EA5D110-DA89-458D-B87F-550C270A364C}" dt="2018-05-13T18:51:25.349" v="183" actId="1076"/>
          <ac:spMkLst>
            <pc:docMk/>
            <pc:sldMk cId="2231202690" sldId="303"/>
            <ac:spMk id="22" creationId="{EB4C0747-AFCA-462C-9F50-6C3F682E6130}"/>
          </ac:spMkLst>
        </pc:spChg>
        <pc:spChg chg="add mod">
          <ac:chgData name="vinay jain" userId="3da058d0df687895" providerId="LiveId" clId="{1EA5D110-DA89-458D-B87F-550C270A364C}" dt="2018-05-13T18:52:17.817" v="212" actId="20577"/>
          <ac:spMkLst>
            <pc:docMk/>
            <pc:sldMk cId="2231202690" sldId="303"/>
            <ac:spMk id="30" creationId="{42122B2A-F143-4C35-BDF6-AE0BF4B666F0}"/>
          </ac:spMkLst>
        </pc:spChg>
        <pc:cxnChg chg="mod">
          <ac:chgData name="vinay jain" userId="3da058d0df687895" providerId="LiveId" clId="{1EA5D110-DA89-458D-B87F-550C270A364C}" dt="2018-05-13T18:51:25.349" v="183" actId="1076"/>
          <ac:cxnSpMkLst>
            <pc:docMk/>
            <pc:sldMk cId="2231202690" sldId="303"/>
            <ac:cxnSpMk id="7" creationId="{679CF5CB-58D9-4E5D-9F9A-213A2C627986}"/>
          </ac:cxnSpMkLst>
        </pc:cxnChg>
        <pc:cxnChg chg="add mod">
          <ac:chgData name="vinay jain" userId="3da058d0df687895" providerId="LiveId" clId="{1EA5D110-DA89-458D-B87F-550C270A364C}" dt="2018-05-13T18:51:25.349" v="183" actId="1076"/>
          <ac:cxnSpMkLst>
            <pc:docMk/>
            <pc:sldMk cId="2231202690" sldId="303"/>
            <ac:cxnSpMk id="8" creationId="{80E7A95A-28D0-4BD0-96DD-A170064AB9AB}"/>
          </ac:cxnSpMkLst>
        </pc:cxnChg>
        <pc:cxnChg chg="add mod">
          <ac:chgData name="vinay jain" userId="3da058d0df687895" providerId="LiveId" clId="{1EA5D110-DA89-458D-B87F-550C270A364C}" dt="2018-05-13T18:51:25.349" v="183" actId="1076"/>
          <ac:cxnSpMkLst>
            <pc:docMk/>
            <pc:sldMk cId="2231202690" sldId="303"/>
            <ac:cxnSpMk id="10" creationId="{0F781C50-8B01-4996-9527-2D280007067E}"/>
          </ac:cxnSpMkLst>
        </pc:cxnChg>
        <pc:cxnChg chg="add mod">
          <ac:chgData name="vinay jain" userId="3da058d0df687895" providerId="LiveId" clId="{1EA5D110-DA89-458D-B87F-550C270A364C}" dt="2018-05-13T18:51:25.349" v="183" actId="1076"/>
          <ac:cxnSpMkLst>
            <pc:docMk/>
            <pc:sldMk cId="2231202690" sldId="303"/>
            <ac:cxnSpMk id="18" creationId="{61210052-EDC5-4AFE-A308-85EBF3A790E0}"/>
          </ac:cxnSpMkLst>
        </pc:cxnChg>
        <pc:cxnChg chg="add mod">
          <ac:chgData name="vinay jain" userId="3da058d0df687895" providerId="LiveId" clId="{1EA5D110-DA89-458D-B87F-550C270A364C}" dt="2018-05-13T18:51:25.349" v="183" actId="1076"/>
          <ac:cxnSpMkLst>
            <pc:docMk/>
            <pc:sldMk cId="2231202690" sldId="303"/>
            <ac:cxnSpMk id="20" creationId="{88BB59D6-8B1D-4CCA-8B48-E2E806B10E77}"/>
          </ac:cxnSpMkLst>
        </pc:cxnChg>
        <pc:cxnChg chg="add mod">
          <ac:chgData name="vinay jain" userId="3da058d0df687895" providerId="LiveId" clId="{1EA5D110-DA89-458D-B87F-550C270A364C}" dt="2018-05-13T18:51:25.349" v="183" actId="1076"/>
          <ac:cxnSpMkLst>
            <pc:docMk/>
            <pc:sldMk cId="2231202690" sldId="303"/>
            <ac:cxnSpMk id="23" creationId="{E2EA7F6C-3119-46C0-858E-DBF0D1B79573}"/>
          </ac:cxnSpMkLst>
        </pc:cxnChg>
        <pc:cxnChg chg="add mod">
          <ac:chgData name="vinay jain" userId="3da058d0df687895" providerId="LiveId" clId="{1EA5D110-DA89-458D-B87F-550C270A364C}" dt="2018-05-13T18:51:55.215" v="187" actId="14100"/>
          <ac:cxnSpMkLst>
            <pc:docMk/>
            <pc:sldMk cId="2231202690" sldId="303"/>
            <ac:cxnSpMk id="25" creationId="{4C9A9F13-5FCC-4380-A769-B95387339274}"/>
          </ac:cxnSpMkLst>
        </pc:cxnChg>
        <pc:cxnChg chg="add mod">
          <ac:chgData name="vinay jain" userId="3da058d0df687895" providerId="LiveId" clId="{1EA5D110-DA89-458D-B87F-550C270A364C}" dt="2018-05-13T18:51:44.400" v="184" actId="11529"/>
          <ac:cxnSpMkLst>
            <pc:docMk/>
            <pc:sldMk cId="2231202690" sldId="303"/>
            <ac:cxnSpMk id="27" creationId="{E0DB86C0-6FAB-425E-87E2-44A22C29A2EF}"/>
          </ac:cxnSpMkLst>
        </pc:cxnChg>
      </pc:sldChg>
      <pc:sldChg chg="modAnim">
        <pc:chgData name="vinay jain" userId="3da058d0df687895" providerId="LiveId" clId="{1EA5D110-DA89-458D-B87F-550C270A364C}" dt="2018-05-14T04:13:33.376" v="270" actId="1076"/>
        <pc:sldMkLst>
          <pc:docMk/>
          <pc:sldMk cId="809326007" sldId="305"/>
        </pc:sldMkLst>
      </pc:sldChg>
      <pc:sldChg chg="modSp">
        <pc:chgData name="vinay jain" userId="3da058d0df687895" providerId="LiveId" clId="{1EA5D110-DA89-458D-B87F-550C270A364C}" dt="2018-05-13T18:53:08.639" v="213" actId="1076"/>
        <pc:sldMkLst>
          <pc:docMk/>
          <pc:sldMk cId="3877303021" sldId="307"/>
        </pc:sldMkLst>
        <pc:picChg chg="mod">
          <ac:chgData name="vinay jain" userId="3da058d0df687895" providerId="LiveId" clId="{1EA5D110-DA89-458D-B87F-550C270A364C}" dt="2018-05-13T18:53:08.639" v="213" actId="1076"/>
          <ac:picMkLst>
            <pc:docMk/>
            <pc:sldMk cId="3877303021" sldId="307"/>
            <ac:picMk id="2" creationId="{66DFCE06-D8FB-406D-B2DA-AC47F54950B5}"/>
          </ac:picMkLst>
        </pc:picChg>
      </pc:sldChg>
      <pc:sldChg chg="modAnim">
        <pc:chgData name="vinay jain" userId="3da058d0df687895" providerId="LiveId" clId="{1EA5D110-DA89-458D-B87F-550C270A364C}" dt="2018-05-14T04:15:05.814" v="277" actId="1076"/>
        <pc:sldMkLst>
          <pc:docMk/>
          <pc:sldMk cId="1485186672" sldId="308"/>
        </pc:sldMkLst>
      </pc:sldChg>
      <pc:sldChg chg="modAnim">
        <pc:chgData name="vinay jain" userId="3da058d0df687895" providerId="LiveId" clId="{1EA5D110-DA89-458D-B87F-550C270A364C}" dt="2018-05-14T04:15:11.931" v="278" actId="1076"/>
        <pc:sldMkLst>
          <pc:docMk/>
          <pc:sldMk cId="2862163648" sldId="309"/>
        </pc:sldMkLst>
      </pc:sldChg>
      <pc:sldChg chg="addSp delSp modSp add">
        <pc:chgData name="vinay jain" userId="3da058d0df687895" providerId="LiveId" clId="{1EA5D110-DA89-458D-B87F-550C270A364C}" dt="2018-05-14T04:16:39.133" v="309" actId="1076"/>
        <pc:sldMkLst>
          <pc:docMk/>
          <pc:sldMk cId="4165816837" sldId="310"/>
        </pc:sldMkLst>
        <pc:spChg chg="del">
          <ac:chgData name="vinay jain" userId="3da058d0df687895" providerId="LiveId" clId="{1EA5D110-DA89-458D-B87F-550C270A364C}" dt="2018-05-14T04:15:26.339" v="280" actId="1076"/>
          <ac:spMkLst>
            <pc:docMk/>
            <pc:sldMk cId="4165816837" sldId="310"/>
            <ac:spMk id="2" creationId="{6F84A797-3D65-4BF8-B006-6DB976990E29}"/>
          </ac:spMkLst>
        </pc:spChg>
        <pc:spChg chg="del">
          <ac:chgData name="vinay jain" userId="3da058d0df687895" providerId="LiveId" clId="{1EA5D110-DA89-458D-B87F-550C270A364C}" dt="2018-05-14T04:15:26.339" v="280" actId="1076"/>
          <ac:spMkLst>
            <pc:docMk/>
            <pc:sldMk cId="4165816837" sldId="310"/>
            <ac:spMk id="3" creationId="{E458C54F-6C13-4F4C-A8DD-10EEFC210A65}"/>
          </ac:spMkLst>
        </pc:spChg>
        <pc:spChg chg="del">
          <ac:chgData name="vinay jain" userId="3da058d0df687895" providerId="LiveId" clId="{1EA5D110-DA89-458D-B87F-550C270A364C}" dt="2018-05-14T04:15:26.339" v="280" actId="1076"/>
          <ac:spMkLst>
            <pc:docMk/>
            <pc:sldMk cId="4165816837" sldId="310"/>
            <ac:spMk id="4" creationId="{C75FD214-674C-4F90-AE8D-87C10C666322}"/>
          </ac:spMkLst>
        </pc:spChg>
        <pc:spChg chg="add mod">
          <ac:chgData name="vinay jain" userId="3da058d0df687895" providerId="LiveId" clId="{1EA5D110-DA89-458D-B87F-550C270A364C}" dt="2018-05-14T04:15:36.153" v="297" actId="20577"/>
          <ac:spMkLst>
            <pc:docMk/>
            <pc:sldMk cId="4165816837" sldId="310"/>
            <ac:spMk id="5" creationId="{1E282743-2BFF-4AF8-870F-B84119BE4DB8}"/>
          </ac:spMkLst>
        </pc:spChg>
        <pc:spChg chg="add del mod">
          <ac:chgData name="vinay jain" userId="3da058d0df687895" providerId="LiveId" clId="{1EA5D110-DA89-458D-B87F-550C270A364C}" dt="2018-05-14T04:15:41.048" v="298" actId="478"/>
          <ac:spMkLst>
            <pc:docMk/>
            <pc:sldMk cId="4165816837" sldId="310"/>
            <ac:spMk id="6" creationId="{B01667CD-4A26-4ADE-846E-0F25B6E90C0C}"/>
          </ac:spMkLst>
        </pc:spChg>
        <pc:picChg chg="add mod">
          <ac:chgData name="vinay jain" userId="3da058d0df687895" providerId="LiveId" clId="{1EA5D110-DA89-458D-B87F-550C270A364C}" dt="2018-05-14T04:16:39.133" v="309" actId="1076"/>
          <ac:picMkLst>
            <pc:docMk/>
            <pc:sldMk cId="4165816837" sldId="310"/>
            <ac:picMk id="8" creationId="{7A14C9F3-3820-48D3-BBA9-3F5EF62AC6C2}"/>
          </ac:picMkLst>
        </pc:picChg>
      </pc:sldChg>
      <pc:sldChg chg="addSp delSp modSp add">
        <pc:chgData name="vinay jain" userId="3da058d0df687895" providerId="LiveId" clId="{1EA5D110-DA89-458D-B87F-550C270A364C}" dt="2018-05-14T04:16:49.500" v="312" actId="962"/>
        <pc:sldMkLst>
          <pc:docMk/>
          <pc:sldMk cId="3556357791" sldId="311"/>
        </pc:sldMkLst>
        <pc:picChg chg="add mod">
          <ac:chgData name="vinay jain" userId="3da058d0df687895" providerId="LiveId" clId="{1EA5D110-DA89-458D-B87F-550C270A364C}" dt="2018-05-14T04:16:22.825" v="307" actId="962"/>
          <ac:picMkLst>
            <pc:docMk/>
            <pc:sldMk cId="3556357791" sldId="311"/>
            <ac:picMk id="3" creationId="{16555AB4-E803-440E-BCA5-9100418FBD3F}"/>
          </ac:picMkLst>
        </pc:picChg>
        <pc:picChg chg="add mod">
          <ac:chgData name="vinay jain" userId="3da058d0df687895" providerId="LiveId" clId="{1EA5D110-DA89-458D-B87F-550C270A364C}" dt="2018-05-14T04:16:49.500" v="312" actId="962"/>
          <ac:picMkLst>
            <pc:docMk/>
            <pc:sldMk cId="3556357791" sldId="311"/>
            <ac:picMk id="6" creationId="{94BAF481-E7EC-4EF6-B408-06322B8D6FD4}"/>
          </ac:picMkLst>
        </pc:picChg>
        <pc:picChg chg="del">
          <ac:chgData name="vinay jain" userId="3da058d0df687895" providerId="LiveId" clId="{1EA5D110-DA89-458D-B87F-550C270A364C}" dt="2018-05-14T04:16:15.934" v="304" actId="478"/>
          <ac:picMkLst>
            <pc:docMk/>
            <pc:sldMk cId="3556357791" sldId="311"/>
            <ac:picMk id="8" creationId="{7A14C9F3-3820-48D3-BBA9-3F5EF62AC6C2}"/>
          </ac:picMkLst>
        </pc:picChg>
      </pc:sldChg>
      <pc:sldChg chg="addSp delSp modSp add">
        <pc:chgData name="vinay jain" userId="3da058d0df687895" providerId="LiveId" clId="{1EA5D110-DA89-458D-B87F-550C270A364C}" dt="2018-05-14T04:17:05.706" v="318" actId="962"/>
        <pc:sldMkLst>
          <pc:docMk/>
          <pc:sldMk cId="663229467" sldId="312"/>
        </pc:sldMkLst>
        <pc:picChg chg="del">
          <ac:chgData name="vinay jain" userId="3da058d0df687895" providerId="LiveId" clId="{1EA5D110-DA89-458D-B87F-550C270A364C}" dt="2018-05-14T04:16:58.046" v="315" actId="478"/>
          <ac:picMkLst>
            <pc:docMk/>
            <pc:sldMk cId="663229467" sldId="312"/>
            <ac:picMk id="3" creationId="{16555AB4-E803-440E-BCA5-9100418FBD3F}"/>
          </ac:picMkLst>
        </pc:picChg>
        <pc:picChg chg="add mod">
          <ac:chgData name="vinay jain" userId="3da058d0df687895" providerId="LiveId" clId="{1EA5D110-DA89-458D-B87F-550C270A364C}" dt="2018-05-14T04:17:05.706" v="318" actId="962"/>
          <ac:picMkLst>
            <pc:docMk/>
            <pc:sldMk cId="663229467" sldId="312"/>
            <ac:picMk id="4" creationId="{B4F4EE4E-2831-43AC-8882-756A6A151D46}"/>
          </ac:picMkLst>
        </pc:picChg>
        <pc:picChg chg="del">
          <ac:chgData name="vinay jain" userId="3da058d0df687895" providerId="LiveId" clId="{1EA5D110-DA89-458D-B87F-550C270A364C}" dt="2018-05-14T04:16:54.064" v="314" actId="478"/>
          <ac:picMkLst>
            <pc:docMk/>
            <pc:sldMk cId="663229467" sldId="312"/>
            <ac:picMk id="6" creationId="{94BAF481-E7EC-4EF6-B408-06322B8D6FD4}"/>
          </ac:picMkLst>
        </pc:picChg>
      </pc:sldChg>
      <pc:sldChg chg="addSp delSp modSp add">
        <pc:chgData name="vinay jain" userId="3da058d0df687895" providerId="LiveId" clId="{1EA5D110-DA89-458D-B87F-550C270A364C}" dt="2018-05-14T04:17:16.813" v="323" actId="962"/>
        <pc:sldMkLst>
          <pc:docMk/>
          <pc:sldMk cId="647283064" sldId="313"/>
        </pc:sldMkLst>
        <pc:picChg chg="add mod">
          <ac:chgData name="vinay jain" userId="3da058d0df687895" providerId="LiveId" clId="{1EA5D110-DA89-458D-B87F-550C270A364C}" dt="2018-05-14T04:17:16.813" v="323" actId="962"/>
          <ac:picMkLst>
            <pc:docMk/>
            <pc:sldMk cId="647283064" sldId="313"/>
            <ac:picMk id="3" creationId="{BC664893-AE44-4C9F-9ECF-72EE360590C8}"/>
          </ac:picMkLst>
        </pc:picChg>
        <pc:picChg chg="del">
          <ac:chgData name="vinay jain" userId="3da058d0df687895" providerId="LiveId" clId="{1EA5D110-DA89-458D-B87F-550C270A364C}" dt="2018-05-14T04:17:09.797" v="320" actId="478"/>
          <ac:picMkLst>
            <pc:docMk/>
            <pc:sldMk cId="647283064" sldId="313"/>
            <ac:picMk id="4" creationId="{B4F4EE4E-2831-43AC-8882-756A6A151D46}"/>
          </ac:picMkLst>
        </pc:picChg>
      </pc:sldChg>
      <pc:sldChg chg="addSp delSp modSp add">
        <pc:chgData name="vinay jain" userId="3da058d0df687895" providerId="LiveId" clId="{1EA5D110-DA89-458D-B87F-550C270A364C}" dt="2018-05-14T04:17:31.439" v="330" actId="478"/>
        <pc:sldMkLst>
          <pc:docMk/>
          <pc:sldMk cId="2886987905" sldId="314"/>
        </pc:sldMkLst>
        <pc:picChg chg="del">
          <ac:chgData name="vinay jain" userId="3da058d0df687895" providerId="LiveId" clId="{1EA5D110-DA89-458D-B87F-550C270A364C}" dt="2018-05-14T04:17:22.187" v="325" actId="478"/>
          <ac:picMkLst>
            <pc:docMk/>
            <pc:sldMk cId="2886987905" sldId="314"/>
            <ac:picMk id="3" creationId="{BC664893-AE44-4C9F-9ECF-72EE360590C8}"/>
          </ac:picMkLst>
        </pc:picChg>
        <pc:picChg chg="add mod">
          <ac:chgData name="vinay jain" userId="3da058d0df687895" providerId="LiveId" clId="{1EA5D110-DA89-458D-B87F-550C270A364C}" dt="2018-05-14T04:17:28.563" v="328" actId="962"/>
          <ac:picMkLst>
            <pc:docMk/>
            <pc:sldMk cId="2886987905" sldId="314"/>
            <ac:picMk id="4" creationId="{D3DDB0D6-E235-451C-B729-7295857E4BAC}"/>
          </ac:picMkLst>
        </pc:picChg>
        <pc:picChg chg="add del">
          <ac:chgData name="vinay jain" userId="3da058d0df687895" providerId="LiveId" clId="{1EA5D110-DA89-458D-B87F-550C270A364C}" dt="2018-05-14T04:17:31.439" v="330" actId="478"/>
          <ac:picMkLst>
            <pc:docMk/>
            <pc:sldMk cId="2886987905" sldId="314"/>
            <ac:picMk id="6" creationId="{ABF7D388-371D-4FBE-88DB-E41BEA3DC88A}"/>
          </ac:picMkLst>
        </pc:picChg>
      </pc:sldChg>
      <pc:sldChg chg="addSp delSp modSp add">
        <pc:chgData name="vinay jain" userId="3da058d0df687895" providerId="LiveId" clId="{1EA5D110-DA89-458D-B87F-550C270A364C}" dt="2018-05-14T04:18:05.938" v="337" actId="1076"/>
        <pc:sldMkLst>
          <pc:docMk/>
          <pc:sldMk cId="2609164563" sldId="315"/>
        </pc:sldMkLst>
        <pc:picChg chg="add mod">
          <ac:chgData name="vinay jain" userId="3da058d0df687895" providerId="LiveId" clId="{1EA5D110-DA89-458D-B87F-550C270A364C}" dt="2018-05-14T04:18:03.305" v="335" actId="962"/>
          <ac:picMkLst>
            <pc:docMk/>
            <pc:sldMk cId="2609164563" sldId="315"/>
            <ac:picMk id="3" creationId="{45B7E77A-491A-4FF3-AA95-87AA480F91D7}"/>
          </ac:picMkLst>
        </pc:picChg>
        <pc:picChg chg="del">
          <ac:chgData name="vinay jain" userId="3da058d0df687895" providerId="LiveId" clId="{1EA5D110-DA89-458D-B87F-550C270A364C}" dt="2018-05-14T04:17:55.469" v="332" actId="478"/>
          <ac:picMkLst>
            <pc:docMk/>
            <pc:sldMk cId="2609164563" sldId="315"/>
            <ac:picMk id="4" creationId="{D3DDB0D6-E235-451C-B729-7295857E4BAC}"/>
          </ac:picMkLst>
        </pc:picChg>
        <pc:picChg chg="add del">
          <ac:chgData name="vinay jain" userId="3da058d0df687895" providerId="LiveId" clId="{1EA5D110-DA89-458D-B87F-550C270A364C}" dt="2018-05-14T04:18:05.938" v="337" actId="1076"/>
          <ac:picMkLst>
            <pc:docMk/>
            <pc:sldMk cId="2609164563" sldId="315"/>
            <ac:picMk id="6" creationId="{E4E1CF84-7281-441C-A6FC-38D50755E9AF}"/>
          </ac:picMkLst>
        </pc:picChg>
      </pc:sldChg>
      <pc:sldChg chg="addSp delSp modSp add">
        <pc:chgData name="vinay jain" userId="3da058d0df687895" providerId="LiveId" clId="{1EA5D110-DA89-458D-B87F-550C270A364C}" dt="2018-05-14T04:18:17.906" v="342" actId="962"/>
        <pc:sldMkLst>
          <pc:docMk/>
          <pc:sldMk cId="4138543274" sldId="316"/>
        </pc:sldMkLst>
        <pc:picChg chg="del">
          <ac:chgData name="vinay jain" userId="3da058d0df687895" providerId="LiveId" clId="{1EA5D110-DA89-458D-B87F-550C270A364C}" dt="2018-05-14T04:18:10.858" v="339" actId="478"/>
          <ac:picMkLst>
            <pc:docMk/>
            <pc:sldMk cId="4138543274" sldId="316"/>
            <ac:picMk id="3" creationId="{45B7E77A-491A-4FF3-AA95-87AA480F91D7}"/>
          </ac:picMkLst>
        </pc:picChg>
        <pc:picChg chg="add mod">
          <ac:chgData name="vinay jain" userId="3da058d0df687895" providerId="LiveId" clId="{1EA5D110-DA89-458D-B87F-550C270A364C}" dt="2018-05-14T04:18:17.906" v="342" actId="962"/>
          <ac:picMkLst>
            <pc:docMk/>
            <pc:sldMk cId="4138543274" sldId="316"/>
            <ac:picMk id="4" creationId="{AB7B4D36-0272-4E83-BB0F-639D389EDC86}"/>
          </ac:picMkLst>
        </pc:picChg>
      </pc:sldChg>
      <pc:sldChg chg="addSp delSp modSp add">
        <pc:chgData name="vinay jain" userId="3da058d0df687895" providerId="LiveId" clId="{1EA5D110-DA89-458D-B87F-550C270A364C}" dt="2018-05-14T04:18:30.005" v="346" actId="27614"/>
        <pc:sldMkLst>
          <pc:docMk/>
          <pc:sldMk cId="1216807596" sldId="317"/>
        </pc:sldMkLst>
        <pc:picChg chg="add mod">
          <ac:chgData name="vinay jain" userId="3da058d0df687895" providerId="LiveId" clId="{1EA5D110-DA89-458D-B87F-550C270A364C}" dt="2018-05-14T04:18:30.005" v="346" actId="27614"/>
          <ac:picMkLst>
            <pc:docMk/>
            <pc:sldMk cId="1216807596" sldId="317"/>
            <ac:picMk id="3" creationId="{C0B87043-5569-41B4-B832-2330DB29585D}"/>
          </ac:picMkLst>
        </pc:picChg>
        <pc:picChg chg="del">
          <ac:chgData name="vinay jain" userId="3da058d0df687895" providerId="LiveId" clId="{1EA5D110-DA89-458D-B87F-550C270A364C}" dt="2018-05-14T04:18:21.857" v="344" actId="478"/>
          <ac:picMkLst>
            <pc:docMk/>
            <pc:sldMk cId="1216807596" sldId="317"/>
            <ac:picMk id="4" creationId="{AB7B4D36-0272-4E83-BB0F-639D389EDC86}"/>
          </ac:picMkLst>
        </pc:picChg>
      </pc:sldChg>
      <pc:sldChg chg="addSp delSp modSp add">
        <pc:chgData name="vinay jain" userId="3da058d0df687895" providerId="LiveId" clId="{1EA5D110-DA89-458D-B87F-550C270A364C}" dt="2018-05-14T04:36:05.350" v="387" actId="1076"/>
        <pc:sldMkLst>
          <pc:docMk/>
          <pc:sldMk cId="1388248798" sldId="318"/>
        </pc:sldMkLst>
        <pc:spChg chg="mod">
          <ac:chgData name="vinay jain" userId="3da058d0df687895" providerId="LiveId" clId="{1EA5D110-DA89-458D-B87F-550C270A364C}" dt="2018-05-14T04:30:38.292" v="382" actId="20577"/>
          <ac:spMkLst>
            <pc:docMk/>
            <pc:sldMk cId="1388248798" sldId="318"/>
            <ac:spMk id="2" creationId="{75BD481E-6875-4BC8-BE11-1E47410C84B6}"/>
          </ac:spMkLst>
        </pc:spChg>
        <pc:picChg chg="add del mod">
          <ac:chgData name="vinay jain" userId="3da058d0df687895" providerId="LiveId" clId="{1EA5D110-DA89-458D-B87F-550C270A364C}" dt="2018-05-14T04:36:05.350" v="387" actId="1076"/>
          <ac:picMkLst>
            <pc:docMk/>
            <pc:sldMk cId="1388248798" sldId="318"/>
            <ac:picMk id="5" creationId="{7B1C8F4B-04CA-41D8-B059-8FEC50F6C1C9}"/>
          </ac:picMkLst>
        </pc:picChg>
      </pc:sldChg>
    </pc:docChg>
  </pc:docChgLst>
  <pc:docChgLst>
    <pc:chgData name="Guest User" providerId="Windows Live" clId="Web-{F4ECECA1-1234-4B39-8584-B6E3AAC90C4B}"/>
    <pc:docChg chg="modSld">
      <pc:chgData name="Guest User" userId="" providerId="Windows Live" clId="Web-{F4ECECA1-1234-4B39-8584-B6E3AAC90C4B}" dt="2018-05-11T10:42:52.388" v="483"/>
      <pc:docMkLst>
        <pc:docMk/>
      </pc:docMkLst>
      <pc:sldChg chg="modSp addAnim modAnim">
        <pc:chgData name="Guest User" userId="" providerId="Windows Live" clId="Web-{F4ECECA1-1234-4B39-8584-B6E3AAC90C4B}" dt="2018-05-11T10:42:42.560" v="482"/>
        <pc:sldMkLst>
          <pc:docMk/>
          <pc:sldMk cId="3529114326" sldId="268"/>
        </pc:sldMkLst>
        <pc:spChg chg="mod">
          <ac:chgData name="Guest User" userId="" providerId="Windows Live" clId="Web-{F4ECECA1-1234-4B39-8584-B6E3AAC90C4B}" dt="2018-05-11T10:36:09.091" v="67" actId="20577"/>
          <ac:spMkLst>
            <pc:docMk/>
            <pc:sldMk cId="3529114326" sldId="268"/>
            <ac:spMk id="13" creationId="{00000000-0000-0000-0000-000000000000}"/>
          </ac:spMkLst>
        </pc:spChg>
        <pc:spChg chg="mod">
          <ac:chgData name="Guest User" userId="" providerId="Windows Live" clId="Web-{F4ECECA1-1234-4B39-8584-B6E3AAC90C4B}" dt="2018-05-11T10:42:25.012" v="479" actId="20577"/>
          <ac:spMkLst>
            <pc:docMk/>
            <pc:sldMk cId="3529114326" sldId="268"/>
            <ac:spMk id="14" creationId="{00000000-0000-0000-0000-000000000000}"/>
          </ac:spMkLst>
        </pc:spChg>
      </pc:sldChg>
    </pc:docChg>
  </pc:docChgLst>
  <pc:docChgLst>
    <pc:chgData name="devendra samatia" userId="bd4c2b84c1d61a8d" providerId="Windows Live" clId="Web-{76DD906A-A9D6-4157-9F55-5C0E9B8B3FB4}"/>
    <pc:docChg chg="modSld">
      <pc:chgData name="devendra samatia" userId="bd4c2b84c1d61a8d" providerId="Windows Live" clId="Web-{76DD906A-A9D6-4157-9F55-5C0E9B8B3FB4}" dt="2018-05-11T08:51:33.903" v="7" actId="20577"/>
      <pc:docMkLst>
        <pc:docMk/>
      </pc:docMkLst>
      <pc:sldChg chg="modSp">
        <pc:chgData name="devendra samatia" userId="bd4c2b84c1d61a8d" providerId="Windows Live" clId="Web-{76DD906A-A9D6-4157-9F55-5C0E9B8B3FB4}" dt="2018-05-11T08:51:32.512" v="5" actId="20577"/>
        <pc:sldMkLst>
          <pc:docMk/>
          <pc:sldMk cId="1332291891" sldId="257"/>
        </pc:sldMkLst>
        <pc:spChg chg="mod">
          <ac:chgData name="devendra samatia" userId="bd4c2b84c1d61a8d" providerId="Windows Live" clId="Web-{76DD906A-A9D6-4157-9F55-5C0E9B8B3FB4}" dt="2018-05-11T08:51:32.512" v="5" actId="20577"/>
          <ac:spMkLst>
            <pc:docMk/>
            <pc:sldMk cId="1332291891" sldId="257"/>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12/13/2018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46</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12/13/2018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12/13/2018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12/13/2018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12/13/2018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12/13/2018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12/13/2018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en.wikipedia.org/wiki/%E2%88%9D"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0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Analysis and Prediction of Housing Prices</a:t>
            </a:r>
            <a:endParaRPr lang="en-US" dirty="0"/>
          </a:p>
        </p:txBody>
      </p:sp>
      <p:sp>
        <p:nvSpPr>
          <p:cNvPr id="5" name="Subtitle 4"/>
          <p:cNvSpPr>
            <a:spLocks noGrp="1"/>
          </p:cNvSpPr>
          <p:nvPr>
            <p:ph type="subTitle" idx="1"/>
          </p:nvPr>
        </p:nvSpPr>
        <p:spPr>
          <a:xfrm>
            <a:off x="4772999" y="3732356"/>
            <a:ext cx="5573128" cy="1752600"/>
          </a:xfrm>
        </p:spPr>
        <p:txBody>
          <a:bodyPr vert="horz" lIns="121899" tIns="60949" rIns="121899" bIns="60949" rtlCol="0" anchor="t">
            <a:normAutofit fontScale="92500"/>
          </a:bodyPr>
          <a:lstStyle/>
          <a:p>
            <a:pPr algn="just"/>
            <a:r>
              <a:rPr lang="en-US" dirty="0"/>
              <a:t>Submitted</a:t>
            </a:r>
            <a:r>
              <a:rPr lang="en-US" dirty="0">
                <a:cs typeface="Calibri"/>
              </a:rPr>
              <a:t> By::</a:t>
            </a:r>
            <a:endParaRPr lang="en-US">
              <a:cs typeface="Calibri"/>
            </a:endParaRPr>
          </a:p>
          <a:p>
            <a:pPr algn="just"/>
            <a:r>
              <a:rPr lang="en-US" dirty="0">
                <a:cs typeface="Calibri"/>
              </a:rPr>
              <a:t>Devendra </a:t>
            </a:r>
            <a:r>
              <a:rPr lang="en-US" dirty="0" err="1">
                <a:cs typeface="Calibri"/>
              </a:rPr>
              <a:t>Samatia</a:t>
            </a:r>
            <a:r>
              <a:rPr lang="en-US" dirty="0">
                <a:cs typeface="Calibri"/>
              </a:rPr>
              <a:t> (15ucs037)</a:t>
            </a:r>
          </a:p>
          <a:p>
            <a:pPr algn="just"/>
            <a:r>
              <a:rPr lang="en-US" dirty="0" err="1">
                <a:cs typeface="Calibri"/>
              </a:rPr>
              <a:t>Divyanshu</a:t>
            </a:r>
            <a:r>
              <a:rPr lang="en-US" dirty="0">
                <a:cs typeface="Calibri"/>
              </a:rPr>
              <a:t> </a:t>
            </a:r>
            <a:r>
              <a:rPr lang="en-US" dirty="0" err="1">
                <a:cs typeface="Calibri"/>
              </a:rPr>
              <a:t>jhawar</a:t>
            </a:r>
            <a:r>
              <a:rPr lang="en-US" dirty="0">
                <a:cs typeface="Calibri"/>
              </a:rPr>
              <a:t> (15ucs040)</a:t>
            </a:r>
          </a:p>
          <a:p>
            <a:pPr algn="just"/>
            <a:r>
              <a:rPr lang="en-US" dirty="0">
                <a:cs typeface="Calibri"/>
              </a:rPr>
              <a:t>Vinay Jain                (15ucs055)</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FD21-5E70-45B7-BB7B-445F7DE4CB18}"/>
              </a:ext>
            </a:extLst>
          </p:cNvPr>
          <p:cNvSpPr>
            <a:spLocks noGrp="1"/>
          </p:cNvSpPr>
          <p:nvPr>
            <p:ph type="title"/>
          </p:nvPr>
        </p:nvSpPr>
        <p:spPr/>
        <p:txBody>
          <a:bodyPr/>
          <a:lstStyle/>
          <a:p>
            <a:r>
              <a:rPr lang="en-IN" dirty="0"/>
              <a:t>Feature Selection and Engineering</a:t>
            </a:r>
          </a:p>
        </p:txBody>
      </p:sp>
      <p:sp>
        <p:nvSpPr>
          <p:cNvPr id="3" name="Content Placeholder 2">
            <a:extLst>
              <a:ext uri="{FF2B5EF4-FFF2-40B4-BE49-F238E27FC236}">
                <a16:creationId xmlns:a16="http://schemas.microsoft.com/office/drawing/2014/main" id="{D5FD15B0-C6A1-45D4-A8A4-406B56B1321B}"/>
              </a:ext>
            </a:extLst>
          </p:cNvPr>
          <p:cNvSpPr>
            <a:spLocks noGrp="1"/>
          </p:cNvSpPr>
          <p:nvPr>
            <p:ph idx="1"/>
          </p:nvPr>
        </p:nvSpPr>
        <p:spPr/>
        <p:txBody>
          <a:bodyPr vert="horz" lIns="121899" tIns="60949" rIns="121899" bIns="60949" rtlCol="0" anchor="t">
            <a:normAutofit/>
          </a:bodyPr>
          <a:lstStyle/>
          <a:p>
            <a:pPr marL="304165" indent="-304165"/>
            <a:r>
              <a:rPr lang="en-IN" dirty="0"/>
              <a:t>This is an early indication that regressor algorithm alone would not be able to accurate function with high probability.</a:t>
            </a:r>
            <a:endParaRPr lang="en-US" dirty="0"/>
          </a:p>
        </p:txBody>
      </p:sp>
    </p:spTree>
    <p:extLst>
      <p:ext uri="{BB962C8B-B14F-4D97-AF65-F5344CB8AC3E}">
        <p14:creationId xmlns:p14="http://schemas.microsoft.com/office/powerpoint/2010/main" val="105501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AFAB-129D-4751-9481-E7E2F2B445F3}"/>
              </a:ext>
            </a:extLst>
          </p:cNvPr>
          <p:cNvSpPr>
            <a:spLocks noGrp="1"/>
          </p:cNvSpPr>
          <p:nvPr>
            <p:ph type="title"/>
          </p:nvPr>
        </p:nvSpPr>
        <p:spPr>
          <a:xfrm>
            <a:off x="1341883" y="-330728"/>
            <a:ext cx="10360501" cy="1223963"/>
          </a:xfrm>
        </p:spPr>
        <p:txBody>
          <a:bodyPr/>
          <a:lstStyle/>
          <a:p>
            <a:r>
              <a:rPr lang="en-IN" dirty="0"/>
              <a:t>Feature Engineering and Selection</a:t>
            </a:r>
          </a:p>
        </p:txBody>
      </p:sp>
      <p:sp>
        <p:nvSpPr>
          <p:cNvPr id="6" name="Content Placeholder 5">
            <a:extLst>
              <a:ext uri="{FF2B5EF4-FFF2-40B4-BE49-F238E27FC236}">
                <a16:creationId xmlns:a16="http://schemas.microsoft.com/office/drawing/2014/main" id="{3D35DCE0-FE14-42E9-A269-0B606778735E}"/>
              </a:ext>
            </a:extLst>
          </p:cNvPr>
          <p:cNvSpPr>
            <a:spLocks noGrp="1"/>
          </p:cNvSpPr>
          <p:nvPr>
            <p:ph idx="1"/>
          </p:nvPr>
        </p:nvSpPr>
        <p:spPr>
          <a:xfrm>
            <a:off x="1310205" y="764704"/>
            <a:ext cx="10360501" cy="4462272"/>
          </a:xfrm>
        </p:spPr>
        <p:txBody>
          <a:bodyPr/>
          <a:lstStyle/>
          <a:p>
            <a:r>
              <a:rPr lang="en-IN" dirty="0"/>
              <a:t>Another possibility can be that either the log of the function or cube of the function can be very effective.</a:t>
            </a:r>
          </a:p>
        </p:txBody>
      </p:sp>
      <p:pic>
        <p:nvPicPr>
          <p:cNvPr id="4" name="Picture 3" descr="A close up of a map&#10;&#10;Description generated with high confidence">
            <a:extLst>
              <a:ext uri="{FF2B5EF4-FFF2-40B4-BE49-F238E27FC236}">
                <a16:creationId xmlns:a16="http://schemas.microsoft.com/office/drawing/2014/main" id="{14F8252C-29AE-474D-A330-4E0E5C1116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3520" y="1631024"/>
            <a:ext cx="6741784" cy="5056338"/>
          </a:xfrm>
          <a:prstGeom prst="rect">
            <a:avLst/>
          </a:prstGeom>
        </p:spPr>
      </p:pic>
    </p:spTree>
    <p:extLst>
      <p:ext uri="{BB962C8B-B14F-4D97-AF65-F5344CB8AC3E}">
        <p14:creationId xmlns:p14="http://schemas.microsoft.com/office/powerpoint/2010/main" val="370690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1821-2D64-4796-9F7F-DFE6F305042F}"/>
              </a:ext>
            </a:extLst>
          </p:cNvPr>
          <p:cNvSpPr>
            <a:spLocks noGrp="1"/>
          </p:cNvSpPr>
          <p:nvPr>
            <p:ph type="title"/>
          </p:nvPr>
        </p:nvSpPr>
        <p:spPr/>
        <p:txBody>
          <a:bodyPr/>
          <a:lstStyle/>
          <a:p>
            <a:r>
              <a:rPr lang="en-IN" dirty="0"/>
              <a:t>Feature Selection and Engineering</a:t>
            </a:r>
          </a:p>
        </p:txBody>
      </p:sp>
      <p:sp>
        <p:nvSpPr>
          <p:cNvPr id="3" name="Content Placeholder 2">
            <a:extLst>
              <a:ext uri="{FF2B5EF4-FFF2-40B4-BE49-F238E27FC236}">
                <a16:creationId xmlns:a16="http://schemas.microsoft.com/office/drawing/2014/main" id="{5C9C3370-0370-405C-8523-BA24CF96EAB6}"/>
              </a:ext>
            </a:extLst>
          </p:cNvPr>
          <p:cNvSpPr>
            <a:spLocks noGrp="1"/>
          </p:cNvSpPr>
          <p:nvPr>
            <p:ph idx="1"/>
          </p:nvPr>
        </p:nvSpPr>
        <p:spPr/>
        <p:txBody>
          <a:bodyPr/>
          <a:lstStyle/>
          <a:p>
            <a:r>
              <a:rPr lang="en-IN" dirty="0"/>
              <a:t>From the previous piece of information we know that new features such as log of rooms ,longitude * longitude ,   latitude * latitude , longitude* latitude can be important feature not to be missed out. </a:t>
            </a:r>
          </a:p>
        </p:txBody>
      </p:sp>
    </p:spTree>
    <p:extLst>
      <p:ext uri="{BB962C8B-B14F-4D97-AF65-F5344CB8AC3E}">
        <p14:creationId xmlns:p14="http://schemas.microsoft.com/office/powerpoint/2010/main" val="87176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5610-C983-4133-B04D-92310780F640}"/>
              </a:ext>
            </a:extLst>
          </p:cNvPr>
          <p:cNvSpPr>
            <a:spLocks noGrp="1"/>
          </p:cNvSpPr>
          <p:nvPr>
            <p:ph type="title"/>
          </p:nvPr>
        </p:nvSpPr>
        <p:spPr/>
        <p:txBody>
          <a:bodyPr/>
          <a:lstStyle/>
          <a:p>
            <a:r>
              <a:rPr lang="en-IN" dirty="0"/>
              <a:t>Training and Test Split</a:t>
            </a:r>
          </a:p>
        </p:txBody>
      </p:sp>
      <p:sp>
        <p:nvSpPr>
          <p:cNvPr id="3" name="Content Placeholder 2">
            <a:extLst>
              <a:ext uri="{FF2B5EF4-FFF2-40B4-BE49-F238E27FC236}">
                <a16:creationId xmlns:a16="http://schemas.microsoft.com/office/drawing/2014/main" id="{90C9F31D-55BB-4F53-8F7C-C907FCF2623F}"/>
              </a:ext>
            </a:extLst>
          </p:cNvPr>
          <p:cNvSpPr>
            <a:spLocks noGrp="1"/>
          </p:cNvSpPr>
          <p:nvPr>
            <p:ph idx="1"/>
          </p:nvPr>
        </p:nvSpPr>
        <p:spPr/>
        <p:txBody>
          <a:bodyPr vert="horz" lIns="121899" tIns="60949" rIns="121899" bIns="60949" rtlCol="0" anchor="t">
            <a:normAutofit/>
          </a:bodyPr>
          <a:lstStyle/>
          <a:p>
            <a:pPr marL="304165" indent="-304165"/>
            <a:r>
              <a:rPr lang="en-IN" dirty="0"/>
              <a:t>Splitting is an important part of prediction. We have here used stratified split according to the most important feature medium income to split it.</a:t>
            </a:r>
            <a:endParaRPr lang="en-US" dirty="0"/>
          </a:p>
        </p:txBody>
      </p:sp>
      <p:pic>
        <p:nvPicPr>
          <p:cNvPr id="5" name="Picture 4" descr="A picture containing crossword puzzle&#10;&#10;Description generated with high confidence">
            <a:extLst>
              <a:ext uri="{FF2B5EF4-FFF2-40B4-BE49-F238E27FC236}">
                <a16:creationId xmlns:a16="http://schemas.microsoft.com/office/drawing/2014/main" id="{4447AD3C-08EF-4ED7-BB65-5A2DE56665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2244" y="2852936"/>
            <a:ext cx="5486411" cy="3657607"/>
          </a:xfrm>
          <a:prstGeom prst="rect">
            <a:avLst/>
          </a:prstGeom>
        </p:spPr>
      </p:pic>
    </p:spTree>
    <p:extLst>
      <p:ext uri="{BB962C8B-B14F-4D97-AF65-F5344CB8AC3E}">
        <p14:creationId xmlns:p14="http://schemas.microsoft.com/office/powerpoint/2010/main" val="256958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3E19-AEA2-4D46-AC33-8C90FF041A24}"/>
              </a:ext>
            </a:extLst>
          </p:cNvPr>
          <p:cNvSpPr>
            <a:spLocks noGrp="1"/>
          </p:cNvSpPr>
          <p:nvPr>
            <p:ph type="title"/>
          </p:nvPr>
        </p:nvSpPr>
        <p:spPr/>
        <p:txBody>
          <a:bodyPr/>
          <a:lstStyle/>
          <a:p>
            <a:r>
              <a:rPr lang="en-IN" dirty="0"/>
              <a:t>Training and Test Split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EC5DCF-1586-4F31-9FBF-C0E7D2CCCF8C}"/>
                  </a:ext>
                </a:extLst>
              </p:cNvPr>
              <p:cNvSpPr>
                <a:spLocks noGrp="1"/>
              </p:cNvSpPr>
              <p:nvPr>
                <p:ph idx="1"/>
              </p:nvPr>
            </p:nvSpPr>
            <p:spPr/>
            <p:txBody>
              <a:bodyPr/>
              <a:lstStyle/>
              <a:p>
                <a:r>
                  <a:rPr lang="en-IN" dirty="0"/>
                  <a:t>We divided it into 5 section if income range by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𝑚𝑎𝑥𝐼𝑛𝑐𝑜𝑚𝑒</m:t>
                        </m:r>
                        <m:r>
                          <a:rPr lang="en-IN" b="0" i="1" smtClean="0">
                            <a:latin typeface="Cambria Math" panose="02040503050406030204" pitchFamily="18" charset="0"/>
                          </a:rPr>
                          <m:t> −</m:t>
                        </m:r>
                        <m:r>
                          <a:rPr lang="en-IN" b="0" i="1" smtClean="0">
                            <a:latin typeface="Cambria Math" panose="02040503050406030204" pitchFamily="18" charset="0"/>
                          </a:rPr>
                          <m:t>𝑚𝑖𝑛𝐼𝑛𝑐𝑜𝑚𝑒</m:t>
                        </m:r>
                      </m:num>
                      <m:den>
                        <m:r>
                          <a:rPr lang="en-IN" b="0" i="1" smtClean="0">
                            <a:latin typeface="Cambria Math" panose="02040503050406030204" pitchFamily="18" charset="0"/>
                          </a:rPr>
                          <m:t>𝑛</m:t>
                        </m:r>
                        <m:r>
                          <a:rPr lang="en-IN" b="0" i="1" smtClean="0">
                            <a:latin typeface="Cambria Math" panose="02040503050406030204" pitchFamily="18" charset="0"/>
                          </a:rPr>
                          <m:t> −1</m:t>
                        </m:r>
                      </m:den>
                    </m:f>
                  </m:oMath>
                </a14:m>
                <a:r>
                  <a:rPr lang="en-IN" dirty="0"/>
                  <a:t>.</a:t>
                </a:r>
              </a:p>
              <a:p>
                <a:r>
                  <a:rPr lang="en-IN" dirty="0"/>
                  <a:t>Then each section was divided into 70:30 ratio.</a:t>
                </a:r>
              </a:p>
              <a:p>
                <a:r>
                  <a:rPr lang="en-IN" dirty="0"/>
                  <a:t>It was done keeping in mind the example that 50% male and 40% female should be preserved in training as well as test set.</a:t>
                </a:r>
              </a:p>
            </p:txBody>
          </p:sp>
        </mc:Choice>
        <mc:Fallback xmlns="">
          <p:sp>
            <p:nvSpPr>
              <p:cNvPr id="3" name="Content Placeholder 2">
                <a:extLst>
                  <a:ext uri="{FF2B5EF4-FFF2-40B4-BE49-F238E27FC236}">
                    <a16:creationId xmlns:a16="http://schemas.microsoft.com/office/drawing/2014/main" id="{B1EC5DCF-1586-4F31-9FBF-C0E7D2CCCF8C}"/>
                  </a:ext>
                </a:extLst>
              </p:cNvPr>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en-IN">
                    <a:noFill/>
                  </a:rPr>
                  <a:t> </a:t>
                </a:r>
              </a:p>
            </p:txBody>
          </p:sp>
        </mc:Fallback>
      </mc:AlternateContent>
    </p:spTree>
    <p:extLst>
      <p:ext uri="{BB962C8B-B14F-4D97-AF65-F5344CB8AC3E}">
        <p14:creationId xmlns:p14="http://schemas.microsoft.com/office/powerpoint/2010/main" val="14248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0C9-8593-4754-B7AD-EAC5434690D4}"/>
              </a:ext>
            </a:extLst>
          </p:cNvPr>
          <p:cNvSpPr>
            <a:spLocks noGrp="1"/>
          </p:cNvSpPr>
          <p:nvPr>
            <p:ph type="title"/>
          </p:nvPr>
        </p:nvSpPr>
        <p:spPr/>
        <p:txBody>
          <a:bodyPr/>
          <a:lstStyle/>
          <a:p>
            <a:r>
              <a:rPr lang="en-IN" dirty="0"/>
              <a:t>Pipeline Transformation</a:t>
            </a:r>
          </a:p>
        </p:txBody>
      </p:sp>
      <p:sp>
        <p:nvSpPr>
          <p:cNvPr id="3" name="Content Placeholder 2">
            <a:extLst>
              <a:ext uri="{FF2B5EF4-FFF2-40B4-BE49-F238E27FC236}">
                <a16:creationId xmlns:a16="http://schemas.microsoft.com/office/drawing/2014/main" id="{201F3AF1-A083-48DC-AE68-4853E0FA66D1}"/>
              </a:ext>
            </a:extLst>
          </p:cNvPr>
          <p:cNvSpPr>
            <a:spLocks noGrp="1"/>
          </p:cNvSpPr>
          <p:nvPr>
            <p:ph idx="1"/>
          </p:nvPr>
        </p:nvSpPr>
        <p:spPr/>
        <p:txBody>
          <a:bodyPr/>
          <a:lstStyle/>
          <a:p>
            <a:r>
              <a:rPr lang="en-IN" dirty="0"/>
              <a:t>The main reason to make a pipeline is that we can club many different functions and use them differently on various machine learning algorithm which increase reusability.</a:t>
            </a:r>
          </a:p>
          <a:p>
            <a:r>
              <a:rPr lang="en-IN" dirty="0"/>
              <a:t>We had 2 types of data to clean and modify such as numerical data and categorical data which needs to be transformed into numerical data to be used.</a:t>
            </a:r>
          </a:p>
        </p:txBody>
      </p:sp>
    </p:spTree>
    <p:extLst>
      <p:ext uri="{BB962C8B-B14F-4D97-AF65-F5344CB8AC3E}">
        <p14:creationId xmlns:p14="http://schemas.microsoft.com/office/powerpoint/2010/main" val="197320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F936-AB15-4BEB-AD0E-E8BDDD810099}"/>
              </a:ext>
            </a:extLst>
          </p:cNvPr>
          <p:cNvSpPr>
            <a:spLocks noGrp="1"/>
          </p:cNvSpPr>
          <p:nvPr>
            <p:ph type="title"/>
          </p:nvPr>
        </p:nvSpPr>
        <p:spPr>
          <a:xfrm>
            <a:off x="867795" y="40401"/>
            <a:ext cx="10360501" cy="1223963"/>
          </a:xfrm>
        </p:spPr>
        <p:txBody>
          <a:bodyPr/>
          <a:lstStyle/>
          <a:p>
            <a:r>
              <a:rPr lang="en-IN" dirty="0"/>
              <a:t>Pipeline Transformation	</a:t>
            </a:r>
          </a:p>
        </p:txBody>
      </p:sp>
      <p:sp>
        <p:nvSpPr>
          <p:cNvPr id="5" name="Oval 2">
            <a:extLst>
              <a:ext uri="{FF2B5EF4-FFF2-40B4-BE49-F238E27FC236}">
                <a16:creationId xmlns:a16="http://schemas.microsoft.com/office/drawing/2014/main" id="{E294F80B-32EE-45D8-B5E2-F8272E3BE2C2}"/>
              </a:ext>
            </a:extLst>
          </p:cNvPr>
          <p:cNvSpPr/>
          <p:nvPr/>
        </p:nvSpPr>
        <p:spPr>
          <a:xfrm>
            <a:off x="976112" y="2375832"/>
            <a:ext cx="1170317" cy="980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Data</a:t>
            </a:r>
            <a:endParaRPr lang="en-IN" sz="2800" dirty="0"/>
          </a:p>
        </p:txBody>
      </p:sp>
      <p:cxnSp>
        <p:nvCxnSpPr>
          <p:cNvPr id="7" name="Connector: Elbow 6">
            <a:extLst>
              <a:ext uri="{FF2B5EF4-FFF2-40B4-BE49-F238E27FC236}">
                <a16:creationId xmlns:a16="http://schemas.microsoft.com/office/drawing/2014/main" id="{679CF5CB-58D9-4E5D-9F9A-213A2C627986}"/>
              </a:ext>
            </a:extLst>
          </p:cNvPr>
          <p:cNvCxnSpPr>
            <a:cxnSpLocks/>
          </p:cNvCxnSpPr>
          <p:nvPr/>
        </p:nvCxnSpPr>
        <p:spPr>
          <a:xfrm>
            <a:off x="2169694" y="2852936"/>
            <a:ext cx="1080120" cy="79208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Oval 2">
            <a:extLst>
              <a:ext uri="{FF2B5EF4-FFF2-40B4-BE49-F238E27FC236}">
                <a16:creationId xmlns:a16="http://schemas.microsoft.com/office/drawing/2014/main" id="{83484536-DAEB-4EF7-807B-411D8AA24E97}"/>
              </a:ext>
            </a:extLst>
          </p:cNvPr>
          <p:cNvSpPr/>
          <p:nvPr/>
        </p:nvSpPr>
        <p:spPr>
          <a:xfrm>
            <a:off x="3272189" y="1645389"/>
            <a:ext cx="1224136" cy="9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Numerical Data</a:t>
            </a:r>
          </a:p>
        </p:txBody>
      </p:sp>
      <p:cxnSp>
        <p:nvCxnSpPr>
          <p:cNvPr id="8" name="Connector: Elbow 7">
            <a:extLst>
              <a:ext uri="{FF2B5EF4-FFF2-40B4-BE49-F238E27FC236}">
                <a16:creationId xmlns:a16="http://schemas.microsoft.com/office/drawing/2014/main" id="{80E7A95A-28D0-4BD0-96DD-A170064AB9AB}"/>
              </a:ext>
            </a:extLst>
          </p:cNvPr>
          <p:cNvCxnSpPr>
            <a:cxnSpLocks/>
          </p:cNvCxnSpPr>
          <p:nvPr/>
        </p:nvCxnSpPr>
        <p:spPr>
          <a:xfrm flipV="1">
            <a:off x="2169694" y="2132856"/>
            <a:ext cx="1080120" cy="72008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Oval 2">
            <a:extLst>
              <a:ext uri="{FF2B5EF4-FFF2-40B4-BE49-F238E27FC236}">
                <a16:creationId xmlns:a16="http://schemas.microsoft.com/office/drawing/2014/main" id="{110CCA6E-55D2-4BEA-A204-01037CDDFE8B}"/>
              </a:ext>
            </a:extLst>
          </p:cNvPr>
          <p:cNvSpPr/>
          <p:nvPr/>
        </p:nvSpPr>
        <p:spPr>
          <a:xfrm>
            <a:off x="3272189" y="3154530"/>
            <a:ext cx="1296144" cy="980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Categorical Data</a:t>
            </a:r>
          </a:p>
        </p:txBody>
      </p:sp>
      <p:cxnSp>
        <p:nvCxnSpPr>
          <p:cNvPr id="10" name="Straight Arrow Connector 12">
            <a:extLst>
              <a:ext uri="{FF2B5EF4-FFF2-40B4-BE49-F238E27FC236}">
                <a16:creationId xmlns:a16="http://schemas.microsoft.com/office/drawing/2014/main" id="{0F781C50-8B01-4996-9527-2D280007067E}"/>
              </a:ext>
            </a:extLst>
          </p:cNvPr>
          <p:cNvCxnSpPr>
            <a:cxnSpLocks/>
          </p:cNvCxnSpPr>
          <p:nvPr/>
        </p:nvCxnSpPr>
        <p:spPr>
          <a:xfrm>
            <a:off x="4568333" y="2142329"/>
            <a:ext cx="307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Oval 2">
            <a:extLst>
              <a:ext uri="{FF2B5EF4-FFF2-40B4-BE49-F238E27FC236}">
                <a16:creationId xmlns:a16="http://schemas.microsoft.com/office/drawing/2014/main" id="{4107DFF7-0395-40D7-92B8-1290FCEA2045}"/>
              </a:ext>
            </a:extLst>
          </p:cNvPr>
          <p:cNvSpPr/>
          <p:nvPr/>
        </p:nvSpPr>
        <p:spPr>
          <a:xfrm>
            <a:off x="4948142" y="1689757"/>
            <a:ext cx="965968" cy="9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Imputer</a:t>
            </a:r>
          </a:p>
        </p:txBody>
      </p:sp>
      <p:cxnSp>
        <p:nvCxnSpPr>
          <p:cNvPr id="18" name="Straight Arrow Connector 14">
            <a:extLst>
              <a:ext uri="{FF2B5EF4-FFF2-40B4-BE49-F238E27FC236}">
                <a16:creationId xmlns:a16="http://schemas.microsoft.com/office/drawing/2014/main" id="{61210052-EDC5-4AFE-A308-85EBF3A790E0}"/>
              </a:ext>
            </a:extLst>
          </p:cNvPr>
          <p:cNvCxnSpPr>
            <a:cxnSpLocks/>
          </p:cNvCxnSpPr>
          <p:nvPr/>
        </p:nvCxnSpPr>
        <p:spPr>
          <a:xfrm>
            <a:off x="5986118" y="2142329"/>
            <a:ext cx="307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Oval 2">
            <a:extLst>
              <a:ext uri="{FF2B5EF4-FFF2-40B4-BE49-F238E27FC236}">
                <a16:creationId xmlns:a16="http://schemas.microsoft.com/office/drawing/2014/main" id="{66ECCABF-71FF-4AFD-A8E6-7071183096D1}"/>
              </a:ext>
            </a:extLst>
          </p:cNvPr>
          <p:cNvSpPr/>
          <p:nvPr/>
        </p:nvSpPr>
        <p:spPr>
          <a:xfrm>
            <a:off x="6365927" y="1682849"/>
            <a:ext cx="1080120" cy="9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Attribute Adder</a:t>
            </a:r>
          </a:p>
        </p:txBody>
      </p:sp>
      <p:cxnSp>
        <p:nvCxnSpPr>
          <p:cNvPr id="20" name="Straight Arrow Connector 16">
            <a:extLst>
              <a:ext uri="{FF2B5EF4-FFF2-40B4-BE49-F238E27FC236}">
                <a16:creationId xmlns:a16="http://schemas.microsoft.com/office/drawing/2014/main" id="{88BB59D6-8B1D-4CCA-8B48-E2E806B10E77}"/>
              </a:ext>
            </a:extLst>
          </p:cNvPr>
          <p:cNvCxnSpPr>
            <a:cxnSpLocks/>
          </p:cNvCxnSpPr>
          <p:nvPr/>
        </p:nvCxnSpPr>
        <p:spPr>
          <a:xfrm>
            <a:off x="7498286" y="2132855"/>
            <a:ext cx="307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Oval 2">
            <a:extLst>
              <a:ext uri="{FF2B5EF4-FFF2-40B4-BE49-F238E27FC236}">
                <a16:creationId xmlns:a16="http://schemas.microsoft.com/office/drawing/2014/main" id="{3ED50D74-841D-49A4-B13E-B28215161CCB}"/>
              </a:ext>
            </a:extLst>
          </p:cNvPr>
          <p:cNvSpPr/>
          <p:nvPr/>
        </p:nvSpPr>
        <p:spPr>
          <a:xfrm>
            <a:off x="7874141" y="1682849"/>
            <a:ext cx="1080120" cy="9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Standard Scalar</a:t>
            </a:r>
          </a:p>
        </p:txBody>
      </p:sp>
      <p:sp>
        <p:nvSpPr>
          <p:cNvPr id="22" name="Oval 2">
            <a:extLst>
              <a:ext uri="{FF2B5EF4-FFF2-40B4-BE49-F238E27FC236}">
                <a16:creationId xmlns:a16="http://schemas.microsoft.com/office/drawing/2014/main" id="{EB4C0747-AFCA-462C-9F50-6C3F682E6130}"/>
              </a:ext>
            </a:extLst>
          </p:cNvPr>
          <p:cNvSpPr/>
          <p:nvPr/>
        </p:nvSpPr>
        <p:spPr>
          <a:xfrm>
            <a:off x="5024374" y="3178792"/>
            <a:ext cx="1296144" cy="980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One Hot Dense Encoder</a:t>
            </a:r>
          </a:p>
        </p:txBody>
      </p:sp>
      <p:cxnSp>
        <p:nvCxnSpPr>
          <p:cNvPr id="23" name="Straight Arrow Connector 27">
            <a:extLst>
              <a:ext uri="{FF2B5EF4-FFF2-40B4-BE49-F238E27FC236}">
                <a16:creationId xmlns:a16="http://schemas.microsoft.com/office/drawing/2014/main" id="{E2EA7F6C-3119-46C0-858E-DBF0D1B79573}"/>
              </a:ext>
            </a:extLst>
          </p:cNvPr>
          <p:cNvCxnSpPr>
            <a:cxnSpLocks/>
          </p:cNvCxnSpPr>
          <p:nvPr/>
        </p:nvCxnSpPr>
        <p:spPr>
          <a:xfrm>
            <a:off x="4623839" y="3664214"/>
            <a:ext cx="307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C9A9F13-5FCC-4380-A769-B95387339274}"/>
              </a:ext>
            </a:extLst>
          </p:cNvPr>
          <p:cNvCxnSpPr>
            <a:cxnSpLocks/>
          </p:cNvCxnSpPr>
          <p:nvPr/>
        </p:nvCxnSpPr>
        <p:spPr>
          <a:xfrm flipV="1">
            <a:off x="6289965" y="2924944"/>
            <a:ext cx="3836895" cy="739270"/>
          </a:xfrm>
          <a:prstGeom prst="bentConnector3">
            <a:avLst>
              <a:gd name="adj1" fmla="val 8528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0DB86C0-6FAB-425E-87E2-44A22C29A2EF}"/>
              </a:ext>
            </a:extLst>
          </p:cNvPr>
          <p:cNvCxnSpPr>
            <a:stCxn id="21" idx="6"/>
          </p:cNvCxnSpPr>
          <p:nvPr/>
        </p:nvCxnSpPr>
        <p:spPr>
          <a:xfrm>
            <a:off x="8954261" y="2132856"/>
            <a:ext cx="1244607" cy="79208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Oval 2">
            <a:extLst>
              <a:ext uri="{FF2B5EF4-FFF2-40B4-BE49-F238E27FC236}">
                <a16:creationId xmlns:a16="http://schemas.microsoft.com/office/drawing/2014/main" id="{42122B2A-F143-4C35-BDF6-AE0BF4B666F0}"/>
              </a:ext>
            </a:extLst>
          </p:cNvPr>
          <p:cNvSpPr/>
          <p:nvPr/>
        </p:nvSpPr>
        <p:spPr>
          <a:xfrm>
            <a:off x="10194913" y="2448013"/>
            <a:ext cx="1197537" cy="980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Prepared Data</a:t>
            </a:r>
          </a:p>
        </p:txBody>
      </p:sp>
    </p:spTree>
    <p:extLst>
      <p:ext uri="{BB962C8B-B14F-4D97-AF65-F5344CB8AC3E}">
        <p14:creationId xmlns:p14="http://schemas.microsoft.com/office/powerpoint/2010/main" val="223120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cs typeface="Calibri"/>
              </a:rPr>
              <a:t>Design and Implementation</a:t>
            </a:r>
            <a:endParaRPr lang="en-US" dirty="0"/>
          </a:p>
        </p:txBody>
      </p:sp>
      <p:sp>
        <p:nvSpPr>
          <p:cNvPr id="3" name="Content Placeholder 2">
            <a:extLst>
              <a:ext uri="{FF2B5EF4-FFF2-40B4-BE49-F238E27FC236}">
                <a16:creationId xmlns:a16="http://schemas.microsoft.com/office/drawing/2014/main" id="{2A8A8EF4-E35C-43B6-96A0-B6E0C6E6BEA5}"/>
              </a:ext>
            </a:extLst>
          </p:cNvPr>
          <p:cNvSpPr>
            <a:spLocks noGrp="1"/>
          </p:cNvSpPr>
          <p:nvPr>
            <p:ph idx="1"/>
          </p:nvPr>
        </p:nvSpPr>
        <p:spPr>
          <a:xfrm>
            <a:off x="1218883" y="1701797"/>
            <a:ext cx="10360501" cy="1313631"/>
          </a:xfrm>
        </p:spPr>
        <p:txBody>
          <a:bodyPr vert="horz" lIns="121899" tIns="60949" rIns="121899" bIns="60949" rtlCol="0" anchor="t">
            <a:normAutofit/>
          </a:bodyPr>
          <a:lstStyle/>
          <a:p>
            <a:pPr marL="304165" indent="-304165">
              <a:buFont typeface="Wingdings" pitchFamily="34" charset="0"/>
              <a:buChar char="v"/>
            </a:pPr>
            <a:r>
              <a:rPr lang="en-US" sz="2000" dirty="0">
                <a:latin typeface="Segoe UI"/>
                <a:cs typeface="Segoe UI"/>
              </a:rPr>
              <a:t>How the data was scrutinized according to the needs of the project, the libraries and algorithm.</a:t>
            </a:r>
          </a:p>
          <a:p>
            <a:pPr marL="304165" indent="-304165">
              <a:buFont typeface="Wingdings" pitchFamily="34" charset="0"/>
              <a:buChar char="v"/>
            </a:pPr>
            <a:r>
              <a:rPr lang="en-US" sz="2000" dirty="0">
                <a:latin typeface="Segoe UI"/>
                <a:cs typeface="Segoe UI"/>
              </a:rPr>
              <a:t>Interpret the characteristics of the prediction model.</a:t>
            </a:r>
            <a:endParaRPr lang="en-US" dirty="0">
              <a:cs typeface="Calibri"/>
            </a:endParaRPr>
          </a:p>
          <a:p>
            <a:pPr marL="457200" indent="-457200">
              <a:buAutoNum type="arabicPeriod"/>
            </a:pPr>
            <a:endParaRPr lang="en-US" sz="2000" dirty="0">
              <a:latin typeface="Segoe UI"/>
              <a:cs typeface="Segoe UI"/>
            </a:endParaRPr>
          </a:p>
          <a:p>
            <a:pPr marL="457200" indent="-457200">
              <a:buAutoNum type="arabicPeriod"/>
            </a:pPr>
            <a:endParaRPr lang="en-US" sz="2000" dirty="0">
              <a:latin typeface="Segoe UI"/>
              <a:cs typeface="Segoe UI"/>
            </a:endParaRPr>
          </a:p>
          <a:p>
            <a:pPr marL="304165" indent="-304165">
              <a:buFont typeface="Wingdings" pitchFamily="34" charset="0"/>
              <a:buChar char="v"/>
            </a:pPr>
            <a:endParaRPr lang="en-US" sz="2000" dirty="0">
              <a:latin typeface="Segoe UI"/>
              <a:cs typeface="Segoe UI"/>
            </a:endParaRPr>
          </a:p>
          <a:p>
            <a:pPr marL="304165" indent="-304165">
              <a:buFont typeface="Wingdings" pitchFamily="34" charset="0"/>
              <a:buChar char="v"/>
            </a:pPr>
            <a:endParaRPr lang="en-US" sz="2000" dirty="0">
              <a:latin typeface="Segoe UI"/>
              <a:cs typeface="Segoe UI"/>
            </a:endParaRPr>
          </a:p>
          <a:p>
            <a:pPr marL="304165" indent="-304165">
              <a:buFont typeface="Wingdings" pitchFamily="34" charset="0"/>
              <a:buChar char="v"/>
            </a:pPr>
            <a:endParaRPr lang="en-US" sz="2000" dirty="0">
              <a:latin typeface="Segoe UI"/>
              <a:cs typeface="Segoe UI"/>
            </a:endParaRPr>
          </a:p>
        </p:txBody>
      </p:sp>
      <p:sp>
        <p:nvSpPr>
          <p:cNvPr id="4" name="TextBox 3">
            <a:extLst>
              <a:ext uri="{FF2B5EF4-FFF2-40B4-BE49-F238E27FC236}">
                <a16:creationId xmlns:a16="http://schemas.microsoft.com/office/drawing/2014/main" id="{71F7E6D6-8FB4-41E2-B94E-AF89C504475A}"/>
              </a:ext>
            </a:extLst>
          </p:cNvPr>
          <p:cNvSpPr txBox="1"/>
          <p:nvPr/>
        </p:nvSpPr>
        <p:spPr>
          <a:xfrm>
            <a:off x="1320098" y="3235500"/>
            <a:ext cx="9944380" cy="10731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Bef>
                <a:spcPts val="1600"/>
              </a:spcBef>
              <a:buAutoNum type="arabicPeriod"/>
            </a:pPr>
            <a:r>
              <a:rPr lang="en-US" sz="2800" dirty="0">
                <a:latin typeface="Segoe UI"/>
                <a:cs typeface="Segoe UI"/>
              </a:rPr>
              <a:t>Data Preparation</a:t>
            </a:r>
            <a:endParaRPr lang="en-US" sz="2800">
              <a:latin typeface="Segoe UI"/>
              <a:cs typeface="Segoe UI"/>
            </a:endParaRPr>
          </a:p>
          <a:p>
            <a:pPr marL="457200" indent="-457200">
              <a:lnSpc>
                <a:spcPct val="90000"/>
              </a:lnSpc>
              <a:spcBef>
                <a:spcPts val="1600"/>
              </a:spcBef>
              <a:buAutoNum type="arabicPeriod"/>
            </a:pPr>
            <a:r>
              <a:rPr lang="en-US" sz="2800" dirty="0">
                <a:latin typeface="Segoe UI"/>
                <a:cs typeface="Segoe UI"/>
              </a:rPr>
              <a:t>Utilization of Data</a:t>
            </a:r>
            <a:endParaRPr lang="en-US" sz="2800">
              <a:latin typeface="Segoe UI"/>
              <a:cs typeface="Segoe UI"/>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81745"/>
            <a:ext cx="10360501" cy="943000"/>
          </a:xfrm>
        </p:spPr>
        <p:txBody>
          <a:bodyPr>
            <a:normAutofit/>
          </a:bodyPr>
          <a:lstStyle/>
          <a:p>
            <a:pPr marL="457200" indent="-457200">
              <a:spcBef>
                <a:spcPts val="1600"/>
              </a:spcBef>
              <a:buAutoNum type="arabicPeriod"/>
            </a:pPr>
            <a:r>
              <a:rPr lang="en-US" dirty="0">
                <a:cs typeface="Calibri"/>
              </a:rPr>
              <a:t>Data Preparation</a:t>
            </a:r>
            <a:endParaRPr lang="en-US" dirty="0"/>
          </a:p>
        </p:txBody>
      </p:sp>
      <p:sp>
        <p:nvSpPr>
          <p:cNvPr id="3" name="Content Placeholder 2"/>
          <p:cNvSpPr>
            <a:spLocks noGrp="1"/>
          </p:cNvSpPr>
          <p:nvPr>
            <p:ph sz="half" idx="1"/>
          </p:nvPr>
        </p:nvSpPr>
        <p:spPr>
          <a:xfrm>
            <a:off x="1053852" y="1412776"/>
            <a:ext cx="4803521" cy="5047455"/>
          </a:xfrm>
        </p:spPr>
        <p:txBody>
          <a:bodyPr vert="horz" lIns="121899" tIns="60949" rIns="121899" bIns="60949" rtlCol="0" anchor="t">
            <a:normAutofit/>
          </a:bodyPr>
          <a:lstStyle/>
          <a:p>
            <a:pPr marL="274320" indent="-274320" algn="just"/>
            <a:r>
              <a:rPr lang="en-US" sz="1800" dirty="0">
                <a:latin typeface="Segoe UI"/>
                <a:cs typeface="Segoe UI"/>
              </a:rPr>
              <a:t>Every feature is proffering information of the total sum of house values in a square area containing 1000 houses.</a:t>
            </a:r>
            <a:endParaRPr lang="en-US" sz="1800" dirty="0">
              <a:latin typeface="Calibri"/>
              <a:cs typeface="Calibri"/>
            </a:endParaRPr>
          </a:p>
          <a:p>
            <a:pPr marL="274320" indent="-274320" algn="just"/>
            <a:r>
              <a:rPr lang="en-US" sz="1800" dirty="0">
                <a:latin typeface="Segoe UI"/>
                <a:cs typeface="Segoe UI"/>
              </a:rPr>
              <a:t>Feature scaling was done to adjust into the range [-1,1] with a mean of 0.</a:t>
            </a:r>
            <a:endParaRPr lang="en-US" sz="1800" dirty="0">
              <a:cs typeface="Calibri"/>
            </a:endParaRPr>
          </a:p>
          <a:p>
            <a:pPr marL="274320" indent="-274320" algn="just"/>
            <a:r>
              <a:rPr lang="en-US" sz="1800" dirty="0">
                <a:latin typeface="Segoe UI"/>
                <a:cs typeface="Segoe UI"/>
              </a:rPr>
              <a:t>We used Median as Imputer for missing values in our data-set.</a:t>
            </a:r>
            <a:endParaRPr lang="en-US" sz="1800" dirty="0">
              <a:cs typeface="Calibri"/>
            </a:endParaRPr>
          </a:p>
          <a:p>
            <a:pPr marL="274320" indent="-274320" algn="just"/>
            <a:endParaRPr lang="en-US" sz="1800" dirty="0">
              <a:latin typeface="Segoe UI"/>
              <a:cs typeface="Segoe UI"/>
            </a:endParaRPr>
          </a:p>
          <a:p>
            <a:pPr marL="274320" indent="-274320" algn="just"/>
            <a:endParaRPr lang="en-US" sz="1800" dirty="0">
              <a:latin typeface="Segoe UI"/>
              <a:cs typeface="Segoe UI"/>
            </a:endParaRPr>
          </a:p>
          <a:p>
            <a:pPr marL="274320" indent="-274320" algn="just"/>
            <a:endParaRPr lang="en-US" sz="1800" dirty="0">
              <a:latin typeface="Segoe UI"/>
              <a:cs typeface="Segoe UI"/>
            </a:endParaRPr>
          </a:p>
          <a:p>
            <a:pPr marL="274320" indent="-274320" algn="just"/>
            <a:endParaRPr lang="en-US" sz="1800" dirty="0">
              <a:latin typeface="Segoe UI"/>
              <a:cs typeface="Segoe UI"/>
            </a:endParaRPr>
          </a:p>
          <a:p>
            <a:pPr marL="457200" indent="-457200" algn="just"/>
            <a:endParaRPr lang="en-US" sz="1800" dirty="0">
              <a:latin typeface="Segoe UI"/>
              <a:cs typeface="Segoe UI"/>
            </a:endParaRPr>
          </a:p>
        </p:txBody>
      </p:sp>
      <p:pic>
        <p:nvPicPr>
          <p:cNvPr id="4" name="Picture 5" descr="A close up of a map&#10;&#10;Description generated with high confidence">
            <a:extLst>
              <a:ext uri="{FF2B5EF4-FFF2-40B4-BE49-F238E27FC236}">
                <a16:creationId xmlns:a16="http://schemas.microsoft.com/office/drawing/2014/main" id="{B9072A5A-71A2-4A42-976D-18D9C62AF93B}"/>
              </a:ext>
            </a:extLst>
          </p:cNvPr>
          <p:cNvPicPr>
            <a:picLocks noGrp="1" noChangeAspect="1"/>
          </p:cNvPicPr>
          <p:nvPr>
            <p:ph sz="half" idx="2"/>
          </p:nvPr>
        </p:nvPicPr>
        <p:blipFill>
          <a:blip r:embed="rId2"/>
          <a:stretch>
            <a:fillRect/>
          </a:stretch>
        </p:blipFill>
        <p:spPr>
          <a:xfrm>
            <a:off x="6094412" y="1115726"/>
            <a:ext cx="5648007" cy="4924425"/>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C742-59D5-4AD4-BC47-E06DE4D37F96}"/>
              </a:ext>
            </a:extLst>
          </p:cNvPr>
          <p:cNvSpPr>
            <a:spLocks noGrp="1"/>
          </p:cNvSpPr>
          <p:nvPr>
            <p:ph type="title"/>
          </p:nvPr>
        </p:nvSpPr>
        <p:spPr>
          <a:xfrm>
            <a:off x="1127060" y="532898"/>
            <a:ext cx="10461116" cy="461964"/>
          </a:xfrm>
        </p:spPr>
        <p:txBody>
          <a:bodyPr>
            <a:noAutofit/>
          </a:bodyPr>
          <a:lstStyle/>
          <a:p>
            <a:r>
              <a:rPr lang="en-US" dirty="0">
                <a:cs typeface="Calibri"/>
              </a:rPr>
              <a:t>1. Data Preparation</a:t>
            </a:r>
          </a:p>
        </p:txBody>
      </p:sp>
      <p:sp>
        <p:nvSpPr>
          <p:cNvPr id="3" name="Content Placeholder 2">
            <a:extLst>
              <a:ext uri="{FF2B5EF4-FFF2-40B4-BE49-F238E27FC236}">
                <a16:creationId xmlns:a16="http://schemas.microsoft.com/office/drawing/2014/main" id="{7B662307-5215-49DC-9250-00FAC2B9EB25}"/>
              </a:ext>
            </a:extLst>
          </p:cNvPr>
          <p:cNvSpPr>
            <a:spLocks noGrp="1"/>
          </p:cNvSpPr>
          <p:nvPr>
            <p:ph sz="half" idx="2"/>
          </p:nvPr>
        </p:nvSpPr>
        <p:spPr>
          <a:xfrm>
            <a:off x="1118268" y="1628800"/>
            <a:ext cx="4904136" cy="4465320"/>
          </a:xfrm>
        </p:spPr>
        <p:txBody>
          <a:bodyPr>
            <a:normAutofit/>
          </a:bodyPr>
          <a:lstStyle/>
          <a:p>
            <a:pPr marL="274320" indent="-274320" algn="just"/>
            <a:r>
              <a:rPr lang="en-US" sz="2000" dirty="0">
                <a:latin typeface="Segoe UI"/>
                <a:cs typeface="Segoe UI"/>
              </a:rPr>
              <a:t>10 features overall out of which nine features are of data-type float64 and rest one is of type object.</a:t>
            </a:r>
            <a:endParaRPr lang="en-US" sz="2000" dirty="0">
              <a:cs typeface="Calibri"/>
            </a:endParaRPr>
          </a:p>
          <a:p>
            <a:pPr marL="274320" indent="-274320" algn="just"/>
            <a:r>
              <a:rPr lang="en-US" sz="2000" dirty="0">
                <a:latin typeface="Segoe UI"/>
                <a:cs typeface="Segoe UI"/>
              </a:rPr>
              <a:t>'Ocean Proximity' was categorical object datatype. </a:t>
            </a:r>
          </a:p>
          <a:p>
            <a:pPr marL="274320" indent="-274320" algn="just"/>
            <a:r>
              <a:rPr lang="en-US" sz="2000" dirty="0">
                <a:latin typeface="Segoe UI"/>
                <a:cs typeface="Segoe UI"/>
              </a:rPr>
              <a:t>Ocean Proximity with 5 variable, was converted to INT64 representation</a:t>
            </a:r>
          </a:p>
          <a:p>
            <a:pPr marL="274320" indent="-274320" algn="just"/>
            <a:r>
              <a:rPr lang="en-US" sz="2000" dirty="0">
                <a:latin typeface="Segoe UI"/>
                <a:cs typeface="Segoe UI"/>
              </a:rPr>
              <a:t>There were null entries in the 207 entries out of 20640 samples for feature </a:t>
            </a:r>
            <a:r>
              <a:rPr lang="en-US" sz="2000" i="1" dirty="0">
                <a:latin typeface="Segoe UI"/>
                <a:cs typeface="Segoe UI"/>
              </a:rPr>
              <a:t>’</a:t>
            </a:r>
            <a:r>
              <a:rPr lang="en-US" sz="2000" i="1" dirty="0" err="1">
                <a:latin typeface="Segoe UI"/>
                <a:cs typeface="Segoe UI"/>
              </a:rPr>
              <a:t>total_bedrooms</a:t>
            </a:r>
            <a:r>
              <a:rPr lang="en-US" sz="2000" dirty="0">
                <a:latin typeface="Segoe UI"/>
                <a:cs typeface="Segoe UI"/>
              </a:rPr>
              <a:t>’.</a:t>
            </a:r>
          </a:p>
          <a:p>
            <a:pPr marL="274320" indent="-274320" algn="just"/>
            <a:r>
              <a:rPr lang="en-US" sz="2000" dirty="0">
                <a:latin typeface="Segoe UI"/>
                <a:cs typeface="Segoe UI"/>
              </a:rPr>
              <a:t>We used Median as Imputer for null values.</a:t>
            </a:r>
          </a:p>
          <a:p>
            <a:pPr marL="274320" indent="-274320" algn="just"/>
            <a:endParaRPr lang="en-US" sz="2000" dirty="0">
              <a:latin typeface="Segoe UI"/>
              <a:cs typeface="Segoe UI"/>
            </a:endParaRPr>
          </a:p>
          <a:p>
            <a:endParaRPr lang="en-IN" sz="2000" dirty="0"/>
          </a:p>
        </p:txBody>
      </p:sp>
      <p:pic>
        <p:nvPicPr>
          <p:cNvPr id="6" name="Picture 5" descr="A screenshot of a cell phone&#10;&#10;Description generated with high confidence">
            <a:extLst>
              <a:ext uri="{FF2B5EF4-FFF2-40B4-BE49-F238E27FC236}">
                <a16:creationId xmlns:a16="http://schemas.microsoft.com/office/drawing/2014/main" id="{67EBFA17-424C-4186-A3F5-D740F22CA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086" y="2630234"/>
            <a:ext cx="3112320" cy="1102520"/>
          </a:xfrm>
          <a:prstGeom prst="rect">
            <a:avLst/>
          </a:prstGeom>
        </p:spPr>
      </p:pic>
      <p:pic>
        <p:nvPicPr>
          <p:cNvPr id="8" name="Picture 7" descr="A picture containing text&#10;&#10;Description generated with high confidence">
            <a:extLst>
              <a:ext uri="{FF2B5EF4-FFF2-40B4-BE49-F238E27FC236}">
                <a16:creationId xmlns:a16="http://schemas.microsoft.com/office/drawing/2014/main" id="{C1DDBFB4-DBD9-4840-9288-09717DC0F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438" y="4005064"/>
            <a:ext cx="3533616" cy="2488614"/>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7DEF1C79-4406-4D20-BF97-EB8B3CBA6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362" y="532538"/>
            <a:ext cx="3335768" cy="1888350"/>
          </a:xfrm>
          <a:prstGeom prst="rect">
            <a:avLst/>
          </a:prstGeom>
        </p:spPr>
      </p:pic>
    </p:spTree>
    <p:extLst>
      <p:ext uri="{BB962C8B-B14F-4D97-AF65-F5344CB8AC3E}">
        <p14:creationId xmlns:p14="http://schemas.microsoft.com/office/powerpoint/2010/main" val="116702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35AC-A4CE-4FEF-BB42-6C39BDE5CD62}"/>
              </a:ext>
            </a:extLst>
          </p:cNvPr>
          <p:cNvSpPr>
            <a:spLocks noGrp="1"/>
          </p:cNvSpPr>
          <p:nvPr>
            <p:ph type="title"/>
          </p:nvPr>
        </p:nvSpPr>
        <p:spPr/>
        <p:txBody>
          <a:bodyPr/>
          <a:lstStyle/>
          <a:p>
            <a:r>
              <a:rPr lang="en-IN" dirty="0"/>
              <a:t>What is the problem ? </a:t>
            </a:r>
          </a:p>
        </p:txBody>
      </p:sp>
      <p:sp>
        <p:nvSpPr>
          <p:cNvPr id="3" name="Content Placeholder 2">
            <a:extLst>
              <a:ext uri="{FF2B5EF4-FFF2-40B4-BE49-F238E27FC236}">
                <a16:creationId xmlns:a16="http://schemas.microsoft.com/office/drawing/2014/main" id="{3C7A3BC7-3B2E-4105-B2AD-7BFCD13BD58D}"/>
              </a:ext>
            </a:extLst>
          </p:cNvPr>
          <p:cNvSpPr>
            <a:spLocks noGrp="1"/>
          </p:cNvSpPr>
          <p:nvPr>
            <p:ph idx="1"/>
          </p:nvPr>
        </p:nvSpPr>
        <p:spPr/>
        <p:txBody>
          <a:bodyPr/>
          <a:lstStyle/>
          <a:p>
            <a:r>
              <a:rPr lang="en-IN" dirty="0"/>
              <a:t>Major Problem scenario tackled here is the prediction of collective housing prices. </a:t>
            </a:r>
          </a:p>
          <a:p>
            <a:r>
              <a:rPr lang="en-IN" dirty="0"/>
              <a:t>We will also see how weak features affect the overall prediction algorithm and changes needed to make to satisfy the desired outcome.</a:t>
            </a:r>
          </a:p>
        </p:txBody>
      </p:sp>
    </p:spTree>
    <p:extLst>
      <p:ext uri="{BB962C8B-B14F-4D97-AF65-F5344CB8AC3E}">
        <p14:creationId xmlns:p14="http://schemas.microsoft.com/office/powerpoint/2010/main" val="23289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48259"/>
            <a:ext cx="10360501" cy="1223963"/>
          </a:xfrm>
        </p:spPr>
        <p:txBody>
          <a:bodyPr>
            <a:normAutofit/>
          </a:bodyPr>
          <a:lstStyle/>
          <a:p>
            <a:pPr>
              <a:spcBef>
                <a:spcPts val="1600"/>
              </a:spcBef>
            </a:pPr>
            <a:r>
              <a:rPr lang="en-US" dirty="0">
                <a:cs typeface="Calibri"/>
              </a:rPr>
              <a:t>2. Data Utilization</a:t>
            </a:r>
          </a:p>
        </p:txBody>
      </p:sp>
      <p:sp>
        <p:nvSpPr>
          <p:cNvPr id="3" name="Content Placeholder 2"/>
          <p:cNvSpPr>
            <a:spLocks noGrp="1"/>
          </p:cNvSpPr>
          <p:nvPr>
            <p:ph sz="half" idx="1"/>
          </p:nvPr>
        </p:nvSpPr>
        <p:spPr>
          <a:xfrm>
            <a:off x="1197868" y="1412776"/>
            <a:ext cx="4661842" cy="4465320"/>
          </a:xfrm>
        </p:spPr>
        <p:txBody>
          <a:bodyPr vert="horz" lIns="121899" tIns="60949" rIns="121899" bIns="60949" rtlCol="0" anchor="t">
            <a:normAutofit/>
          </a:bodyPr>
          <a:lstStyle/>
          <a:p>
            <a:pPr marL="274320" indent="-274320" algn="just"/>
            <a:endParaRPr lang="en-US" sz="1800" dirty="0">
              <a:latin typeface="Segoe UI"/>
              <a:cs typeface="Segoe UI"/>
            </a:endParaRPr>
          </a:p>
          <a:p>
            <a:pPr marL="274320" indent="-274320" algn="just"/>
            <a:r>
              <a:rPr lang="en-US" sz="1800" dirty="0">
                <a:latin typeface="Segoe UI"/>
                <a:cs typeface="Segoe UI"/>
              </a:rPr>
              <a:t>To analyze the how each feature affects other, we used "Correlation Matrix" using Pearson Method.</a:t>
            </a:r>
          </a:p>
          <a:p>
            <a:pPr marL="274320" indent="-274320" algn="just"/>
            <a:r>
              <a:rPr lang="en-US" sz="1800" dirty="0">
                <a:latin typeface="Segoe UI"/>
                <a:cs typeface="Segoe UI"/>
              </a:rPr>
              <a:t>The matrix got from correlating </a:t>
            </a:r>
            <a:r>
              <a:rPr lang="en-US" sz="1800" dirty="0" err="1">
                <a:latin typeface="Segoe UI"/>
                <a:cs typeface="Segoe UI"/>
              </a:rPr>
              <a:t>median_house_value</a:t>
            </a:r>
            <a:r>
              <a:rPr lang="en-US" sz="1800" dirty="0">
                <a:latin typeface="Segoe UI"/>
                <a:cs typeface="Segoe UI"/>
              </a:rPr>
              <a:t> with all the 8 features (excluding </a:t>
            </a:r>
            <a:r>
              <a:rPr lang="en-US" sz="1800" dirty="0" err="1">
                <a:latin typeface="Segoe UI"/>
                <a:cs typeface="Segoe UI"/>
              </a:rPr>
              <a:t>ocean_proximity</a:t>
            </a:r>
            <a:r>
              <a:rPr lang="en-US" sz="1800" dirty="0">
                <a:latin typeface="Segoe UI"/>
                <a:cs typeface="Segoe UI"/>
              </a:rPr>
              <a:t>) only </a:t>
            </a:r>
            <a:r>
              <a:rPr lang="en-US" sz="1800" b="1" dirty="0" err="1">
                <a:latin typeface="Segoe UI"/>
                <a:cs typeface="Segoe UI"/>
              </a:rPr>
              <a:t>median_income</a:t>
            </a:r>
            <a:r>
              <a:rPr lang="en-US" sz="1800" dirty="0">
                <a:latin typeface="Segoe UI"/>
                <a:cs typeface="Segoe UI"/>
              </a:rPr>
              <a:t> was affecting it much, 68.8% rest all were less than 15%.</a:t>
            </a:r>
          </a:p>
          <a:p>
            <a:pPr marL="274320" indent="-274320" algn="just"/>
            <a:r>
              <a:rPr lang="en-US" sz="1800" dirty="0">
                <a:latin typeface="Segoe UI"/>
                <a:cs typeface="Segoe UI"/>
              </a:rPr>
              <a:t>Now we separated the data-set into 70:30 for training and testing. For that we shuffled the data on the basis of </a:t>
            </a:r>
            <a:r>
              <a:rPr lang="en-US" sz="1800" b="1" dirty="0" err="1">
                <a:latin typeface="Segoe UI"/>
                <a:cs typeface="Segoe UI"/>
              </a:rPr>
              <a:t>median_income</a:t>
            </a:r>
            <a:r>
              <a:rPr lang="en-US" sz="1800" b="1" dirty="0">
                <a:latin typeface="Segoe UI"/>
                <a:cs typeface="Segoe UI"/>
              </a:rPr>
              <a:t>.</a:t>
            </a:r>
            <a:endParaRPr lang="en-US" sz="1800" b="1" dirty="0">
              <a:cs typeface="Calibri"/>
            </a:endParaRPr>
          </a:p>
          <a:p>
            <a:pPr marL="274320" indent="-274320" algn="just"/>
            <a:endParaRPr lang="en-US" sz="1800" b="1" dirty="0">
              <a:latin typeface="Segoe UI"/>
              <a:cs typeface="Segoe UI"/>
            </a:endParaRPr>
          </a:p>
          <a:p>
            <a:pPr marL="274320" indent="-274320" algn="just"/>
            <a:endParaRPr lang="en-US" sz="1800" dirty="0">
              <a:latin typeface="Segoe UI"/>
              <a:cs typeface="Segoe UI"/>
            </a:endParaRPr>
          </a:p>
          <a:p>
            <a:pPr marL="274320" indent="-274320" algn="just"/>
            <a:endParaRPr lang="en-US" sz="1800" dirty="0">
              <a:latin typeface="Segoe UI"/>
              <a:cs typeface="Segoe UI"/>
            </a:endParaRPr>
          </a:p>
          <a:p>
            <a:pPr marL="457200" indent="-457200" algn="just"/>
            <a:endParaRPr lang="en-US" sz="1800" dirty="0">
              <a:latin typeface="Segoe UI"/>
              <a:cs typeface="Segoe UI"/>
            </a:endParaRPr>
          </a:p>
        </p:txBody>
      </p:sp>
      <p:pic>
        <p:nvPicPr>
          <p:cNvPr id="4" name="Picture 5" descr="A screenshot of a cell phone&#10;&#10;Description generated with very high confidence">
            <a:extLst>
              <a:ext uri="{FF2B5EF4-FFF2-40B4-BE49-F238E27FC236}">
                <a16:creationId xmlns:a16="http://schemas.microsoft.com/office/drawing/2014/main" id="{9561BDBD-EB2B-4A3C-83F1-B5E46D93F589}"/>
              </a:ext>
            </a:extLst>
          </p:cNvPr>
          <p:cNvPicPr>
            <a:picLocks noGrp="1" noChangeAspect="1"/>
          </p:cNvPicPr>
          <p:nvPr>
            <p:ph sz="half" idx="2"/>
          </p:nvPr>
        </p:nvPicPr>
        <p:blipFill>
          <a:blip r:embed="rId2"/>
          <a:stretch>
            <a:fillRect/>
          </a:stretch>
        </p:blipFill>
        <p:spPr>
          <a:xfrm>
            <a:off x="6546500" y="692696"/>
            <a:ext cx="4350815" cy="2314865"/>
          </a:xfrm>
          <a:prstGeom prst="rect">
            <a:avLst/>
          </a:prstGeom>
        </p:spPr>
      </p:pic>
      <p:pic>
        <p:nvPicPr>
          <p:cNvPr id="5" name="Picture 7" descr="A screenshot of a cell phone&#10;&#10;Description generated with high confidence">
            <a:extLst>
              <a:ext uri="{FF2B5EF4-FFF2-40B4-BE49-F238E27FC236}">
                <a16:creationId xmlns:a16="http://schemas.microsoft.com/office/drawing/2014/main" id="{58B81779-2D8A-48DD-A15C-76A75CDA5B0F}"/>
              </a:ext>
            </a:extLst>
          </p:cNvPr>
          <p:cNvPicPr>
            <a:picLocks noChangeAspect="1"/>
          </p:cNvPicPr>
          <p:nvPr/>
        </p:nvPicPr>
        <p:blipFill>
          <a:blip r:embed="rId3"/>
          <a:stretch>
            <a:fillRect/>
          </a:stretch>
        </p:blipFill>
        <p:spPr>
          <a:xfrm>
            <a:off x="6742483" y="3140968"/>
            <a:ext cx="3958850" cy="3382608"/>
          </a:xfrm>
          <a:prstGeom prst="rect">
            <a:avLst/>
          </a:prstGeom>
        </p:spPr>
      </p:pic>
    </p:spTree>
    <p:extLst>
      <p:ext uri="{BB962C8B-B14F-4D97-AF65-F5344CB8AC3E}">
        <p14:creationId xmlns:p14="http://schemas.microsoft.com/office/powerpoint/2010/main" val="295901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00AD-E85B-45B7-A044-B5FBFCDD174D}"/>
              </a:ext>
            </a:extLst>
          </p:cNvPr>
          <p:cNvSpPr>
            <a:spLocks noGrp="1"/>
          </p:cNvSpPr>
          <p:nvPr>
            <p:ph type="title"/>
          </p:nvPr>
        </p:nvSpPr>
        <p:spPr>
          <a:xfrm>
            <a:off x="1197868" y="79890"/>
            <a:ext cx="10360501" cy="1223963"/>
          </a:xfrm>
        </p:spPr>
        <p:txBody>
          <a:bodyPr/>
          <a:lstStyle/>
          <a:p>
            <a:r>
              <a:rPr lang="en-US" dirty="0">
                <a:cs typeface="Calibri"/>
              </a:rPr>
              <a:t>2. Data Utilization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0B1EB8-7E40-444F-A6A1-6855F2F3B8FF}"/>
                  </a:ext>
                </a:extLst>
              </p:cNvPr>
              <p:cNvSpPr>
                <a:spLocks noGrp="1"/>
              </p:cNvSpPr>
              <p:nvPr>
                <p:ph sz="half" idx="2"/>
              </p:nvPr>
            </p:nvSpPr>
            <p:spPr>
              <a:xfrm>
                <a:off x="1019519" y="1484784"/>
                <a:ext cx="5506941" cy="4465320"/>
              </a:xfrm>
            </p:spPr>
            <p:txBody>
              <a:bodyPr/>
              <a:lstStyle/>
              <a:p>
                <a:pPr marL="274320" indent="-274320" algn="just"/>
                <a:r>
                  <a:rPr lang="en-US" sz="2000" dirty="0">
                    <a:cs typeface="Calibri"/>
                  </a:rPr>
                  <a:t>We created some new features from the data-set.</a:t>
                </a:r>
                <a:endParaRPr lang="en-US" dirty="0">
                  <a:cs typeface="Calibri"/>
                </a:endParaRPr>
              </a:p>
              <a:p>
                <a:pPr marL="608330" lvl="1" indent="-231140" algn="just"/>
                <a14:m>
                  <m:oMath xmlns:m="http://schemas.openxmlformats.org/officeDocument/2006/math">
                    <m:r>
                      <m:rPr>
                        <m:nor/>
                      </m:rPr>
                      <a:rPr lang="en-US" sz="2000" dirty="0">
                        <a:cs typeface="Calibri"/>
                      </a:rPr>
                      <m:t>Totalroomsperhousehold</m:t>
                    </m:r>
                  </m:oMath>
                </a14:m>
                <a:r>
                  <a:rPr lang="en-US" sz="2000" dirty="0">
                    <a:cs typeface="Calibri"/>
                  </a:rPr>
                  <a:t> =</a:t>
                </a:r>
                <a14:m>
                  <m:oMath xmlns:m="http://schemas.openxmlformats.org/officeDocument/2006/math">
                    <m:f>
                      <m:fPr>
                        <m:ctrlPr>
                          <a:rPr lang="en-IN" sz="2000" i="1" dirty="0">
                            <a:latin typeface="Cambria Math" panose="02040503050406030204" pitchFamily="18" charset="0"/>
                            <a:cs typeface="Calibri"/>
                          </a:rPr>
                        </m:ctrlPr>
                      </m:fPr>
                      <m:num>
                        <m:r>
                          <a:rPr lang="en-IN" sz="2000" i="1" dirty="0">
                            <a:latin typeface="Cambria Math" panose="02040503050406030204" pitchFamily="18" charset="0"/>
                            <a:cs typeface="Calibri"/>
                          </a:rPr>
                          <m:t>𝑡𝑜𝑡𝑎𝑙𝑟𝑜𝑜𝑚𝑠</m:t>
                        </m:r>
                      </m:num>
                      <m:den>
                        <m:r>
                          <a:rPr lang="en-IN" sz="2000" i="1" dirty="0">
                            <a:latin typeface="Cambria Math" panose="02040503050406030204" pitchFamily="18" charset="0"/>
                            <a:cs typeface="Calibri"/>
                          </a:rPr>
                          <m:t>h𝑜𝑢𝑠𝑒h𝑜𝑙𝑑𝑠</m:t>
                        </m:r>
                      </m:den>
                    </m:f>
                  </m:oMath>
                </a14:m>
                <a:endParaRPr lang="en-US" sz="1600" dirty="0">
                  <a:cs typeface="Calibri"/>
                </a:endParaRPr>
              </a:p>
              <a:p>
                <a:pPr marL="608330" lvl="1" indent="-231140" algn="just"/>
                <a:r>
                  <a:rPr lang="en-US" sz="2000" dirty="0" err="1">
                    <a:cs typeface="Calibri"/>
                  </a:rPr>
                  <a:t>Totalbedroomperroom</a:t>
                </a:r>
                <a:r>
                  <a:rPr lang="en-US" sz="2000" dirty="0">
                    <a:cs typeface="Calibri"/>
                  </a:rPr>
                  <a:t>  = </a:t>
                </a:r>
                <a14:m>
                  <m:oMath xmlns:m="http://schemas.openxmlformats.org/officeDocument/2006/math">
                    <m:f>
                      <m:fPr>
                        <m:ctrlPr>
                          <a:rPr lang="en-IN" sz="2000" i="1">
                            <a:latin typeface="Cambria Math" panose="02040503050406030204" pitchFamily="18" charset="0"/>
                            <a:cs typeface="Calibri"/>
                          </a:rPr>
                        </m:ctrlPr>
                      </m:fPr>
                      <m:num>
                        <m:r>
                          <a:rPr lang="en-IN" sz="2000" i="1">
                            <a:latin typeface="Cambria Math" panose="02040503050406030204" pitchFamily="18" charset="0"/>
                            <a:cs typeface="Calibri"/>
                          </a:rPr>
                          <m:t>𝑡𝑜𝑡𝑎𝑙𝑏𝑒𝑑𝑟𝑜𝑜𝑚𝑠</m:t>
                        </m:r>
                      </m:num>
                      <m:den>
                        <m:r>
                          <a:rPr lang="en-IN" sz="2000" i="1">
                            <a:latin typeface="Cambria Math" panose="02040503050406030204" pitchFamily="18" charset="0"/>
                            <a:cs typeface="Calibri"/>
                          </a:rPr>
                          <m:t>𝑡𝑜𝑡𝑎𝑙𝑟𝑜𝑜𝑚𝑠</m:t>
                        </m:r>
                      </m:den>
                    </m:f>
                  </m:oMath>
                </a14:m>
                <a:endParaRPr lang="en-US" sz="1600" dirty="0">
                  <a:cs typeface="Calibri"/>
                </a:endParaRPr>
              </a:p>
              <a:p>
                <a:pPr marL="608330" lvl="1" indent="-231140" algn="just"/>
                <a:r>
                  <a:rPr lang="en-US" sz="2000" dirty="0" err="1">
                    <a:cs typeface="Calibri"/>
                  </a:rPr>
                  <a:t>Totalpopulationperperroom</a:t>
                </a:r>
                <a:r>
                  <a:rPr lang="en-US" sz="2000" dirty="0">
                    <a:cs typeface="Calibri"/>
                  </a:rPr>
                  <a:t> = </a:t>
                </a:r>
                <a14:m>
                  <m:oMath xmlns:m="http://schemas.openxmlformats.org/officeDocument/2006/math">
                    <m:f>
                      <m:fPr>
                        <m:ctrlPr>
                          <a:rPr lang="en-IN" sz="2000" i="1">
                            <a:latin typeface="Cambria Math" panose="02040503050406030204" pitchFamily="18" charset="0"/>
                            <a:cs typeface="Calibri"/>
                          </a:rPr>
                        </m:ctrlPr>
                      </m:fPr>
                      <m:num>
                        <m:r>
                          <a:rPr lang="en-IN" sz="2000" i="1">
                            <a:latin typeface="Cambria Math" panose="02040503050406030204" pitchFamily="18" charset="0"/>
                            <a:cs typeface="Calibri"/>
                          </a:rPr>
                          <m:t>𝑡𝑜𝑡𝑎𝑙𝑝𝑜𝑝𝑢𝑙𝑎𝑡𝑖𝑜𝑛</m:t>
                        </m:r>
                      </m:num>
                      <m:den>
                        <m:r>
                          <a:rPr lang="en-IN" sz="2000" i="1">
                            <a:latin typeface="Cambria Math" panose="02040503050406030204" pitchFamily="18" charset="0"/>
                            <a:cs typeface="Calibri"/>
                          </a:rPr>
                          <m:t>𝑡𝑜𝑡𝑎𝑙𝑟𝑜𝑜𝑚𝑠</m:t>
                        </m:r>
                      </m:den>
                    </m:f>
                  </m:oMath>
                </a14:m>
                <a:endParaRPr lang="en-US" sz="1600" dirty="0">
                  <a:cs typeface="Calibri"/>
                </a:endParaRPr>
              </a:p>
              <a:p>
                <a:pPr marL="274320" indent="-274320" algn="just"/>
                <a:r>
                  <a:rPr lang="en-US" sz="2000" dirty="0">
                    <a:latin typeface="Segoe UI"/>
                    <a:cs typeface="Segoe UI"/>
                  </a:rPr>
                  <a:t>Apart from these, some others were created like "</a:t>
                </a:r>
                <a:r>
                  <a:rPr lang="en-US" sz="2000" b="1" dirty="0" err="1">
                    <a:latin typeface="Segoe UI"/>
                    <a:cs typeface="Segoe UI"/>
                  </a:rPr>
                  <a:t>log_rooms</a:t>
                </a:r>
                <a:r>
                  <a:rPr lang="en-US" sz="2000" b="1" dirty="0">
                    <a:latin typeface="Segoe UI"/>
                    <a:cs typeface="Segoe UI"/>
                  </a:rPr>
                  <a:t>", "</a:t>
                </a:r>
                <a:r>
                  <a:rPr lang="en-US" sz="2000" b="1" dirty="0" err="1">
                    <a:latin typeface="Segoe UI"/>
                    <a:cs typeface="Segoe UI"/>
                  </a:rPr>
                  <a:t>longitudesqr</a:t>
                </a:r>
                <a:r>
                  <a:rPr lang="en-US" sz="2000" b="1" dirty="0">
                    <a:latin typeface="Segoe UI"/>
                    <a:cs typeface="Segoe UI"/>
                  </a:rPr>
                  <a:t>" </a:t>
                </a:r>
                <a:r>
                  <a:rPr lang="en-US" sz="2000" dirty="0">
                    <a:latin typeface="Segoe UI"/>
                    <a:cs typeface="Segoe UI"/>
                  </a:rPr>
                  <a:t>and</a:t>
                </a:r>
                <a:r>
                  <a:rPr lang="en-US" sz="2000" b="1" dirty="0">
                    <a:latin typeface="Segoe UI"/>
                    <a:cs typeface="Segoe UI"/>
                  </a:rPr>
                  <a:t> "</a:t>
                </a:r>
                <a:r>
                  <a:rPr lang="en-US" sz="2000" b="1" dirty="0" err="1">
                    <a:latin typeface="Segoe UI"/>
                    <a:cs typeface="Segoe UI"/>
                  </a:rPr>
                  <a:t>latitudesqr</a:t>
                </a:r>
                <a:r>
                  <a:rPr lang="en-US" sz="2000" b="1" dirty="0">
                    <a:latin typeface="Segoe UI"/>
                    <a:cs typeface="Segoe UI"/>
                  </a:rPr>
                  <a:t>“ </a:t>
                </a:r>
                <a:endParaRPr lang="en-US" sz="1800" b="1" dirty="0">
                  <a:latin typeface="Segoe UI"/>
                  <a:cs typeface="Segoe UI"/>
                </a:endParaRPr>
              </a:p>
            </p:txBody>
          </p:sp>
        </mc:Choice>
        <mc:Fallback xmlns="">
          <p:sp>
            <p:nvSpPr>
              <p:cNvPr id="3" name="Content Placeholder 2">
                <a:extLst>
                  <a:ext uri="{FF2B5EF4-FFF2-40B4-BE49-F238E27FC236}">
                    <a16:creationId xmlns:a16="http://schemas.microsoft.com/office/drawing/2014/main" id="{FB0B1EB8-7E40-444F-A6A1-6855F2F3B8FF}"/>
                  </a:ext>
                </a:extLst>
              </p:cNvPr>
              <p:cNvSpPr>
                <a:spLocks noGrp="1" noRot="1" noChangeAspect="1" noMove="1" noResize="1" noEditPoints="1" noAdjustHandles="1" noChangeArrowheads="1" noChangeShapeType="1" noTextEdit="1"/>
              </p:cNvSpPr>
              <p:nvPr>
                <p:ph sz="half" idx="2"/>
              </p:nvPr>
            </p:nvSpPr>
            <p:spPr>
              <a:xfrm>
                <a:off x="1019519" y="1484784"/>
                <a:ext cx="5506941" cy="4465320"/>
              </a:xfrm>
              <a:blipFill>
                <a:blip r:embed="rId2"/>
                <a:stretch>
                  <a:fillRect l="-442" t="-1093" r="-553"/>
                </a:stretch>
              </a:blipFill>
            </p:spPr>
            <p:txBody>
              <a:bodyPr/>
              <a:lstStyle/>
              <a:p>
                <a:r>
                  <a:rPr lang="en-IN">
                    <a:noFill/>
                  </a:rPr>
                  <a:t> </a:t>
                </a:r>
              </a:p>
            </p:txBody>
          </p:sp>
        </mc:Fallback>
      </mc:AlternateContent>
      <p:pic>
        <p:nvPicPr>
          <p:cNvPr id="6" name="Picture 5" descr="A screenshot of a cell phone&#10;&#10;Description generated with very high confidence">
            <a:extLst>
              <a:ext uri="{FF2B5EF4-FFF2-40B4-BE49-F238E27FC236}">
                <a16:creationId xmlns:a16="http://schemas.microsoft.com/office/drawing/2014/main" id="{C20D53E3-5B59-4FBF-AEC6-A1CA49D4EBA5}"/>
              </a:ext>
            </a:extLst>
          </p:cNvPr>
          <p:cNvPicPr>
            <a:picLocks noChangeAspect="1"/>
          </p:cNvPicPr>
          <p:nvPr/>
        </p:nvPicPr>
        <p:blipFill>
          <a:blip r:embed="rId3"/>
          <a:stretch>
            <a:fillRect/>
          </a:stretch>
        </p:blipFill>
        <p:spPr>
          <a:xfrm>
            <a:off x="6720344" y="1510825"/>
            <a:ext cx="4426713" cy="3833003"/>
          </a:xfrm>
          <a:prstGeom prst="rect">
            <a:avLst/>
          </a:prstGeom>
        </p:spPr>
      </p:pic>
    </p:spTree>
    <p:extLst>
      <p:ext uri="{BB962C8B-B14F-4D97-AF65-F5344CB8AC3E}">
        <p14:creationId xmlns:p14="http://schemas.microsoft.com/office/powerpoint/2010/main" val="72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5DC5-E287-4A45-AC5F-438434D27885}"/>
              </a:ext>
            </a:extLst>
          </p:cNvPr>
          <p:cNvSpPr>
            <a:spLocks noGrp="1"/>
          </p:cNvSpPr>
          <p:nvPr>
            <p:ph type="title"/>
          </p:nvPr>
        </p:nvSpPr>
        <p:spPr/>
        <p:txBody>
          <a:bodyPr/>
          <a:lstStyle/>
          <a:p>
            <a:r>
              <a:rPr lang="en-IN" dirty="0"/>
              <a:t>Prediction Model Implemented </a:t>
            </a:r>
          </a:p>
        </p:txBody>
      </p:sp>
      <p:sp>
        <p:nvSpPr>
          <p:cNvPr id="3" name="Content Placeholder 2">
            <a:extLst>
              <a:ext uri="{FF2B5EF4-FFF2-40B4-BE49-F238E27FC236}">
                <a16:creationId xmlns:a16="http://schemas.microsoft.com/office/drawing/2014/main" id="{1BE2446D-A7BA-4D6B-8287-34E56FD98CDE}"/>
              </a:ext>
            </a:extLst>
          </p:cNvPr>
          <p:cNvSpPr>
            <a:spLocks noGrp="1"/>
          </p:cNvSpPr>
          <p:nvPr>
            <p:ph sz="half" idx="1"/>
          </p:nvPr>
        </p:nvSpPr>
        <p:spPr>
          <a:xfrm>
            <a:off x="1218883" y="1706880"/>
            <a:ext cx="10060105" cy="4465320"/>
          </a:xfrm>
        </p:spPr>
        <p:txBody>
          <a:bodyPr/>
          <a:lstStyle/>
          <a:p>
            <a:pPr>
              <a:buFont typeface="Wingdings" panose="05000000000000000000" pitchFamily="2" charset="2"/>
              <a:buChar char="v"/>
            </a:pPr>
            <a:r>
              <a:rPr lang="en-IN" dirty="0"/>
              <a:t>Linear Regression</a:t>
            </a:r>
          </a:p>
          <a:p>
            <a:pPr>
              <a:buFont typeface="Wingdings" panose="05000000000000000000" pitchFamily="2" charset="2"/>
              <a:buChar char="v"/>
            </a:pPr>
            <a:r>
              <a:rPr lang="en-IN" dirty="0"/>
              <a:t>Ridge Regression</a:t>
            </a:r>
          </a:p>
          <a:p>
            <a:pPr>
              <a:buFont typeface="Wingdings" panose="05000000000000000000" pitchFamily="2" charset="2"/>
              <a:buChar char="v"/>
            </a:pPr>
            <a:r>
              <a:rPr lang="en-IN" dirty="0"/>
              <a:t>Random Forest</a:t>
            </a:r>
          </a:p>
          <a:p>
            <a:pPr>
              <a:buFont typeface="Wingdings" panose="05000000000000000000" pitchFamily="2" charset="2"/>
              <a:buChar char="v"/>
            </a:pPr>
            <a:r>
              <a:rPr lang="en-IN" dirty="0"/>
              <a:t>Multi Layer Perceptron</a:t>
            </a:r>
          </a:p>
          <a:p>
            <a:pPr>
              <a:buFont typeface="Wingdings" panose="05000000000000000000" pitchFamily="2" charset="2"/>
              <a:buChar char="v"/>
            </a:pPr>
            <a:r>
              <a:rPr lang="en-IN" dirty="0"/>
              <a:t>Gradient Boosting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0581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DD0F-1AF5-4D85-84F4-1CA44AF0B740}"/>
              </a:ext>
            </a:extLst>
          </p:cNvPr>
          <p:cNvSpPr>
            <a:spLocks noGrp="1"/>
          </p:cNvSpPr>
          <p:nvPr>
            <p:ph type="title"/>
          </p:nvPr>
        </p:nvSpPr>
        <p:spPr/>
        <p:txBody>
          <a:bodyPr/>
          <a:lstStyle/>
          <a:p>
            <a:r>
              <a:rPr lang="en-US" dirty="0"/>
              <a:t>Linear</a:t>
            </a:r>
            <a:r>
              <a:rPr lang="en-US"/>
              <a:t> Regression implementation</a:t>
            </a:r>
          </a:p>
        </p:txBody>
      </p:sp>
      <p:sp>
        <p:nvSpPr>
          <p:cNvPr id="3" name="Content Placeholder 2">
            <a:extLst>
              <a:ext uri="{FF2B5EF4-FFF2-40B4-BE49-F238E27FC236}">
                <a16:creationId xmlns:a16="http://schemas.microsoft.com/office/drawing/2014/main" id="{3844F429-7C19-48E6-9F6E-02ABC1B2118D}"/>
              </a:ext>
            </a:extLst>
          </p:cNvPr>
          <p:cNvSpPr>
            <a:spLocks noGrp="1"/>
          </p:cNvSpPr>
          <p:nvPr>
            <p:ph sz="half" idx="1"/>
          </p:nvPr>
        </p:nvSpPr>
        <p:spPr>
          <a:xfrm>
            <a:off x="1218883" y="1844824"/>
            <a:ext cx="5379585" cy="4465320"/>
          </a:xfrm>
        </p:spPr>
        <p:txBody>
          <a:bodyPr vert="horz" lIns="121899" tIns="60949" rIns="121899" bIns="60949" rtlCol="0" anchor="t">
            <a:normAutofit/>
          </a:bodyPr>
          <a:lstStyle/>
          <a:p>
            <a:pPr marL="304165" indent="-304165"/>
            <a:r>
              <a:rPr lang="en-US" sz="2000" dirty="0">
                <a:cs typeface="Calibri"/>
              </a:rPr>
              <a:t>It works on step by step moving towards minimizing the cost function(J) linearly. </a:t>
            </a:r>
          </a:p>
          <a:p>
            <a:pPr marL="304165" indent="-304165"/>
            <a:r>
              <a:rPr lang="en-US" sz="2000" dirty="0">
                <a:cs typeface="Calibri"/>
              </a:rPr>
              <a:t>Where predicted price is calculated by a hypothesis function {h}, thetas {set of constants} and      X {input data}. </a:t>
            </a:r>
          </a:p>
          <a:p>
            <a:pPr marL="304165" indent="-304165"/>
            <a:r>
              <a:rPr lang="en-US" sz="2000" dirty="0">
                <a:cs typeface="Calibri"/>
              </a:rPr>
              <a:t>Linear Regression uses </a:t>
            </a:r>
            <a:r>
              <a:rPr lang="en-US" sz="2000" b="1" dirty="0">
                <a:cs typeface="Calibri"/>
              </a:rPr>
              <a:t>Gradient Descent</a:t>
            </a:r>
            <a:r>
              <a:rPr lang="en-US" sz="2000" dirty="0">
                <a:cs typeface="Calibri"/>
              </a:rPr>
              <a:t> algorithm to update the constant(theta).</a:t>
            </a:r>
          </a:p>
          <a:p>
            <a:pPr marL="304165" indent="-304165"/>
            <a:endParaRPr lang="en-US" sz="2000" dirty="0">
              <a:cs typeface="Calibri"/>
            </a:endParaRPr>
          </a:p>
          <a:p>
            <a:pPr marL="0" indent="0">
              <a:buNone/>
            </a:pPr>
            <a:endParaRPr lang="en-US" sz="2000"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92256F16-C161-496E-B9CD-95BFB122CD3D}"/>
              </a:ext>
            </a:extLst>
          </p:cNvPr>
          <p:cNvPicPr>
            <a:picLocks noChangeAspect="1"/>
          </p:cNvPicPr>
          <p:nvPr/>
        </p:nvPicPr>
        <p:blipFill>
          <a:blip r:embed="rId2"/>
          <a:stretch>
            <a:fillRect/>
          </a:stretch>
        </p:blipFill>
        <p:spPr>
          <a:xfrm>
            <a:off x="6645220" y="1755188"/>
            <a:ext cx="4202132" cy="964968"/>
          </a:xfrm>
          <a:prstGeom prst="rect">
            <a:avLst/>
          </a:prstGeom>
        </p:spPr>
      </p:pic>
      <p:pic>
        <p:nvPicPr>
          <p:cNvPr id="6" name="Picture 6">
            <a:extLst>
              <a:ext uri="{FF2B5EF4-FFF2-40B4-BE49-F238E27FC236}">
                <a16:creationId xmlns:a16="http://schemas.microsoft.com/office/drawing/2014/main" id="{7DAC0135-55DD-441A-99C8-872C87C51494}"/>
              </a:ext>
            </a:extLst>
          </p:cNvPr>
          <p:cNvPicPr>
            <a:picLocks noChangeAspect="1"/>
          </p:cNvPicPr>
          <p:nvPr/>
        </p:nvPicPr>
        <p:blipFill>
          <a:blip r:embed="rId3"/>
          <a:stretch>
            <a:fillRect/>
          </a:stretch>
        </p:blipFill>
        <p:spPr>
          <a:xfrm>
            <a:off x="7287324" y="3511303"/>
            <a:ext cx="2918562" cy="1003718"/>
          </a:xfrm>
          <a:prstGeom prst="rect">
            <a:avLst/>
          </a:prstGeom>
        </p:spPr>
      </p:pic>
    </p:spTree>
    <p:extLst>
      <p:ext uri="{BB962C8B-B14F-4D97-AF65-F5344CB8AC3E}">
        <p14:creationId xmlns:p14="http://schemas.microsoft.com/office/powerpoint/2010/main" val="251854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A201-1C77-4493-B763-3F35C0E37D8F}"/>
              </a:ext>
            </a:extLst>
          </p:cNvPr>
          <p:cNvSpPr>
            <a:spLocks noGrp="1"/>
          </p:cNvSpPr>
          <p:nvPr>
            <p:ph type="title"/>
          </p:nvPr>
        </p:nvSpPr>
        <p:spPr>
          <a:xfrm>
            <a:off x="1218883" y="-99392"/>
            <a:ext cx="10360501" cy="1223963"/>
          </a:xfrm>
        </p:spPr>
        <p:txBody>
          <a:bodyPr/>
          <a:lstStyle/>
          <a:p>
            <a:r>
              <a:rPr lang="en-IN" dirty="0"/>
              <a:t>Linear Regression implementation</a:t>
            </a:r>
          </a:p>
        </p:txBody>
      </p:sp>
      <p:sp>
        <p:nvSpPr>
          <p:cNvPr id="3" name="Content Placeholder 2">
            <a:extLst>
              <a:ext uri="{FF2B5EF4-FFF2-40B4-BE49-F238E27FC236}">
                <a16:creationId xmlns:a16="http://schemas.microsoft.com/office/drawing/2014/main" id="{D7D64F00-A1A9-4184-A67A-19CED7638835}"/>
              </a:ext>
            </a:extLst>
          </p:cNvPr>
          <p:cNvSpPr>
            <a:spLocks noGrp="1"/>
          </p:cNvSpPr>
          <p:nvPr>
            <p:ph sz="half" idx="1"/>
          </p:nvPr>
        </p:nvSpPr>
        <p:spPr>
          <a:xfrm>
            <a:off x="1125860" y="1498600"/>
            <a:ext cx="5078677" cy="4465320"/>
          </a:xfrm>
        </p:spPr>
        <p:txBody>
          <a:bodyPr>
            <a:normAutofit/>
          </a:bodyPr>
          <a:lstStyle/>
          <a:p>
            <a:r>
              <a:rPr lang="en-IN" sz="20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We added the square of longitude and latitude and product of latitude and longitude as three additional features. </a:t>
            </a:r>
          </a:p>
          <a:p>
            <a:r>
              <a:rPr lang="en-IN" sz="20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We calculated the values of the coefficients using gradient descent</a:t>
            </a:r>
          </a:p>
          <a:p>
            <a:endParaRPr lang="en-IN" sz="20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8" name="Picture 7" descr="A screenshot of a cell phone&#10;&#10;Description generated with very high confidence">
            <a:extLst>
              <a:ext uri="{FF2B5EF4-FFF2-40B4-BE49-F238E27FC236}">
                <a16:creationId xmlns:a16="http://schemas.microsoft.com/office/drawing/2014/main" id="{56028F23-99AB-411C-9B93-111239DBC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093" y="1106583"/>
            <a:ext cx="4516706" cy="5293305"/>
          </a:xfrm>
          <a:prstGeom prst="rect">
            <a:avLst/>
          </a:prstGeom>
        </p:spPr>
      </p:pic>
    </p:spTree>
    <p:extLst>
      <p:ext uri="{BB962C8B-B14F-4D97-AF65-F5344CB8AC3E}">
        <p14:creationId xmlns:p14="http://schemas.microsoft.com/office/powerpoint/2010/main" val="9178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791A44-0E79-45AF-B929-8C39D8626242}"/>
              </a:ext>
            </a:extLst>
          </p:cNvPr>
          <p:cNvSpPr txBox="1"/>
          <p:nvPr/>
        </p:nvSpPr>
        <p:spPr>
          <a:xfrm>
            <a:off x="951602" y="239397"/>
            <a:ext cx="8392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Linear Regression Implementation</a:t>
            </a:r>
            <a:endParaRPr lang="en-US" sz="3600" dirty="0">
              <a:cs typeface="Calibri"/>
            </a:endParaRPr>
          </a:p>
        </p:txBody>
      </p:sp>
      <p:pic>
        <p:nvPicPr>
          <p:cNvPr id="6" name="Picture 5" descr="A close up of a map&#10;&#10;Description generated with very high confidence">
            <a:extLst>
              <a:ext uri="{FF2B5EF4-FFF2-40B4-BE49-F238E27FC236}">
                <a16:creationId xmlns:a16="http://schemas.microsoft.com/office/drawing/2014/main" id="{E16D5151-F6AC-4C0C-8BD2-1B69FC45C2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8576" y="1124029"/>
            <a:ext cx="6989178" cy="5241885"/>
          </a:xfrm>
          <a:prstGeom prst="rect">
            <a:avLst/>
          </a:prstGeom>
        </p:spPr>
      </p:pic>
    </p:spTree>
    <p:extLst>
      <p:ext uri="{BB962C8B-B14F-4D97-AF65-F5344CB8AC3E}">
        <p14:creationId xmlns:p14="http://schemas.microsoft.com/office/powerpoint/2010/main" val="73803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A836A7-DA39-470E-B22F-7A1419C47DDA}"/>
              </a:ext>
            </a:extLst>
          </p:cNvPr>
          <p:cNvSpPr txBox="1"/>
          <p:nvPr/>
        </p:nvSpPr>
        <p:spPr>
          <a:xfrm>
            <a:off x="1649390" y="632533"/>
            <a:ext cx="71271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Calibri"/>
              </a:rPr>
              <a:t>Gradient Descent </a:t>
            </a:r>
            <a:endParaRPr lang="en-US"/>
          </a:p>
        </p:txBody>
      </p:sp>
      <p:sp>
        <p:nvSpPr>
          <p:cNvPr id="2" name="TextBox 1">
            <a:extLst>
              <a:ext uri="{FF2B5EF4-FFF2-40B4-BE49-F238E27FC236}">
                <a16:creationId xmlns:a16="http://schemas.microsoft.com/office/drawing/2014/main" id="{9A2827AB-FA8D-47F4-A0A3-E1E591DB5A00}"/>
              </a:ext>
            </a:extLst>
          </p:cNvPr>
          <p:cNvSpPr txBox="1"/>
          <p:nvPr/>
        </p:nvSpPr>
        <p:spPr>
          <a:xfrm>
            <a:off x="1053852" y="1278864"/>
            <a:ext cx="511256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Alpha (</a:t>
            </a:r>
            <a:r>
              <a:rPr lang="en-US" sz="2000" dirty="0">
                <a:cs typeface="Calibri"/>
                <a:hlinkClick r:id="rId2"/>
              </a:rPr>
              <a:t>∝</a:t>
            </a:r>
            <a:r>
              <a:rPr lang="en-US" sz="2000" dirty="0">
                <a:cs typeface="Calibri"/>
              </a:rPr>
              <a:t>) here is chosen to be small value, which implies taking small steps towards the minimizing the cost and eventually to the minima of the graph. Minima here is global minima which is the target point or the minimum error point. </a:t>
            </a:r>
          </a:p>
          <a:p>
            <a:endParaRPr lang="en-US" sz="2000" dirty="0">
              <a:cs typeface="Calibri"/>
            </a:endParaRPr>
          </a:p>
          <a:p>
            <a:r>
              <a:rPr lang="en-US" sz="2000" dirty="0">
                <a:cs typeface="Calibri"/>
              </a:rPr>
              <a:t>If alpha is chosen too large it may jump from one side of graph to other and never ever go towards the minima of the function. </a:t>
            </a:r>
          </a:p>
        </p:txBody>
      </p:sp>
      <p:pic>
        <p:nvPicPr>
          <p:cNvPr id="3" name="Picture 3" descr="A close up of a logo&#10;&#10;Description generated with very high confidence">
            <a:extLst>
              <a:ext uri="{FF2B5EF4-FFF2-40B4-BE49-F238E27FC236}">
                <a16:creationId xmlns:a16="http://schemas.microsoft.com/office/drawing/2014/main" id="{AF1B3071-3838-4708-B22C-0274229514A4}"/>
              </a:ext>
            </a:extLst>
          </p:cNvPr>
          <p:cNvPicPr>
            <a:picLocks noChangeAspect="1"/>
          </p:cNvPicPr>
          <p:nvPr/>
        </p:nvPicPr>
        <p:blipFill>
          <a:blip r:embed="rId3"/>
          <a:stretch>
            <a:fillRect/>
          </a:stretch>
        </p:blipFill>
        <p:spPr>
          <a:xfrm>
            <a:off x="6343458" y="629208"/>
            <a:ext cx="4999143" cy="1212470"/>
          </a:xfrm>
          <a:prstGeom prst="rect">
            <a:avLst/>
          </a:prstGeom>
        </p:spPr>
      </p:pic>
      <p:pic>
        <p:nvPicPr>
          <p:cNvPr id="5" name="Picture 5" descr="A picture containing text&#10;&#10;Description generated with high confidence">
            <a:extLst>
              <a:ext uri="{FF2B5EF4-FFF2-40B4-BE49-F238E27FC236}">
                <a16:creationId xmlns:a16="http://schemas.microsoft.com/office/drawing/2014/main" id="{AC46A8F7-2AD1-4654-AF8D-17DB99DB40B0}"/>
              </a:ext>
            </a:extLst>
          </p:cNvPr>
          <p:cNvPicPr>
            <a:picLocks noChangeAspect="1"/>
          </p:cNvPicPr>
          <p:nvPr/>
        </p:nvPicPr>
        <p:blipFill rotWithShape="1">
          <a:blip r:embed="rId4"/>
          <a:srcRect t="9459"/>
          <a:stretch/>
        </p:blipFill>
        <p:spPr>
          <a:xfrm>
            <a:off x="6343458" y="2492896"/>
            <a:ext cx="5348594" cy="3186158"/>
          </a:xfrm>
          <a:prstGeom prst="rect">
            <a:avLst/>
          </a:prstGeom>
        </p:spPr>
      </p:pic>
    </p:spTree>
    <p:extLst>
      <p:ext uri="{BB962C8B-B14F-4D97-AF65-F5344CB8AC3E}">
        <p14:creationId xmlns:p14="http://schemas.microsoft.com/office/powerpoint/2010/main" val="22450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A836A7-DA39-470E-B22F-7A1419C47DDA}"/>
              </a:ext>
            </a:extLst>
          </p:cNvPr>
          <p:cNvSpPr txBox="1"/>
          <p:nvPr/>
        </p:nvSpPr>
        <p:spPr>
          <a:xfrm>
            <a:off x="1649390" y="632533"/>
            <a:ext cx="71271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Calibri"/>
              </a:rPr>
              <a:t>Gradient Descent </a:t>
            </a:r>
            <a:endParaRPr lang="en-US"/>
          </a:p>
        </p:txBody>
      </p:sp>
      <p:sp>
        <p:nvSpPr>
          <p:cNvPr id="2" name="TextBox 1">
            <a:extLst>
              <a:ext uri="{FF2B5EF4-FFF2-40B4-BE49-F238E27FC236}">
                <a16:creationId xmlns:a16="http://schemas.microsoft.com/office/drawing/2014/main" id="{9A2827AB-FA8D-47F4-A0A3-E1E591DB5A00}"/>
              </a:ext>
            </a:extLst>
          </p:cNvPr>
          <p:cNvSpPr txBox="1"/>
          <p:nvPr/>
        </p:nvSpPr>
        <p:spPr>
          <a:xfrm>
            <a:off x="1649988" y="1596612"/>
            <a:ext cx="893822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If alpha is chosen too small it may take very large time to finally reach the minima of the graph.</a:t>
            </a:r>
          </a:p>
          <a:p>
            <a:endParaRPr lang="en-US" sz="2800" dirty="0">
              <a:cs typeface="Calibri"/>
            </a:endParaRPr>
          </a:p>
          <a:p>
            <a:r>
              <a:rPr lang="en-US" sz="2800" dirty="0">
                <a:cs typeface="Calibri"/>
              </a:rPr>
              <a:t>So the ideal choice of alpha is between 0 and 3. Which delivers the best results to reach the minimum error on the minima.</a:t>
            </a:r>
          </a:p>
          <a:p>
            <a:endParaRPr lang="en-US" sz="2800" dirty="0">
              <a:cs typeface="Calibri"/>
            </a:endParaRPr>
          </a:p>
          <a:p>
            <a:r>
              <a:rPr lang="en-US" sz="2800" dirty="0">
                <a:cs typeface="Calibri"/>
              </a:rPr>
              <a:t>Number of iteration(m) are also important, as on each iteration the theta is updated, that is error is minimized (or the same) on each iteration. </a:t>
            </a:r>
          </a:p>
        </p:txBody>
      </p:sp>
    </p:spTree>
    <p:extLst>
      <p:ext uri="{BB962C8B-B14F-4D97-AF65-F5344CB8AC3E}">
        <p14:creationId xmlns:p14="http://schemas.microsoft.com/office/powerpoint/2010/main" val="27786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0DA5-DF12-44FB-ABC2-7673A1AD22C7}"/>
              </a:ext>
            </a:extLst>
          </p:cNvPr>
          <p:cNvSpPr>
            <a:spLocks noGrp="1"/>
          </p:cNvSpPr>
          <p:nvPr>
            <p:ph type="title"/>
          </p:nvPr>
        </p:nvSpPr>
        <p:spPr>
          <a:xfrm>
            <a:off x="1218883" y="274637"/>
            <a:ext cx="10360501" cy="1223963"/>
          </a:xfrm>
        </p:spPr>
        <p:txBody>
          <a:bodyPr/>
          <a:lstStyle/>
          <a:p>
            <a:r>
              <a:rPr lang="en-IN" dirty="0"/>
              <a:t>Random Forest</a:t>
            </a:r>
          </a:p>
        </p:txBody>
      </p:sp>
      <p:sp>
        <p:nvSpPr>
          <p:cNvPr id="3" name="Content Placeholder 2">
            <a:extLst>
              <a:ext uri="{FF2B5EF4-FFF2-40B4-BE49-F238E27FC236}">
                <a16:creationId xmlns:a16="http://schemas.microsoft.com/office/drawing/2014/main" id="{222DE11E-16AE-46F3-843C-A032C7206E0B}"/>
              </a:ext>
            </a:extLst>
          </p:cNvPr>
          <p:cNvSpPr>
            <a:spLocks noGrp="1"/>
          </p:cNvSpPr>
          <p:nvPr>
            <p:ph sz="half" idx="1"/>
          </p:nvPr>
        </p:nvSpPr>
        <p:spPr>
          <a:xfrm>
            <a:off x="1218883" y="1706880"/>
            <a:ext cx="5078677" cy="4465320"/>
          </a:xfrm>
        </p:spPr>
        <p:txBody>
          <a:bodyPr vert="horz" lIns="121899" tIns="60949" rIns="121899" bIns="60949" rtlCol="0" anchor="t">
            <a:normAutofit fontScale="92500" lnSpcReduction="10000"/>
          </a:bodyPr>
          <a:lstStyle/>
          <a:p>
            <a:pPr marL="304165" indent="-304165"/>
            <a:r>
              <a:rPr lang="en-US" sz="2000" dirty="0">
                <a:latin typeface="Segoe UI" panose="020B0502040204020203" pitchFamily="34" charset="0"/>
                <a:cs typeface="Segoe UI" panose="020B0502040204020203" pitchFamily="34" charset="0"/>
              </a:rPr>
              <a:t>It creates a forest on some random values and then try to update on each iteration .</a:t>
            </a:r>
          </a:p>
          <a:p>
            <a:pPr marL="304165" indent="-304165"/>
            <a:r>
              <a:rPr lang="en-IN" sz="2000" dirty="0">
                <a:latin typeface="Segoe UI" panose="020B0502040204020203" pitchFamily="34" charset="0"/>
                <a:cs typeface="Segoe UI" panose="020B0502040204020203" pitchFamily="34" charset="0"/>
              </a:rPr>
              <a:t>it provides is that it helps in fighting the over fitting of model</a:t>
            </a:r>
            <a:br>
              <a:rPr lang="en-IN" sz="2000" dirty="0">
                <a:latin typeface="Segoe UI" panose="020B0502040204020203" pitchFamily="34" charset="0"/>
                <a:cs typeface="Segoe UI" panose="020B0502040204020203" pitchFamily="34" charset="0"/>
              </a:rPr>
            </a:br>
            <a:r>
              <a:rPr lang="en-IN" sz="2000" dirty="0">
                <a:latin typeface="Segoe UI" panose="020B0502040204020203" pitchFamily="34" charset="0"/>
                <a:cs typeface="Segoe UI" panose="020B0502040204020203" pitchFamily="34" charset="0"/>
              </a:rPr>
              <a:t>over the data if the number of tress are large enough.</a:t>
            </a:r>
          </a:p>
          <a:p>
            <a:pPr marL="304165" indent="-304165"/>
            <a:r>
              <a:rPr lang="en-IN" sz="2000" dirty="0">
                <a:latin typeface="Segoe UI" panose="020B0502040204020203" pitchFamily="34" charset="0"/>
                <a:cs typeface="Segoe UI" panose="020B0502040204020203" pitchFamily="34" charset="0"/>
              </a:rPr>
              <a:t>a data-set X = x1 , x2, ...</a:t>
            </a:r>
            <a:r>
              <a:rPr lang="en-IN" sz="2000" dirty="0" err="1">
                <a:latin typeface="Segoe UI" panose="020B0502040204020203" pitchFamily="34" charset="0"/>
                <a:cs typeface="Segoe UI" panose="020B0502040204020203" pitchFamily="34" charset="0"/>
              </a:rPr>
              <a:t>xn</a:t>
            </a:r>
            <a:r>
              <a:rPr lang="en-IN" sz="2000" dirty="0">
                <a:latin typeface="Segoe UI" panose="020B0502040204020203" pitchFamily="34" charset="0"/>
                <a:cs typeface="Segoe UI" panose="020B0502040204020203" pitchFamily="34" charset="0"/>
              </a:rPr>
              <a:t> with labels Y = y1, y2 ... </a:t>
            </a:r>
            <a:r>
              <a:rPr lang="en-IN" sz="2000" dirty="0" err="1">
                <a:latin typeface="Segoe UI" panose="020B0502040204020203" pitchFamily="34" charset="0"/>
                <a:cs typeface="Segoe UI" panose="020B0502040204020203" pitchFamily="34" charset="0"/>
              </a:rPr>
              <a:t>yn</a:t>
            </a:r>
            <a:r>
              <a:rPr lang="en-IN" sz="2000" dirty="0">
                <a:latin typeface="Segoe UI" panose="020B0502040204020203" pitchFamily="34" charset="0"/>
                <a:cs typeface="Segoe UI" panose="020B0502040204020203" pitchFamily="34" charset="0"/>
              </a:rPr>
              <a:t> is bagged continuously B times. Now, </a:t>
            </a:r>
            <a:r>
              <a:rPr lang="en-IN" sz="2000" dirty="0" err="1">
                <a:latin typeface="Segoe UI" panose="020B0502040204020203" pitchFamily="34" charset="0"/>
                <a:cs typeface="Segoe UI" panose="020B0502040204020203" pitchFamily="34" charset="0"/>
              </a:rPr>
              <a:t>Xb</a:t>
            </a:r>
            <a:r>
              <a:rPr lang="en-IN" sz="2000" dirty="0">
                <a:latin typeface="Segoe UI" panose="020B0502040204020203" pitchFamily="34" charset="0"/>
                <a:cs typeface="Segoe UI" panose="020B0502040204020203" pitchFamily="34" charset="0"/>
              </a:rPr>
              <a:t> and </a:t>
            </a:r>
            <a:r>
              <a:rPr lang="en-IN" sz="2000" dirty="0" err="1">
                <a:latin typeface="Segoe UI" panose="020B0502040204020203" pitchFamily="34" charset="0"/>
                <a:cs typeface="Segoe UI" panose="020B0502040204020203" pitchFamily="34" charset="0"/>
              </a:rPr>
              <a:t>Yb</a:t>
            </a:r>
            <a:r>
              <a:rPr lang="en-IN" sz="2000" dirty="0">
                <a:latin typeface="Segoe UI" panose="020B0502040204020203" pitchFamily="34" charset="0"/>
                <a:cs typeface="Segoe UI" panose="020B0502040204020203" pitchFamily="34" charset="0"/>
              </a:rPr>
              <a:t> be the set </a:t>
            </a:r>
            <a:r>
              <a:rPr lang="en-IN" sz="2000" dirty="0" err="1">
                <a:latin typeface="Segoe UI" panose="020B0502040204020203" pitchFamily="34" charset="0"/>
                <a:cs typeface="Segoe UI" panose="020B0502040204020203" pitchFamily="34" charset="0"/>
              </a:rPr>
              <a:t>replacedfrom</a:t>
            </a:r>
            <a:r>
              <a:rPr lang="en-IN" sz="2000" dirty="0">
                <a:latin typeface="Segoe UI" panose="020B0502040204020203" pitchFamily="34" charset="0"/>
                <a:cs typeface="Segoe UI" panose="020B0502040204020203" pitchFamily="34" charset="0"/>
              </a:rPr>
              <a:t> X and Y, where b = 1, 2, ... B. And let training a tree on </a:t>
            </a:r>
            <a:r>
              <a:rPr lang="en-IN" sz="2000" dirty="0" err="1">
                <a:latin typeface="Segoe UI" panose="020B0502040204020203" pitchFamily="34" charset="0"/>
                <a:cs typeface="Segoe UI" panose="020B0502040204020203" pitchFamily="34" charset="0"/>
              </a:rPr>
              <a:t>Xb</a:t>
            </a:r>
            <a:r>
              <a:rPr lang="en-IN" sz="2000" dirty="0">
                <a:latin typeface="Segoe UI" panose="020B0502040204020203" pitchFamily="34" charset="0"/>
                <a:cs typeface="Segoe UI" panose="020B0502040204020203" pitchFamily="34" charset="0"/>
              </a:rPr>
              <a:t> and </a:t>
            </a:r>
            <a:r>
              <a:rPr lang="en-IN" sz="2000" dirty="0" err="1">
                <a:latin typeface="Segoe UI" panose="020B0502040204020203" pitchFamily="34" charset="0"/>
                <a:cs typeface="Segoe UI" panose="020B0502040204020203" pitchFamily="34" charset="0"/>
              </a:rPr>
              <a:t>Yb</a:t>
            </a:r>
            <a:r>
              <a:rPr lang="en-IN" sz="2000" dirty="0">
                <a:latin typeface="Segoe UI" panose="020B0502040204020203" pitchFamily="34" charset="0"/>
                <a:cs typeface="Segoe UI" panose="020B0502040204020203" pitchFamily="34" charset="0"/>
              </a:rPr>
              <a:t> be called fb.</a:t>
            </a:r>
          </a:p>
          <a:p>
            <a:pPr marL="304165" indent="-304165"/>
            <a:r>
              <a:rPr lang="en-IN" sz="2000" dirty="0">
                <a:latin typeface="Segoe UI" panose="020B0502040204020203" pitchFamily="34" charset="0"/>
                <a:cs typeface="Segoe UI" panose="020B0502040204020203" pitchFamily="34" charset="0"/>
              </a:rPr>
              <a:t>Predictions for unseen samples x’ can be made by averaging the predictions from all the individual regression trees on x’.</a:t>
            </a:r>
            <a:endParaRPr lang="en-US" b="1" i="1" dirty="0">
              <a:cs typeface="Calibri"/>
            </a:endParaRPr>
          </a:p>
        </p:txBody>
      </p:sp>
      <p:pic>
        <p:nvPicPr>
          <p:cNvPr id="6" name="Content Placeholder 5" descr="A close up of a piece of paper&#10;&#10;Description generated with high confidence">
            <a:extLst>
              <a:ext uri="{FF2B5EF4-FFF2-40B4-BE49-F238E27FC236}">
                <a16:creationId xmlns:a16="http://schemas.microsoft.com/office/drawing/2014/main" id="{12744188-A60E-46D3-BF1F-F8121B3D96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6460" y="980728"/>
            <a:ext cx="5354080" cy="4019755"/>
          </a:xfrm>
        </p:spPr>
      </p:pic>
      <p:pic>
        <p:nvPicPr>
          <p:cNvPr id="8" name="Picture 7" descr="A close up of a clock&#10;&#10;Description generated with high confidence">
            <a:extLst>
              <a:ext uri="{FF2B5EF4-FFF2-40B4-BE49-F238E27FC236}">
                <a16:creationId xmlns:a16="http://schemas.microsoft.com/office/drawing/2014/main" id="{50A41029-BC49-4221-A25B-A1644503E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158" y="5359834"/>
            <a:ext cx="1432684" cy="693480"/>
          </a:xfrm>
          <a:prstGeom prst="rect">
            <a:avLst/>
          </a:prstGeom>
        </p:spPr>
      </p:pic>
    </p:spTree>
    <p:extLst>
      <p:ext uri="{BB962C8B-B14F-4D97-AF65-F5344CB8AC3E}">
        <p14:creationId xmlns:p14="http://schemas.microsoft.com/office/powerpoint/2010/main" val="273143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6ABB-CCEE-4C97-9F86-8409A4669E95}"/>
              </a:ext>
            </a:extLst>
          </p:cNvPr>
          <p:cNvSpPr>
            <a:spLocks noGrp="1"/>
          </p:cNvSpPr>
          <p:nvPr>
            <p:ph type="title"/>
          </p:nvPr>
        </p:nvSpPr>
        <p:spPr>
          <a:xfrm>
            <a:off x="1218883" y="274637"/>
            <a:ext cx="10360501" cy="1223963"/>
          </a:xfrm>
        </p:spPr>
        <p:txBody>
          <a:bodyPr/>
          <a:lstStyle/>
          <a:p>
            <a:r>
              <a:rPr lang="en-IN" dirty="0"/>
              <a:t>Multi Layer Perceptron</a:t>
            </a:r>
          </a:p>
        </p:txBody>
      </p:sp>
      <p:sp>
        <p:nvSpPr>
          <p:cNvPr id="7" name="Title 1">
            <a:extLst>
              <a:ext uri="{FF2B5EF4-FFF2-40B4-BE49-F238E27FC236}">
                <a16:creationId xmlns:a16="http://schemas.microsoft.com/office/drawing/2014/main" id="{BB1DB737-15EA-49C7-99A9-84517D5525B8}"/>
              </a:ext>
            </a:extLst>
          </p:cNvPr>
          <p:cNvSpPr txBox="1">
            <a:spLocks/>
          </p:cNvSpPr>
          <p:nvPr/>
        </p:nvSpPr>
        <p:spPr>
          <a:xfrm>
            <a:off x="1219959" y="1601757"/>
            <a:ext cx="10360501" cy="4430114"/>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IN" sz="2800" dirty="0">
                <a:cs typeface="Calibri"/>
              </a:rPr>
              <a:t>Multi-layer perceptron is a type of artificial neural network which can be viewed as a type of logistic regression (where the dependent variable is categorical). </a:t>
            </a:r>
            <a:endParaRPr lang="en-IN" dirty="0">
              <a:cs typeface="Calibri"/>
            </a:endParaRPr>
          </a:p>
          <a:p>
            <a:endParaRPr lang="en-IN" sz="2800" dirty="0">
              <a:cs typeface="Calibri"/>
            </a:endParaRPr>
          </a:p>
          <a:p>
            <a:r>
              <a:rPr lang="en-IN" sz="2800" dirty="0">
                <a:cs typeface="Calibri"/>
              </a:rPr>
              <a:t>MLP uses supervised learning technique called Back-Propagation for training the artificial network. Here we used 3 hidden layers with 400, 100 and 10 nodes in the respective nodes.</a:t>
            </a:r>
          </a:p>
          <a:p>
            <a:endParaRPr lang="en-IN" sz="2800" dirty="0">
              <a:cs typeface="Calibri"/>
            </a:endParaRPr>
          </a:p>
          <a:p>
            <a:r>
              <a:rPr lang="en-IN" sz="2800" dirty="0">
                <a:cs typeface="Calibri"/>
              </a:rPr>
              <a:t>It works by separating the data that are not linearly separable. It generates a function that acts as linear classifier. A perceptron produces an output on the basis of the inputs.</a:t>
            </a:r>
            <a:endParaRPr lang="en-IN" dirty="0"/>
          </a:p>
        </p:txBody>
      </p:sp>
    </p:spTree>
    <p:extLst>
      <p:ext uri="{BB962C8B-B14F-4D97-AF65-F5344CB8AC3E}">
        <p14:creationId xmlns:p14="http://schemas.microsoft.com/office/powerpoint/2010/main" val="338230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124E-0572-4E58-A93F-560287B6205F}"/>
              </a:ext>
            </a:extLst>
          </p:cNvPr>
          <p:cNvSpPr>
            <a:spLocks noGrp="1"/>
          </p:cNvSpPr>
          <p:nvPr>
            <p:ph type="title"/>
          </p:nvPr>
        </p:nvSpPr>
        <p:spPr/>
        <p:txBody>
          <a:bodyPr/>
          <a:lstStyle/>
          <a:p>
            <a:r>
              <a:rPr lang="en-IN" dirty="0"/>
              <a:t>What’s new in this problem ?</a:t>
            </a:r>
          </a:p>
        </p:txBody>
      </p:sp>
      <p:sp>
        <p:nvSpPr>
          <p:cNvPr id="3" name="Content Placeholder 2">
            <a:extLst>
              <a:ext uri="{FF2B5EF4-FFF2-40B4-BE49-F238E27FC236}">
                <a16:creationId xmlns:a16="http://schemas.microsoft.com/office/drawing/2014/main" id="{EB38FEE3-0CF8-4B34-BB72-22F2FE2AAF9D}"/>
              </a:ext>
            </a:extLst>
          </p:cNvPr>
          <p:cNvSpPr>
            <a:spLocks noGrp="1"/>
          </p:cNvSpPr>
          <p:nvPr>
            <p:ph idx="1"/>
          </p:nvPr>
        </p:nvSpPr>
        <p:spPr/>
        <p:txBody>
          <a:bodyPr/>
          <a:lstStyle/>
          <a:p>
            <a:r>
              <a:rPr lang="en-IN" dirty="0"/>
              <a:t>Previously the solutions proposed were predicting the price of a particular house given its internal features, our problem tackles the issues of locality comprising of houses in an area.</a:t>
            </a:r>
          </a:p>
          <a:p>
            <a:r>
              <a:rPr lang="en-IN" dirty="0"/>
              <a:t>Dealing with features which are similar in any locality.</a:t>
            </a:r>
          </a:p>
          <a:p>
            <a:r>
              <a:rPr lang="en-IN" dirty="0"/>
              <a:t>This lead to a problem of too many weak features and very less correlation to final outcome which is median house value.</a:t>
            </a:r>
          </a:p>
        </p:txBody>
      </p:sp>
    </p:spTree>
    <p:extLst>
      <p:ext uri="{BB962C8B-B14F-4D97-AF65-F5344CB8AC3E}">
        <p14:creationId xmlns:p14="http://schemas.microsoft.com/office/powerpoint/2010/main" val="361949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6ABB-CCEE-4C97-9F86-8409A4669E95}"/>
              </a:ext>
            </a:extLst>
          </p:cNvPr>
          <p:cNvSpPr>
            <a:spLocks noGrp="1"/>
          </p:cNvSpPr>
          <p:nvPr>
            <p:ph type="title"/>
          </p:nvPr>
        </p:nvSpPr>
        <p:spPr>
          <a:xfrm>
            <a:off x="1218883" y="274637"/>
            <a:ext cx="10360501" cy="1223963"/>
          </a:xfrm>
        </p:spPr>
        <p:txBody>
          <a:bodyPr/>
          <a:lstStyle/>
          <a:p>
            <a:r>
              <a:rPr lang="en-IN" dirty="0"/>
              <a:t>Multi Layer Perceptron</a:t>
            </a:r>
          </a:p>
        </p:txBody>
      </p:sp>
      <p:pic>
        <p:nvPicPr>
          <p:cNvPr id="3" name="Picture 3" descr="A close up of a logo&#10;&#10;Description generated with very high confidence">
            <a:extLst>
              <a:ext uri="{FF2B5EF4-FFF2-40B4-BE49-F238E27FC236}">
                <a16:creationId xmlns:a16="http://schemas.microsoft.com/office/drawing/2014/main" id="{F4C8D79B-DB3C-4892-89B6-B314669A7616}"/>
              </a:ext>
            </a:extLst>
          </p:cNvPr>
          <p:cNvPicPr>
            <a:picLocks noChangeAspect="1"/>
          </p:cNvPicPr>
          <p:nvPr/>
        </p:nvPicPr>
        <p:blipFill>
          <a:blip r:embed="rId2"/>
          <a:stretch>
            <a:fillRect/>
          </a:stretch>
        </p:blipFill>
        <p:spPr>
          <a:xfrm>
            <a:off x="3349945" y="1997386"/>
            <a:ext cx="6062790" cy="1358002"/>
          </a:xfrm>
          <a:prstGeom prst="rect">
            <a:avLst/>
          </a:prstGeom>
        </p:spPr>
      </p:pic>
      <p:sp>
        <p:nvSpPr>
          <p:cNvPr id="5" name="TextBox 6">
            <a:extLst>
              <a:ext uri="{FF2B5EF4-FFF2-40B4-BE49-F238E27FC236}">
                <a16:creationId xmlns:a16="http://schemas.microsoft.com/office/drawing/2014/main" id="{C47CD919-C146-42D1-8FDE-6975C6778F5B}"/>
              </a:ext>
            </a:extLst>
          </p:cNvPr>
          <p:cNvSpPr txBox="1"/>
          <p:nvPr/>
        </p:nvSpPr>
        <p:spPr>
          <a:xfrm>
            <a:off x="1217591" y="4062982"/>
            <a:ext cx="93694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Here</a:t>
            </a:r>
            <a:r>
              <a:rPr lang="en-US" sz="2800">
                <a:cs typeface="Calibri"/>
              </a:rPr>
              <a:t> w is the vector of</a:t>
            </a:r>
            <a:r>
              <a:rPr lang="en-US" sz="2800" dirty="0">
                <a:cs typeface="Calibri"/>
              </a:rPr>
              <a:t> </a:t>
            </a:r>
            <a:r>
              <a:rPr lang="en-US" sz="2800">
                <a:cs typeface="Calibri"/>
              </a:rPr>
              <a:t>weights, x is the input and b is the bias and the function is non-linear activation function.</a:t>
            </a:r>
            <a:endParaRPr lang="en-US">
              <a:cs typeface="Calibri"/>
            </a:endParaRPr>
          </a:p>
        </p:txBody>
      </p:sp>
    </p:spTree>
    <p:extLst>
      <p:ext uri="{BB962C8B-B14F-4D97-AF65-F5344CB8AC3E}">
        <p14:creationId xmlns:p14="http://schemas.microsoft.com/office/powerpoint/2010/main" val="129419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6ABB-CCEE-4C97-9F86-8409A4669E95}"/>
              </a:ext>
            </a:extLst>
          </p:cNvPr>
          <p:cNvSpPr>
            <a:spLocks noGrp="1"/>
          </p:cNvSpPr>
          <p:nvPr>
            <p:ph type="title"/>
          </p:nvPr>
        </p:nvSpPr>
        <p:spPr>
          <a:xfrm>
            <a:off x="1218883" y="274637"/>
            <a:ext cx="10360501" cy="1223963"/>
          </a:xfrm>
        </p:spPr>
        <p:txBody>
          <a:bodyPr/>
          <a:lstStyle/>
          <a:p>
            <a:r>
              <a:rPr lang="en-IN" dirty="0"/>
              <a:t>Backpropagation</a:t>
            </a:r>
            <a:endParaRPr lang="en-US" dirty="0"/>
          </a:p>
        </p:txBody>
      </p:sp>
      <p:sp>
        <p:nvSpPr>
          <p:cNvPr id="5" name="TextBox 6">
            <a:extLst>
              <a:ext uri="{FF2B5EF4-FFF2-40B4-BE49-F238E27FC236}">
                <a16:creationId xmlns:a16="http://schemas.microsoft.com/office/drawing/2014/main" id="{C47CD919-C146-42D1-8FDE-6975C6778F5B}"/>
              </a:ext>
            </a:extLst>
          </p:cNvPr>
          <p:cNvSpPr txBox="1"/>
          <p:nvPr/>
        </p:nvSpPr>
        <p:spPr>
          <a:xfrm>
            <a:off x="1217591" y="1731023"/>
            <a:ext cx="936943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Back propagation </a:t>
            </a:r>
            <a:r>
              <a:rPr lang="en-US" sz="2800" dirty="0">
                <a:cs typeface="Calibri"/>
              </a:rPr>
              <a:t>is the most widely and best working neural network till today. It changes the weights and bias after each iteration going backwards so that they get closer to the target output, thereby minimizing the error of each neuron and the network as a whole. This involves some mathematical calculations which generate the desired result.</a:t>
            </a:r>
            <a:endParaRPr lang="en-US" dirty="0"/>
          </a:p>
        </p:txBody>
      </p:sp>
    </p:spTree>
    <p:extLst>
      <p:ext uri="{BB962C8B-B14F-4D97-AF65-F5344CB8AC3E}">
        <p14:creationId xmlns:p14="http://schemas.microsoft.com/office/powerpoint/2010/main" val="80932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1F80-A8F4-4EB5-9FC7-407D2AD1CB67}"/>
              </a:ext>
            </a:extLst>
          </p:cNvPr>
          <p:cNvSpPr>
            <a:spLocks noGrp="1"/>
          </p:cNvSpPr>
          <p:nvPr>
            <p:ph type="title"/>
          </p:nvPr>
        </p:nvSpPr>
        <p:spPr/>
        <p:txBody>
          <a:bodyPr/>
          <a:lstStyle/>
          <a:p>
            <a:r>
              <a:rPr lang="en-IN" dirty="0"/>
              <a:t>Random Forest </a:t>
            </a:r>
          </a:p>
        </p:txBody>
      </p:sp>
      <p:sp>
        <p:nvSpPr>
          <p:cNvPr id="3" name="Content Placeholder 2">
            <a:extLst>
              <a:ext uri="{FF2B5EF4-FFF2-40B4-BE49-F238E27FC236}">
                <a16:creationId xmlns:a16="http://schemas.microsoft.com/office/drawing/2014/main" id="{3AB2CC37-AD51-49B7-884C-580796074B75}"/>
              </a:ext>
            </a:extLst>
          </p:cNvPr>
          <p:cNvSpPr>
            <a:spLocks noGrp="1"/>
          </p:cNvSpPr>
          <p:nvPr>
            <p:ph sz="half" idx="1"/>
          </p:nvPr>
        </p:nvSpPr>
        <p:spPr/>
        <p:txBody>
          <a:bodyPr>
            <a:normAutofit/>
          </a:bodyPr>
          <a:lstStyle/>
          <a:p>
            <a:r>
              <a:rPr lang="en-IN" sz="2000" dirty="0">
                <a:latin typeface="Segoe UI" panose="020B0502040204020203" pitchFamily="34" charset="0"/>
                <a:cs typeface="Segoe UI" panose="020B0502040204020203" pitchFamily="34" charset="0"/>
              </a:rPr>
              <a:t>The optimal result is obtained with parameters such as no of trees in the forest is19, splitting criteria as mean squared error, no of max features is 7, max depth of any tree is 5</a:t>
            </a:r>
            <a:br>
              <a:rPr lang="en-IN" sz="2000" dirty="0">
                <a:latin typeface="Segoe UI" panose="020B0502040204020203" pitchFamily="34" charset="0"/>
                <a:cs typeface="Segoe UI" panose="020B0502040204020203" pitchFamily="34" charset="0"/>
              </a:rPr>
            </a:br>
            <a:endParaRPr lang="en-US" sz="2000" b="1" i="1" dirty="0">
              <a:latin typeface="Segoe UI" panose="020B0502040204020203" pitchFamily="34" charset="0"/>
              <a:cs typeface="Segoe UI" panose="020B0502040204020203" pitchFamily="34" charset="0"/>
            </a:endParaRPr>
          </a:p>
          <a:p>
            <a:endParaRPr lang="en-IN" sz="2000" dirty="0"/>
          </a:p>
        </p:txBody>
      </p:sp>
      <p:pic>
        <p:nvPicPr>
          <p:cNvPr id="6" name="Content Placeholder 5" descr="A close up of a map&#10;&#10;Description generated with very high confidence">
            <a:extLst>
              <a:ext uri="{FF2B5EF4-FFF2-40B4-BE49-F238E27FC236}">
                <a16:creationId xmlns:a16="http://schemas.microsoft.com/office/drawing/2014/main" id="{C1457448-777C-4847-A222-21727874E5F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97968" y="3501008"/>
            <a:ext cx="4515521" cy="3010347"/>
          </a:xfrm>
        </p:spPr>
      </p:pic>
      <p:pic>
        <p:nvPicPr>
          <p:cNvPr id="8" name="Picture 7" descr="A screenshot of a cell phone screen with text&#10;&#10;Description generated with very high confidence">
            <a:extLst>
              <a:ext uri="{FF2B5EF4-FFF2-40B4-BE49-F238E27FC236}">
                <a16:creationId xmlns:a16="http://schemas.microsoft.com/office/drawing/2014/main" id="{51022265-19D6-4906-8C87-C5C7404B1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448028"/>
            <a:ext cx="4317131" cy="4286404"/>
          </a:xfrm>
          <a:prstGeom prst="rect">
            <a:avLst/>
          </a:prstGeom>
        </p:spPr>
      </p:pic>
    </p:spTree>
    <p:extLst>
      <p:ext uri="{BB962C8B-B14F-4D97-AF65-F5344CB8AC3E}">
        <p14:creationId xmlns:p14="http://schemas.microsoft.com/office/powerpoint/2010/main" val="201087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3253-5D6B-45A2-BA37-7D2430FF8F5B}"/>
              </a:ext>
            </a:extLst>
          </p:cNvPr>
          <p:cNvSpPr>
            <a:spLocks noGrp="1"/>
          </p:cNvSpPr>
          <p:nvPr>
            <p:ph type="title"/>
          </p:nvPr>
        </p:nvSpPr>
        <p:spPr>
          <a:xfrm>
            <a:off x="1218883" y="274637"/>
            <a:ext cx="10360501" cy="1223963"/>
          </a:xfrm>
        </p:spPr>
        <p:txBody>
          <a:bodyPr/>
          <a:lstStyle/>
          <a:p>
            <a:r>
              <a:rPr lang="en-IN" dirty="0"/>
              <a:t>Gradient Boosting</a:t>
            </a:r>
          </a:p>
        </p:txBody>
      </p:sp>
      <p:sp>
        <p:nvSpPr>
          <p:cNvPr id="3" name="Content Placeholder 2">
            <a:extLst>
              <a:ext uri="{FF2B5EF4-FFF2-40B4-BE49-F238E27FC236}">
                <a16:creationId xmlns:a16="http://schemas.microsoft.com/office/drawing/2014/main" id="{809E0F60-3C73-40E8-AAFD-A8AF76EDE32B}"/>
              </a:ext>
            </a:extLst>
          </p:cNvPr>
          <p:cNvSpPr>
            <a:spLocks noGrp="1"/>
          </p:cNvSpPr>
          <p:nvPr>
            <p:ph sz="half" idx="1"/>
          </p:nvPr>
        </p:nvSpPr>
        <p:spPr>
          <a:xfrm>
            <a:off x="1218883" y="1706880"/>
            <a:ext cx="5078677" cy="4465320"/>
          </a:xfrm>
        </p:spPr>
        <p:txBody>
          <a:bodyPr vert="horz" lIns="121899" tIns="60949" rIns="121899" bIns="60949" rtlCol="0" anchor="t">
            <a:normAutofit fontScale="70000" lnSpcReduction="20000"/>
          </a:bodyPr>
          <a:lstStyle/>
          <a:p>
            <a:pPr marL="304165" indent="-304165"/>
            <a:r>
              <a:rPr lang="en-IN" dirty="0"/>
              <a:t>On analysing our data set, we can see that it contains high bias and low variance.</a:t>
            </a:r>
          </a:p>
          <a:p>
            <a:pPr marL="304165" indent="-304165"/>
            <a:r>
              <a:rPr lang="en-IN" dirty="0"/>
              <a:t>Boosting techniques are such in which predictors are made to work sequentially and each predictor learn from the past predictor’s error and averages it with new predictors.</a:t>
            </a:r>
          </a:p>
          <a:p>
            <a:pPr marL="304165" indent="-304165"/>
            <a:r>
              <a:rPr lang="en-IN" dirty="0"/>
              <a:t>The primary aspiration of this algorithm is to define a differentiable loss function and</a:t>
            </a:r>
            <a:br>
              <a:rPr lang="en-IN" dirty="0">
                <a:ea typeface="+mn-lt"/>
                <a:cs typeface="+mn-lt"/>
              </a:rPr>
            </a:br>
            <a:r>
              <a:rPr lang="en-IN" dirty="0"/>
              <a:t>minimize it.</a:t>
            </a:r>
          </a:p>
          <a:p>
            <a:pPr marL="304165" indent="-304165"/>
            <a:r>
              <a:rPr lang="en-IN" dirty="0"/>
              <a:t>We can see that the residual is the partial differential of gradient descent of learner.</a:t>
            </a:r>
            <a:br>
              <a:rPr lang="en-IN" dirty="0">
                <a:ea typeface="+mn-lt"/>
                <a:cs typeface="+mn-lt"/>
              </a:rPr>
            </a:br>
            <a:br>
              <a:rPr lang="en-IN" dirty="0">
                <a:ea typeface="+mn-lt"/>
                <a:cs typeface="+mn-lt"/>
              </a:rPr>
            </a:br>
            <a:endParaRPr lang="en-US" b="1" i="1" dirty="0">
              <a:cs typeface="Calibri"/>
            </a:endParaRPr>
          </a:p>
        </p:txBody>
      </p:sp>
      <p:sp>
        <p:nvSpPr>
          <p:cNvPr id="5" name="TextBox 4">
            <a:extLst>
              <a:ext uri="{FF2B5EF4-FFF2-40B4-BE49-F238E27FC236}">
                <a16:creationId xmlns:a16="http://schemas.microsoft.com/office/drawing/2014/main" id="{830F93BD-13D5-49BA-AFC3-D2BBD7BA7698}"/>
              </a:ext>
            </a:extLst>
          </p:cNvPr>
          <p:cNvSpPr txBox="1"/>
          <p:nvPr/>
        </p:nvSpPr>
        <p:spPr>
          <a:xfrm>
            <a:off x="5622680" y="2971800"/>
            <a:ext cx="65" cy="430887"/>
          </a:xfrm>
          <a:prstGeom prst="rect">
            <a:avLst/>
          </a:prstGeom>
          <a:noFill/>
        </p:spPr>
        <p:txBody>
          <a:bodyPr wrap="none" lIns="0" tIns="0" rIns="0" bIns="0" rtlCol="0">
            <a:spAutoFit/>
          </a:bodyPr>
          <a:lstStyle/>
          <a:p>
            <a:endParaRPr lang="en-IN" sz="28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F9792FE-A219-45C9-9B62-1AAFABFEE21C}"/>
                  </a:ext>
                </a:extLst>
              </p:cNvPr>
              <p:cNvSpPr/>
              <p:nvPr/>
            </p:nvSpPr>
            <p:spPr>
              <a:xfrm>
                <a:off x="8426948" y="1102548"/>
                <a:ext cx="14584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acc>
                        <m:accPr>
                          <m:chr m:val="̂"/>
                          <m:ctrlPr>
                            <a:rPr lang="en-IN" i="1" dirty="0" smtClean="0">
                              <a:latin typeface="Cambria Math" panose="02040503050406030204" pitchFamily="18" charset="0"/>
                            </a:rPr>
                          </m:ctrlPr>
                        </m:accPr>
                        <m:e>
                          <m:r>
                            <a:rPr lang="en-IN" i="1" dirty="0">
                              <a:latin typeface="Cambria Math" panose="02040503050406030204" pitchFamily="18" charset="0"/>
                            </a:rPr>
                            <m:t>𝑦</m:t>
                          </m:r>
                        </m:e>
                      </m:acc>
                    </m:oMath>
                  </m:oMathPara>
                </a14:m>
                <a:endParaRPr lang="en-IN" dirty="0"/>
              </a:p>
            </p:txBody>
          </p:sp>
        </mc:Choice>
        <mc:Fallback xmlns="">
          <p:sp>
            <p:nvSpPr>
              <p:cNvPr id="6" name="Rectangle 5">
                <a:extLst>
                  <a:ext uri="{FF2B5EF4-FFF2-40B4-BE49-F238E27FC236}">
                    <a16:creationId xmlns:a16="http://schemas.microsoft.com/office/drawing/2014/main" id="{2F9792FE-A219-45C9-9B62-1AAFABFEE21C}"/>
                  </a:ext>
                </a:extLst>
              </p:cNvPr>
              <p:cNvSpPr>
                <a:spLocks noRot="1" noChangeAspect="1" noMove="1" noResize="1" noEditPoints="1" noAdjustHandles="1" noChangeArrowheads="1" noChangeShapeType="1" noTextEdit="1"/>
              </p:cNvSpPr>
              <p:nvPr/>
            </p:nvSpPr>
            <p:spPr>
              <a:xfrm>
                <a:off x="8426948" y="1102548"/>
                <a:ext cx="1458413" cy="461665"/>
              </a:xfrm>
              <a:prstGeom prst="rect">
                <a:avLst/>
              </a:prstGeom>
              <a:blipFill>
                <a:blip r:embed="rId2"/>
                <a:stretch>
                  <a:fillRect t="-3947" r="-24583" b="-92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5A4C21-CC62-4C71-9097-355954A4B38A}"/>
                  </a:ext>
                </a:extLst>
              </p:cNvPr>
              <p:cNvSpPr txBox="1"/>
              <p:nvPr/>
            </p:nvSpPr>
            <p:spPr>
              <a:xfrm>
                <a:off x="7837427" y="1619022"/>
                <a:ext cx="266842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𝑀𝑆𝐸</m:t>
                      </m:r>
                      <m:r>
                        <a:rPr lang="en-IN" sz="2800" b="0" i="0" smtClean="0">
                          <a:latin typeface="Cambria Math" panose="02040503050406030204" pitchFamily="18" charset="0"/>
                        </a:rPr>
                        <m:t>= </m:t>
                      </m:r>
                      <m:sSup>
                        <m:sSupPr>
                          <m:ctrlPr>
                            <a:rPr lang="en-IN" sz="2800" i="1" dirty="0" smtClean="0">
                              <a:latin typeface="Cambria Math" panose="02040503050406030204" pitchFamily="18" charset="0"/>
                            </a:rPr>
                          </m:ctrlPr>
                        </m:sSupPr>
                        <m:e>
                          <m:d>
                            <m:dPr>
                              <m:ctrlPr>
                                <a:rPr lang="en-IN" sz="2800" i="1" dirty="0">
                                  <a:latin typeface="Cambria Math" panose="02040503050406030204" pitchFamily="18" charset="0"/>
                                </a:rPr>
                              </m:ctrlPr>
                            </m:dPr>
                            <m:e>
                              <m:r>
                                <a:rPr lang="en-IN" sz="2800" i="1" dirty="0">
                                  <a:latin typeface="Cambria Math" panose="02040503050406030204" pitchFamily="18" charset="0"/>
                                </a:rPr>
                                <m:t>𝑦</m:t>
                              </m:r>
                              <m:r>
                                <a:rPr lang="en-IN" sz="2800" i="0" dirty="0">
                                  <a:latin typeface="Cambria Math" panose="02040503050406030204" pitchFamily="18" charset="0"/>
                                </a:rPr>
                                <m:t>−</m:t>
                              </m:r>
                              <m:acc>
                                <m:accPr>
                                  <m:chr m:val="̂"/>
                                  <m:ctrlPr>
                                    <a:rPr lang="en-IN" sz="2800" i="1" dirty="0">
                                      <a:latin typeface="Cambria Math" panose="02040503050406030204" pitchFamily="18" charset="0"/>
                                    </a:rPr>
                                  </m:ctrlPr>
                                </m:accPr>
                                <m:e>
                                  <m:r>
                                    <a:rPr lang="en-IN" sz="2800" i="1" dirty="0">
                                      <a:latin typeface="Cambria Math" panose="02040503050406030204" pitchFamily="18" charset="0"/>
                                    </a:rPr>
                                    <m:t>𝑦</m:t>
                                  </m:r>
                                </m:e>
                              </m:acc>
                            </m:e>
                          </m:d>
                        </m:e>
                        <m:sup>
                          <m:r>
                            <a:rPr lang="en-IN" sz="2800" i="0" dirty="0">
                              <a:latin typeface="Cambria Math" panose="02040503050406030204" pitchFamily="18" charset="0"/>
                            </a:rPr>
                            <m:t>2</m:t>
                          </m:r>
                        </m:sup>
                      </m:sSup>
                    </m:oMath>
                  </m:oMathPara>
                </a14:m>
                <a:endParaRPr lang="en-IN" sz="2800" dirty="0"/>
              </a:p>
            </p:txBody>
          </p:sp>
        </mc:Choice>
        <mc:Fallback xmlns="">
          <p:sp>
            <p:nvSpPr>
              <p:cNvPr id="8" name="TextBox 7">
                <a:extLst>
                  <a:ext uri="{FF2B5EF4-FFF2-40B4-BE49-F238E27FC236}">
                    <a16:creationId xmlns:a16="http://schemas.microsoft.com/office/drawing/2014/main" id="{205A4C21-CC62-4C71-9097-355954A4B38A}"/>
                  </a:ext>
                </a:extLst>
              </p:cNvPr>
              <p:cNvSpPr txBox="1">
                <a:spLocks noRot="1" noChangeAspect="1" noMove="1" noResize="1" noEditPoints="1" noAdjustHandles="1" noChangeArrowheads="1" noChangeShapeType="1" noTextEdit="1"/>
              </p:cNvSpPr>
              <p:nvPr/>
            </p:nvSpPr>
            <p:spPr>
              <a:xfrm>
                <a:off x="7837427" y="1619022"/>
                <a:ext cx="2668423"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CF4E79-2036-4784-98D0-0BCC39E2AB0F}"/>
                  </a:ext>
                </a:extLst>
              </p:cNvPr>
              <p:cNvSpPr txBox="1"/>
              <p:nvPr/>
            </p:nvSpPr>
            <p:spPr>
              <a:xfrm>
                <a:off x="7837427" y="2181136"/>
                <a:ext cx="288309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IN" sz="2800" i="1" smtClean="0">
                              <a:latin typeface="Cambria Math" panose="02040503050406030204" pitchFamily="18" charset="0"/>
                            </a:rPr>
                            <m:t>𝐹</m:t>
                          </m:r>
                        </m:e>
                        <m:sub>
                          <m:r>
                            <a:rPr lang="en-IN" sz="2800" b="0" i="1" smtClean="0">
                              <a:latin typeface="Cambria Math" panose="02040503050406030204" pitchFamily="18" charset="0"/>
                            </a:rPr>
                            <m:t>𝑚</m:t>
                          </m:r>
                          <m:r>
                            <a:rPr lang="en-IN" sz="2800" i="1" smtClean="0">
                              <a:latin typeface="Cambria Math" panose="02040503050406030204" pitchFamily="18" charset="0"/>
                            </a:rPr>
                            <m:t>+1</m:t>
                          </m:r>
                        </m:sub>
                      </m:sSub>
                      <m:r>
                        <a:rPr lang="en-IN" sz="2800" i="1" smtClean="0">
                          <a:latin typeface="Cambria Math" panose="02040503050406030204" pitchFamily="18" charset="0"/>
                        </a:rPr>
                        <m:t>=</m:t>
                      </m:r>
                      <m:sSub>
                        <m:sSubPr>
                          <m:ctrlPr>
                            <a:rPr lang="en-IN" sz="2800" i="1" smtClean="0">
                              <a:latin typeface="Cambria Math" panose="02040503050406030204" pitchFamily="18" charset="0"/>
                            </a:rPr>
                          </m:ctrlPr>
                        </m:sSubPr>
                        <m:e>
                          <m:r>
                            <a:rPr lang="en-IN" sz="2800" i="1" smtClean="0">
                              <a:latin typeface="Cambria Math" panose="02040503050406030204" pitchFamily="18" charset="0"/>
                            </a:rPr>
                            <m:t>𝐹</m:t>
                          </m:r>
                        </m:e>
                        <m:sub>
                          <m:r>
                            <a:rPr lang="en-IN" sz="2800" i="1" smtClean="0">
                              <a:latin typeface="Cambria Math" panose="02040503050406030204" pitchFamily="18" charset="0"/>
                            </a:rPr>
                            <m:t>𝑚</m:t>
                          </m:r>
                        </m:sub>
                      </m:sSub>
                      <m:r>
                        <a:rPr lang="en-IN" sz="2800" i="1" smtClean="0">
                          <a:latin typeface="Cambria Math" panose="02040503050406030204" pitchFamily="18" charset="0"/>
                        </a:rPr>
                        <m:t>+</m:t>
                      </m:r>
                      <m:r>
                        <a:rPr lang="en-IN" sz="2800" i="1" smtClean="0">
                          <a:latin typeface="Cambria Math" panose="02040503050406030204" pitchFamily="18" charset="0"/>
                        </a:rPr>
                        <m:t>h</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m:oMathPara>
                </a14:m>
                <a:endParaRPr lang="en-IN" sz="2800" dirty="0"/>
              </a:p>
            </p:txBody>
          </p:sp>
        </mc:Choice>
        <mc:Fallback xmlns="">
          <p:sp>
            <p:nvSpPr>
              <p:cNvPr id="9" name="TextBox 8">
                <a:extLst>
                  <a:ext uri="{FF2B5EF4-FFF2-40B4-BE49-F238E27FC236}">
                    <a16:creationId xmlns:a16="http://schemas.microsoft.com/office/drawing/2014/main" id="{BACF4E79-2036-4784-98D0-0BCC39E2AB0F}"/>
                  </a:ext>
                </a:extLst>
              </p:cNvPr>
              <p:cNvSpPr txBox="1">
                <a:spLocks noRot="1" noChangeAspect="1" noMove="1" noResize="1" noEditPoints="1" noAdjustHandles="1" noChangeArrowheads="1" noChangeShapeType="1" noTextEdit="1"/>
              </p:cNvSpPr>
              <p:nvPr/>
            </p:nvSpPr>
            <p:spPr>
              <a:xfrm>
                <a:off x="7837427" y="2181136"/>
                <a:ext cx="2883097" cy="43088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02B7207-54DA-4761-89B9-28B1BA1CDAFE}"/>
                  </a:ext>
                </a:extLst>
              </p:cNvPr>
              <p:cNvSpPr txBox="1"/>
              <p:nvPr/>
            </p:nvSpPr>
            <p:spPr>
              <a:xfrm>
                <a:off x="7929280" y="2823043"/>
                <a:ext cx="26993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h</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r>
                        <a:rPr lang="en-IN" sz="2800" b="0" i="1" smtClean="0">
                          <a:latin typeface="Cambria Math" panose="02040503050406030204" pitchFamily="18" charset="0"/>
                        </a:rPr>
                        <m:t>𝑦</m:t>
                      </m:r>
                      <m:r>
                        <a:rPr lang="en-IN" sz="2800" b="0" i="1" smtClean="0">
                          <a:latin typeface="Cambria Math" panose="02040503050406030204" pitchFamily="18" charset="0"/>
                        </a:rPr>
                        <m:t> −</m:t>
                      </m:r>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m:oMathPara>
                </a14:m>
                <a:endParaRPr lang="en-IN" sz="2800" dirty="0"/>
              </a:p>
            </p:txBody>
          </p:sp>
        </mc:Choice>
        <mc:Fallback xmlns="">
          <p:sp>
            <p:nvSpPr>
              <p:cNvPr id="10" name="TextBox 9">
                <a:extLst>
                  <a:ext uri="{FF2B5EF4-FFF2-40B4-BE49-F238E27FC236}">
                    <a16:creationId xmlns:a16="http://schemas.microsoft.com/office/drawing/2014/main" id="{602B7207-54DA-4761-89B9-28B1BA1CDAFE}"/>
                  </a:ext>
                </a:extLst>
              </p:cNvPr>
              <p:cNvSpPr txBox="1">
                <a:spLocks noRot="1" noChangeAspect="1" noMove="1" noResize="1" noEditPoints="1" noAdjustHandles="1" noChangeArrowheads="1" noChangeShapeType="1" noTextEdit="1"/>
              </p:cNvSpPr>
              <p:nvPr/>
            </p:nvSpPr>
            <p:spPr>
              <a:xfrm>
                <a:off x="7929280" y="2823043"/>
                <a:ext cx="2699393" cy="430887"/>
              </a:xfrm>
              <a:prstGeom prst="rect">
                <a:avLst/>
              </a:prstGeom>
              <a:blipFill>
                <a:blip r:embed="rId5"/>
                <a:stretch>
                  <a:fillRect/>
                </a:stretch>
              </a:blipFill>
            </p:spPr>
            <p:txBody>
              <a:bodyPr/>
              <a:lstStyle/>
              <a:p>
                <a:r>
                  <a:rPr lang="en-IN">
                    <a:noFill/>
                  </a:rPr>
                  <a:t> </a:t>
                </a:r>
              </a:p>
            </p:txBody>
          </p:sp>
        </mc:Fallback>
      </mc:AlternateContent>
      <p:pic>
        <p:nvPicPr>
          <p:cNvPr id="16" name="Picture 15" descr="A screenshot of a computer&#10;&#10;Description generated with very high confidence">
            <a:extLst>
              <a:ext uri="{FF2B5EF4-FFF2-40B4-BE49-F238E27FC236}">
                <a16:creationId xmlns:a16="http://schemas.microsoft.com/office/drawing/2014/main" id="{E64D67D1-0D54-481C-A6D4-49E4947C4C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922" y="3429000"/>
            <a:ext cx="5314106" cy="3154363"/>
          </a:xfrm>
          <a:prstGeom prst="rect">
            <a:avLst/>
          </a:prstGeom>
        </p:spPr>
      </p:pic>
    </p:spTree>
    <p:extLst>
      <p:ext uri="{BB962C8B-B14F-4D97-AF65-F5344CB8AC3E}">
        <p14:creationId xmlns:p14="http://schemas.microsoft.com/office/powerpoint/2010/main" val="32450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8" name="Picture 7" descr="A screenshot of a cell phone&#10;&#10;Description generated with high confidence">
            <a:extLst>
              <a:ext uri="{FF2B5EF4-FFF2-40B4-BE49-F238E27FC236}">
                <a16:creationId xmlns:a16="http://schemas.microsoft.com/office/drawing/2014/main" id="{7A14C9F3-3820-48D3-BBA9-3F5EF62AC6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6" y="1600196"/>
            <a:ext cx="5486411" cy="3657607"/>
          </a:xfrm>
          <a:prstGeom prst="rect">
            <a:avLst/>
          </a:prstGeom>
        </p:spPr>
      </p:pic>
    </p:spTree>
    <p:extLst>
      <p:ext uri="{BB962C8B-B14F-4D97-AF65-F5344CB8AC3E}">
        <p14:creationId xmlns:p14="http://schemas.microsoft.com/office/powerpoint/2010/main" val="416581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3" name="Picture 2" descr="A screenshot of a cell phone&#10;&#10;Description generated with high confidence">
            <a:extLst>
              <a:ext uri="{FF2B5EF4-FFF2-40B4-BE49-F238E27FC236}">
                <a16:creationId xmlns:a16="http://schemas.microsoft.com/office/drawing/2014/main" id="{16555AB4-E803-440E-BCA5-9100418FB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94BAF481-E7EC-4EF6-B408-06322B8D6F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355635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4" name="Picture 3" descr="A screenshot of a cell phone&#10;&#10;Description generated with high confidence">
            <a:extLst>
              <a:ext uri="{FF2B5EF4-FFF2-40B4-BE49-F238E27FC236}">
                <a16:creationId xmlns:a16="http://schemas.microsoft.com/office/drawing/2014/main" id="{B4F4EE4E-2831-43AC-8882-756A6A151D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66322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3" name="Picture 2" descr="A screenshot of a cell phone&#10;&#10;Description generated with high confidence">
            <a:extLst>
              <a:ext uri="{FF2B5EF4-FFF2-40B4-BE49-F238E27FC236}">
                <a16:creationId xmlns:a16="http://schemas.microsoft.com/office/drawing/2014/main" id="{BC664893-AE44-4C9F-9ECF-72EE36059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64728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4" name="Picture 3" descr="A screenshot of a cell phone&#10;&#10;Description generated with high confidence">
            <a:extLst>
              <a:ext uri="{FF2B5EF4-FFF2-40B4-BE49-F238E27FC236}">
                <a16:creationId xmlns:a16="http://schemas.microsoft.com/office/drawing/2014/main" id="{D3DDB0D6-E235-451C-B729-7295857E4B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288698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3" name="Picture 2" descr="A screenshot of a cell phone&#10;&#10;Description generated with high confidence">
            <a:extLst>
              <a:ext uri="{FF2B5EF4-FFF2-40B4-BE49-F238E27FC236}">
                <a16:creationId xmlns:a16="http://schemas.microsoft.com/office/drawing/2014/main" id="{45B7E77A-491A-4FF3-AA95-87AA480F91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260916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37DA-53AD-46C1-BA9C-F7841BB4BAA1}"/>
              </a:ext>
            </a:extLst>
          </p:cNvPr>
          <p:cNvSpPr>
            <a:spLocks noGrp="1"/>
          </p:cNvSpPr>
          <p:nvPr>
            <p:ph type="title"/>
          </p:nvPr>
        </p:nvSpPr>
        <p:spPr/>
        <p:txBody>
          <a:bodyPr/>
          <a:lstStyle/>
          <a:p>
            <a:r>
              <a:rPr lang="en-IN" dirty="0"/>
              <a:t>Why is it necessary to address this problem ?</a:t>
            </a:r>
          </a:p>
        </p:txBody>
      </p:sp>
      <p:sp>
        <p:nvSpPr>
          <p:cNvPr id="3" name="Content Placeholder 2">
            <a:extLst>
              <a:ext uri="{FF2B5EF4-FFF2-40B4-BE49-F238E27FC236}">
                <a16:creationId xmlns:a16="http://schemas.microsoft.com/office/drawing/2014/main" id="{47578BEF-9FF3-4EEC-90C7-B35A2E38C816}"/>
              </a:ext>
            </a:extLst>
          </p:cNvPr>
          <p:cNvSpPr>
            <a:spLocks noGrp="1"/>
          </p:cNvSpPr>
          <p:nvPr>
            <p:ph idx="1"/>
          </p:nvPr>
        </p:nvSpPr>
        <p:spPr/>
        <p:txBody>
          <a:bodyPr/>
          <a:lstStyle/>
          <a:p>
            <a:r>
              <a:rPr lang="en-IN" dirty="0"/>
              <a:t>Because it can be useful for planning purposes for governmental organisations.</a:t>
            </a:r>
          </a:p>
          <a:p>
            <a:r>
              <a:rPr lang="en-IN" dirty="0"/>
              <a:t>Investment decision for companies and other building firms.</a:t>
            </a:r>
          </a:p>
          <a:p>
            <a:r>
              <a:rPr lang="en-IN" dirty="0"/>
              <a:t>Useful in macro economical aspects like </a:t>
            </a:r>
            <a:r>
              <a:rPr lang="en-IN" dirty="0" err="1"/>
              <a:t>GDP,money</a:t>
            </a:r>
            <a:r>
              <a:rPr lang="en-IN" dirty="0"/>
              <a:t> flow, purchasing power parity and inflation.</a:t>
            </a:r>
          </a:p>
        </p:txBody>
      </p:sp>
    </p:spTree>
    <p:extLst>
      <p:ext uri="{BB962C8B-B14F-4D97-AF65-F5344CB8AC3E}">
        <p14:creationId xmlns:p14="http://schemas.microsoft.com/office/powerpoint/2010/main" val="372571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4" name="Picture 3" descr="A screenshot of a cell phone&#10;&#10;Description generated with high confidence">
            <a:extLst>
              <a:ext uri="{FF2B5EF4-FFF2-40B4-BE49-F238E27FC236}">
                <a16:creationId xmlns:a16="http://schemas.microsoft.com/office/drawing/2014/main" id="{AB7B4D36-0272-4E83-BB0F-639D389ED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413854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3" name="Picture 2" descr="A screenshot of a cell phone&#10;&#10;Description generated with high confidence">
            <a:extLst>
              <a:ext uri="{FF2B5EF4-FFF2-40B4-BE49-F238E27FC236}">
                <a16:creationId xmlns:a16="http://schemas.microsoft.com/office/drawing/2014/main" id="{C0B87043-5569-41B4-B832-2330DB2958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12168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4DA0-50A9-4D2E-B810-8017B9D7BF87}"/>
              </a:ext>
            </a:extLst>
          </p:cNvPr>
          <p:cNvSpPr>
            <a:spLocks noGrp="1"/>
          </p:cNvSpPr>
          <p:nvPr>
            <p:ph type="title"/>
          </p:nvPr>
        </p:nvSpPr>
        <p:spPr>
          <a:xfrm>
            <a:off x="1218883" y="-92061"/>
            <a:ext cx="10360501" cy="1223963"/>
          </a:xfrm>
        </p:spPr>
        <p:txBody>
          <a:bodyPr/>
          <a:lstStyle/>
          <a:p>
            <a:r>
              <a:rPr lang="en-IN" dirty="0"/>
              <a:t>Gradient Boosting Implementation</a:t>
            </a:r>
          </a:p>
        </p:txBody>
      </p:sp>
      <p:sp>
        <p:nvSpPr>
          <p:cNvPr id="3" name="Content Placeholder 2">
            <a:extLst>
              <a:ext uri="{FF2B5EF4-FFF2-40B4-BE49-F238E27FC236}">
                <a16:creationId xmlns:a16="http://schemas.microsoft.com/office/drawing/2014/main" id="{055DCDFE-407A-4FEA-B3D3-24F2864086D7}"/>
              </a:ext>
            </a:extLst>
          </p:cNvPr>
          <p:cNvSpPr>
            <a:spLocks noGrp="1"/>
          </p:cNvSpPr>
          <p:nvPr>
            <p:ph sz="half" idx="1"/>
          </p:nvPr>
        </p:nvSpPr>
        <p:spPr/>
        <p:txBody>
          <a:bodyPr vert="horz" lIns="121899" tIns="60949" rIns="121899" bIns="60949" rtlCol="0" anchor="t">
            <a:normAutofit/>
          </a:bodyPr>
          <a:lstStyle/>
          <a:p>
            <a:pPr marL="304165" indent="-304165"/>
            <a:r>
              <a:rPr lang="en-IN" dirty="0"/>
              <a:t>we have used Grid Search Cross Validation to find the best parameters corresponding to gradient boosting.</a:t>
            </a:r>
            <a:endParaRPr lang="en-US" dirty="0"/>
          </a:p>
          <a:p>
            <a:pPr marL="304165" indent="-304165"/>
            <a:r>
              <a:rPr lang="en-IN" dirty="0"/>
              <a:t>Huber Loss is the combination of least squared regression and least absolute deviation. The learning rate is 0.1 and no of boosting stages is 210.</a:t>
            </a:r>
            <a:endParaRPr lang="en-IN" dirty="0">
              <a:cs typeface="Calibri"/>
            </a:endParaRPr>
          </a:p>
          <a:p>
            <a:pPr marL="304165" indent="-304165"/>
            <a:endParaRPr lang="en-IN" dirty="0">
              <a:cs typeface="Calibri"/>
            </a:endParaRPr>
          </a:p>
          <a:p>
            <a:pPr marL="304165" indent="-304165"/>
            <a:endParaRPr lang="en-IN" dirty="0">
              <a:cs typeface="Calibri"/>
            </a:endParaRPr>
          </a:p>
        </p:txBody>
      </p:sp>
      <p:pic>
        <p:nvPicPr>
          <p:cNvPr id="5" name="Picture 4" descr="A close up of a map&#10;&#10;Description generated with very high confidence">
            <a:extLst>
              <a:ext uri="{FF2B5EF4-FFF2-40B4-BE49-F238E27FC236}">
                <a16:creationId xmlns:a16="http://schemas.microsoft.com/office/drawing/2014/main" id="{348F304D-7BAE-47EC-8066-7C0133ED26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0556" y="1220756"/>
            <a:ext cx="3744414" cy="2496276"/>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F393E4D7-FB54-4E9D-82A3-D66AF2398E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7989" y="4003166"/>
            <a:ext cx="3904787" cy="2603191"/>
          </a:xfrm>
          <a:prstGeom prst="rect">
            <a:avLst/>
          </a:prstGeom>
        </p:spPr>
      </p:pic>
    </p:spTree>
    <p:extLst>
      <p:ext uri="{BB962C8B-B14F-4D97-AF65-F5344CB8AC3E}">
        <p14:creationId xmlns:p14="http://schemas.microsoft.com/office/powerpoint/2010/main" val="166027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0F60-3C73-40E8-AAFD-A8AF76EDE32B}"/>
              </a:ext>
            </a:extLst>
          </p:cNvPr>
          <p:cNvSpPr>
            <a:spLocks noGrp="1"/>
          </p:cNvSpPr>
          <p:nvPr>
            <p:ph sz="half" idx="1"/>
          </p:nvPr>
        </p:nvSpPr>
        <p:spPr>
          <a:xfrm>
            <a:off x="1218883" y="1088653"/>
            <a:ext cx="10195683" cy="5083547"/>
          </a:xfrm>
        </p:spPr>
        <p:txBody>
          <a:bodyPr vert="horz" lIns="121899" tIns="60949" rIns="121899" bIns="60949" rtlCol="0" anchor="t">
            <a:normAutofit fontScale="92500" lnSpcReduction="20000"/>
          </a:bodyPr>
          <a:lstStyle/>
          <a:p>
            <a:pPr marL="304165" indent="-304165"/>
            <a:endParaRPr lang="en-US" b="1" i="1" dirty="0">
              <a:cs typeface="Calibri"/>
            </a:endParaRPr>
          </a:p>
          <a:p>
            <a:pPr marL="304165" indent="-304165"/>
            <a:r>
              <a:rPr lang="en-US" dirty="0">
                <a:cs typeface="Calibri"/>
              </a:rPr>
              <a:t>The regularization is basically an improvement to the regression methods. It adds an extra term to the standard cost function to avoid the over-fitting of the data. </a:t>
            </a:r>
            <a:endParaRPr lang="en-US" dirty="0"/>
          </a:p>
          <a:p>
            <a:pPr marL="304165" indent="-304165"/>
            <a:r>
              <a:rPr lang="en-US" dirty="0">
                <a:cs typeface="Calibri"/>
              </a:rPr>
              <a:t>There are two types of regularization– Ridge and Lasso. We have used the Ridge regression technique.</a:t>
            </a:r>
          </a:p>
          <a:p>
            <a:pPr marL="304165" indent="-304165"/>
            <a:endParaRPr lang="en-US" dirty="0">
              <a:cs typeface="Calibri"/>
            </a:endParaRPr>
          </a:p>
          <a:p>
            <a:pPr marL="304165" indent="-304165"/>
            <a:endParaRPr lang="en-US" dirty="0">
              <a:cs typeface="Calibri"/>
            </a:endParaRPr>
          </a:p>
          <a:p>
            <a:pPr marL="304165" indent="-304165"/>
            <a:endParaRPr lang="en-US" dirty="0">
              <a:cs typeface="Calibri"/>
            </a:endParaRPr>
          </a:p>
          <a:p>
            <a:pPr marL="304165" indent="-304165"/>
            <a:r>
              <a:rPr lang="en-US" dirty="0">
                <a:cs typeface="Calibri"/>
              </a:rPr>
              <a:t>It works by minimizing the values of those thetas that have very low impact or those that create more of noise. Here λ acts as a tuning parameter, that adjusts the values of constants such that it reduces the over-fitting problem.</a:t>
            </a:r>
          </a:p>
          <a:p>
            <a:pPr marL="304165" indent="-304165"/>
            <a:endParaRPr lang="en-US" dirty="0">
              <a:cs typeface="Calibri"/>
            </a:endParaRPr>
          </a:p>
          <a:p>
            <a:pPr marL="304165" indent="-304165"/>
            <a:endParaRPr lang="en-US" dirty="0">
              <a:cs typeface="Calibri"/>
            </a:endParaRPr>
          </a:p>
          <a:p>
            <a:pPr marL="304165" indent="-304165"/>
            <a:endParaRPr lang="en-US" dirty="0">
              <a:cs typeface="Calibri"/>
            </a:endParaRPr>
          </a:p>
          <a:p>
            <a:pPr marL="304165" indent="-304165"/>
            <a:endParaRPr lang="en-US" dirty="0">
              <a:cs typeface="Calibri"/>
            </a:endParaRPr>
          </a:p>
          <a:p>
            <a:pPr marL="304165" indent="-304165"/>
            <a:endParaRPr lang="en-US" dirty="0">
              <a:cs typeface="Calibri"/>
            </a:endParaRPr>
          </a:p>
        </p:txBody>
      </p:sp>
      <p:pic>
        <p:nvPicPr>
          <p:cNvPr id="2" name="Picture 3">
            <a:extLst>
              <a:ext uri="{FF2B5EF4-FFF2-40B4-BE49-F238E27FC236}">
                <a16:creationId xmlns:a16="http://schemas.microsoft.com/office/drawing/2014/main" id="{88DD2F65-7D3F-4BBC-AC39-7AA5C85283DD}"/>
              </a:ext>
            </a:extLst>
          </p:cNvPr>
          <p:cNvPicPr>
            <a:picLocks noChangeAspect="1"/>
          </p:cNvPicPr>
          <p:nvPr/>
        </p:nvPicPr>
        <p:blipFill>
          <a:blip r:embed="rId2"/>
          <a:stretch>
            <a:fillRect/>
          </a:stretch>
        </p:blipFill>
        <p:spPr>
          <a:xfrm>
            <a:off x="3150045" y="3507348"/>
            <a:ext cx="5272242" cy="1124563"/>
          </a:xfrm>
          <a:prstGeom prst="rect">
            <a:avLst/>
          </a:prstGeom>
        </p:spPr>
      </p:pic>
      <p:sp>
        <p:nvSpPr>
          <p:cNvPr id="4" name="TextBox 3">
            <a:extLst>
              <a:ext uri="{FF2B5EF4-FFF2-40B4-BE49-F238E27FC236}">
                <a16:creationId xmlns:a16="http://schemas.microsoft.com/office/drawing/2014/main" id="{0BF92DB8-F20B-4CA3-99B9-4515C8FDEF0B}"/>
              </a:ext>
            </a:extLst>
          </p:cNvPr>
          <p:cNvSpPr txBox="1"/>
          <p:nvPr/>
        </p:nvSpPr>
        <p:spPr>
          <a:xfrm>
            <a:off x="1220062" y="564458"/>
            <a:ext cx="37637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Regularization</a:t>
            </a:r>
            <a:endParaRPr lang="en-US" dirty="0"/>
          </a:p>
        </p:txBody>
      </p:sp>
    </p:spTree>
    <p:extLst>
      <p:ext uri="{BB962C8B-B14F-4D97-AF65-F5344CB8AC3E}">
        <p14:creationId xmlns:p14="http://schemas.microsoft.com/office/powerpoint/2010/main" val="219827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481E-6875-4BC8-BE11-1E47410C84B6}"/>
              </a:ext>
            </a:extLst>
          </p:cNvPr>
          <p:cNvSpPr>
            <a:spLocks noGrp="1"/>
          </p:cNvSpPr>
          <p:nvPr>
            <p:ph type="title"/>
          </p:nvPr>
        </p:nvSpPr>
        <p:spPr/>
        <p:txBody>
          <a:bodyPr/>
          <a:lstStyle/>
          <a:p>
            <a:r>
              <a:rPr lang="en-IN" dirty="0"/>
              <a:t>Regularisation</a:t>
            </a:r>
          </a:p>
        </p:txBody>
      </p:sp>
      <p:pic>
        <p:nvPicPr>
          <p:cNvPr id="5" name="Picture 4">
            <a:extLst>
              <a:ext uri="{FF2B5EF4-FFF2-40B4-BE49-F238E27FC236}">
                <a16:creationId xmlns:a16="http://schemas.microsoft.com/office/drawing/2014/main" id="{7B1C8F4B-04CA-41D8-B059-8FEC50F6C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661" y="1785790"/>
            <a:ext cx="8401613" cy="4282066"/>
          </a:xfrm>
          <a:prstGeom prst="rect">
            <a:avLst/>
          </a:prstGeom>
        </p:spPr>
      </p:pic>
    </p:spTree>
    <p:extLst>
      <p:ext uri="{BB962C8B-B14F-4D97-AF65-F5344CB8AC3E}">
        <p14:creationId xmlns:p14="http://schemas.microsoft.com/office/powerpoint/2010/main" val="138824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481E-6875-4BC8-BE11-1E47410C84B6}"/>
              </a:ext>
            </a:extLst>
          </p:cNvPr>
          <p:cNvSpPr>
            <a:spLocks noGrp="1"/>
          </p:cNvSpPr>
          <p:nvPr>
            <p:ph type="title"/>
          </p:nvPr>
        </p:nvSpPr>
        <p:spPr/>
        <p:txBody>
          <a:bodyPr/>
          <a:lstStyle/>
          <a:p>
            <a:r>
              <a:rPr lang="en-IN" dirty="0"/>
              <a:t>Regularisation</a:t>
            </a:r>
          </a:p>
        </p:txBody>
      </p:sp>
      <p:sp>
        <p:nvSpPr>
          <p:cNvPr id="3" name="Content Placeholder 2">
            <a:extLst>
              <a:ext uri="{FF2B5EF4-FFF2-40B4-BE49-F238E27FC236}">
                <a16:creationId xmlns:a16="http://schemas.microsoft.com/office/drawing/2014/main" id="{DF921CD8-08BE-4B9A-AF39-BD5B2AF51539}"/>
              </a:ext>
            </a:extLst>
          </p:cNvPr>
          <p:cNvSpPr>
            <a:spLocks noGrp="1"/>
          </p:cNvSpPr>
          <p:nvPr>
            <p:ph sz="half" idx="1"/>
          </p:nvPr>
        </p:nvSpPr>
        <p:spPr>
          <a:xfrm>
            <a:off x="1218883" y="1706880"/>
            <a:ext cx="9908211" cy="4465320"/>
          </a:xfrm>
        </p:spPr>
        <p:txBody>
          <a:bodyPr vert="horz" lIns="121899" tIns="60949" rIns="121899" bIns="60949" rtlCol="0" anchor="t">
            <a:normAutofit lnSpcReduction="10000"/>
          </a:bodyPr>
          <a:lstStyle/>
          <a:p>
            <a:pPr marL="304165" indent="-304165"/>
            <a:r>
              <a:rPr lang="en-IN" dirty="0">
                <a:cs typeface="Calibri"/>
              </a:rPr>
              <a:t>The ellipses in the picture represents the contours for the least square estimation for both Ridge Regression and Lasso Regression.</a:t>
            </a:r>
          </a:p>
          <a:p>
            <a:pPr marL="304165" indent="-304165"/>
            <a:r>
              <a:rPr lang="en-IN" dirty="0">
                <a:cs typeface="Calibri"/>
              </a:rPr>
              <a:t>The picture represent the standard trade-off which we want for the value of "s", i.e. if the s is sufficiently large than the constraint region (blue square and blue circle) will estimate same as the least square regression.</a:t>
            </a:r>
          </a:p>
          <a:p>
            <a:pPr marL="304165" indent="-304165"/>
            <a:r>
              <a:rPr lang="en-IN" dirty="0">
                <a:cs typeface="Calibri"/>
              </a:rPr>
              <a:t>Ridge regression provide penalty to all the parameters which tends towards zero (but not zero). In Lasso it is not so, in Lasso it can only work for the minimizing the most important features and making the coefficients of the others "zero". </a:t>
            </a:r>
            <a:endParaRPr lang="en-IN" dirty="0"/>
          </a:p>
        </p:txBody>
      </p:sp>
    </p:spTree>
    <p:extLst>
      <p:ext uri="{BB962C8B-B14F-4D97-AF65-F5344CB8AC3E}">
        <p14:creationId xmlns:p14="http://schemas.microsoft.com/office/powerpoint/2010/main" val="16408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218883" y="1706880"/>
                <a:ext cx="10360501" cy="4465320"/>
              </a:xfrm>
            </p:spPr>
            <p:txBody>
              <a:bodyPr vert="horz" lIns="121899" tIns="60949" rIns="121899" bIns="60949" rtlCol="0" anchor="t">
                <a:normAutofit/>
              </a:bodyPr>
              <a:lstStyle/>
              <a:p>
                <a:pPr marL="304165" indent="-304165"/>
                <a:r>
                  <a:rPr lang="en-US" dirty="0"/>
                  <a:t>We have used Coefficient of Determination</a:t>
                </a:r>
                <a:r>
                  <a:rPr lang="en-US" dirty="0">
                    <a:cs typeface="Calibri"/>
                  </a:rPr>
                  <a:t> s our model’s accuracy evaluation strategy.</a:t>
                </a:r>
              </a:p>
              <a:p>
                <a:pPr marL="304165" indent="-304165"/>
                <a:r>
                  <a:rPr lang="en-US" dirty="0">
                    <a:cs typeface="Calibri"/>
                  </a:rPr>
                  <a:t>It can be calculated as :</a:t>
                </a:r>
              </a:p>
              <a:p>
                <a:pPr marL="608330" lvl="1" indent="-231140"/>
                <a:r>
                  <a:rPr lang="en-US" dirty="0">
                    <a:cs typeface="Calibri"/>
                  </a:rPr>
                  <a:t>     is the mean of the observed data.</a:t>
                </a:r>
              </a:p>
              <a:p>
                <a:pPr marL="608330" lvl="1" indent="-23114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cs typeface="Calibri"/>
                  </a:rPr>
                  <a:t>  is the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ⅈ</m:t>
                        </m:r>
                      </m:e>
                      <m:sup>
                        <m:r>
                          <a:rPr lang="en-US" i="1" dirty="0">
                            <a:latin typeface="Cambria Math" panose="02040503050406030204" pitchFamily="18" charset="0"/>
                          </a:rPr>
                          <m:t>𝑡h</m:t>
                        </m:r>
                      </m:sup>
                    </m:sSup>
                  </m:oMath>
                </a14:m>
                <a:r>
                  <a:rPr lang="en-US" dirty="0">
                    <a:cs typeface="Calibri"/>
                  </a:rPr>
                  <a:t>  value of the label in the dataset</a:t>
                </a:r>
              </a:p>
              <a:p>
                <a:pPr marL="608330" lvl="1" indent="-231140"/>
                <a:r>
                  <a:rPr lang="en-US" dirty="0">
                    <a:cs typeface="Calibri"/>
                  </a:rPr>
                  <a:t>The total sum of squares</a:t>
                </a: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304165" indent="-304165"/>
                <a:endParaRPr lang="en-US" dirty="0">
                  <a:cs typeface="Calibri"/>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218883" y="1706880"/>
                <a:ext cx="10360501" cy="4465320"/>
              </a:xfrm>
              <a:blipFill>
                <a:blip r:embed="rId3"/>
                <a:stretch>
                  <a:fillRect l="-765" t="-19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641DAD1-4722-4613-A5D5-68C3604FF1EB}"/>
                  </a:ext>
                </a:extLst>
              </p:cNvPr>
              <p:cNvSpPr txBox="1"/>
              <p:nvPr/>
            </p:nvSpPr>
            <p:spPr>
              <a:xfrm>
                <a:off x="1955171" y="3168826"/>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800" i="1" smtClean="0">
                              <a:latin typeface="Cambria Math" panose="02040503050406030204" pitchFamily="18" charset="0"/>
                            </a:rPr>
                          </m:ctrlPr>
                        </m:accPr>
                        <m:e>
                          <m:r>
                            <a:rPr lang="en-IN" sz="2800" i="1">
                              <a:latin typeface="Cambria Math" panose="02040503050406030204" pitchFamily="18" charset="0"/>
                            </a:rPr>
                            <m:t>𝑦</m:t>
                          </m:r>
                        </m:e>
                      </m:acc>
                    </m:oMath>
                  </m:oMathPara>
                </a14:m>
                <a:endParaRPr lang="en-IN" sz="2800" dirty="0"/>
              </a:p>
            </p:txBody>
          </p:sp>
        </mc:Choice>
        <mc:Fallback xmlns="">
          <p:sp>
            <p:nvSpPr>
              <p:cNvPr id="6" name="TextBox 5">
                <a:extLst>
                  <a:ext uri="{FF2B5EF4-FFF2-40B4-BE49-F238E27FC236}">
                    <a16:creationId xmlns:a16="http://schemas.microsoft.com/office/drawing/2014/main" id="{1641DAD1-4722-4613-A5D5-68C3604FF1EB}"/>
                  </a:ext>
                </a:extLst>
              </p:cNvPr>
              <p:cNvSpPr txBox="1">
                <a:spLocks noRot="1" noChangeAspect="1" noMove="1" noResize="1" noEditPoints="1" noAdjustHandles="1" noChangeArrowheads="1" noChangeShapeType="1" noTextEdit="1"/>
              </p:cNvSpPr>
              <p:nvPr/>
            </p:nvSpPr>
            <p:spPr>
              <a:xfrm>
                <a:off x="1955171" y="3168826"/>
                <a:ext cx="288284" cy="430887"/>
              </a:xfrm>
              <a:prstGeom prst="rect">
                <a:avLst/>
              </a:prstGeom>
              <a:blipFill>
                <a:blip r:embed="rId4"/>
                <a:stretch>
                  <a:fillRect/>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B583DF90-0D20-4CFC-B52D-F4D1D0313678}"/>
              </a:ext>
            </a:extLst>
          </p:cNvPr>
          <p:cNvPicPr>
            <a:picLocks noChangeAspect="1"/>
          </p:cNvPicPr>
          <p:nvPr/>
        </p:nvPicPr>
        <p:blipFill>
          <a:blip r:embed="rId5"/>
          <a:stretch>
            <a:fillRect/>
          </a:stretch>
        </p:blipFill>
        <p:spPr>
          <a:xfrm>
            <a:off x="3862164" y="4509120"/>
            <a:ext cx="2724518" cy="1097711"/>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p:cNvSpPr txBox="1">
                <a:spLocks/>
              </p:cNvSpPr>
              <p:nvPr/>
            </p:nvSpPr>
            <p:spPr>
              <a:xfrm>
                <a:off x="909836" y="799998"/>
                <a:ext cx="9294590" cy="3070716"/>
              </a:xfrm>
              <a:prstGeom prst="rect">
                <a:avLst/>
              </a:prstGeom>
            </p:spPr>
            <p:txBody>
              <a:bodyPr vert="horz" lIns="121899" tIns="60949" rIns="121899" bIns="60949" rtlCol="0" anchor="t">
                <a:normAutofit lnSpcReduction="10000"/>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marL="1329584" lvl="2" indent="-34290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𝑓</m:t>
                        </m:r>
                      </m:e>
                      <m:sub>
                        <m:r>
                          <a:rPr lang="en-US" i="1">
                            <a:latin typeface="Cambria Math" panose="02040503050406030204" pitchFamily="18" charset="0"/>
                          </a:rPr>
                          <m:t>𝑖</m:t>
                        </m:r>
                      </m:sub>
                    </m:sSub>
                  </m:oMath>
                </a14:m>
                <a:r>
                  <a:rPr lang="en-IN" dirty="0"/>
                  <a:t> is the predicted vale for the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ⅈ</m:t>
                        </m:r>
                      </m:e>
                      <m:sup>
                        <m:r>
                          <a:rPr lang="en-US" i="1" dirty="0">
                            <a:latin typeface="Cambria Math" panose="02040503050406030204" pitchFamily="18" charset="0"/>
                          </a:rPr>
                          <m:t>𝑡h</m:t>
                        </m:r>
                      </m:sup>
                    </m:sSup>
                  </m:oMath>
                </a14:m>
                <a:r>
                  <a:rPr lang="en-IN" dirty="0"/>
                  <a:t> dataset.</a:t>
                </a:r>
              </a:p>
              <a:p>
                <a:pPr marL="1329584" lvl="2" indent="-342900">
                  <a:buFont typeface="Arial" panose="020B0604020202020204" pitchFamily="34" charset="0"/>
                  <a:buChar char="•"/>
                </a:pPr>
                <a:r>
                  <a:rPr lang="en-IN" dirty="0"/>
                  <a:t>The sum of squares of residuals</a:t>
                </a:r>
              </a:p>
              <a:p>
                <a:pPr marL="986684" lvl="2"/>
                <a:endParaRPr lang="en-IN" dirty="0"/>
              </a:p>
              <a:p>
                <a:pPr marL="986684" lvl="2"/>
                <a:endParaRPr lang="en-IN" dirty="0"/>
              </a:p>
              <a:p>
                <a:pPr marL="986684" lvl="2"/>
                <a:endParaRPr lang="en-IN" dirty="0"/>
              </a:p>
              <a:p>
                <a:pPr marL="986684" lvl="2"/>
                <a:endParaRPr lang="en-IN" dirty="0"/>
              </a:p>
              <a:p>
                <a:pPr marL="986684" lvl="2"/>
                <a:endParaRPr lang="en-IN" dirty="0"/>
              </a:p>
              <a:p>
                <a:pPr marL="1329584" lvl="2" indent="-342900">
                  <a:buFont typeface="Arial" panose="020B0604020202020204" pitchFamily="34" charset="0"/>
                  <a:buChar char="•"/>
                </a:pPr>
                <a:r>
                  <a:rPr lang="en-IN" dirty="0"/>
                  <a:t>The Coefficient of determination is</a:t>
                </a:r>
                <a:endParaRPr lang="en-IN" dirty="0">
                  <a:cs typeface="Calibri"/>
                </a:endParaRPr>
              </a:p>
              <a:p>
                <a:pPr marL="1329584" lvl="2" indent="-342900">
                  <a:buFont typeface="Arial" panose="020B0604020202020204" pitchFamily="34" charset="0"/>
                  <a:buChar char="•"/>
                </a:pPr>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304165" indent="-304165"/>
                <a:endParaRPr lang="en-US" dirty="0">
                  <a:cs typeface="Calibri"/>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909836" y="799998"/>
                <a:ext cx="9294590" cy="3070716"/>
              </a:xfrm>
              <a:prstGeom prst="rect">
                <a:avLst/>
              </a:prstGeom>
              <a:blipFill>
                <a:blip r:embed="rId2"/>
                <a:stretch>
                  <a:fillRect t="-2579"/>
                </a:stretch>
              </a:blipFill>
            </p:spPr>
            <p:txBody>
              <a:bodyPr/>
              <a:lstStyle/>
              <a:p>
                <a:r>
                  <a:rPr lang="en-IN">
                    <a:noFill/>
                  </a:rPr>
                  <a:t> </a:t>
                </a:r>
              </a:p>
            </p:txBody>
          </p:sp>
        </mc:Fallback>
      </mc:AlternateContent>
      <p:pic>
        <p:nvPicPr>
          <p:cNvPr id="8" name="Picture 7"/>
          <p:cNvPicPr>
            <a:picLocks noChangeAspect="1"/>
          </p:cNvPicPr>
          <p:nvPr/>
        </p:nvPicPr>
        <p:blipFill>
          <a:blip r:embed="rId3"/>
          <a:stretch>
            <a:fillRect/>
          </a:stretch>
        </p:blipFill>
        <p:spPr>
          <a:xfrm>
            <a:off x="3142084" y="1808656"/>
            <a:ext cx="3958470" cy="1284303"/>
          </a:xfrm>
          <a:prstGeom prst="rect">
            <a:avLst/>
          </a:prstGeom>
        </p:spPr>
      </p:pic>
      <p:pic>
        <p:nvPicPr>
          <p:cNvPr id="9" name="Picture 8"/>
          <p:cNvPicPr>
            <a:picLocks noChangeAspect="1"/>
          </p:cNvPicPr>
          <p:nvPr/>
        </p:nvPicPr>
        <p:blipFill>
          <a:blip r:embed="rId4"/>
          <a:stretch>
            <a:fillRect/>
          </a:stretch>
        </p:blipFill>
        <p:spPr>
          <a:xfrm>
            <a:off x="3753167" y="3889363"/>
            <a:ext cx="2736304" cy="1206559"/>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DFCE06-D8FB-406D-B2DA-AC47F54950B5}"/>
              </a:ext>
            </a:extLst>
          </p:cNvPr>
          <p:cNvPicPr>
            <a:picLocks noChangeAspect="1"/>
          </p:cNvPicPr>
          <p:nvPr/>
        </p:nvPicPr>
        <p:blipFill>
          <a:blip r:embed="rId2"/>
          <a:stretch>
            <a:fillRect/>
          </a:stretch>
        </p:blipFill>
        <p:spPr>
          <a:xfrm>
            <a:off x="4298121" y="1556792"/>
            <a:ext cx="7416824" cy="4636975"/>
          </a:xfrm>
          <a:prstGeom prst="rect">
            <a:avLst/>
          </a:prstGeom>
        </p:spPr>
      </p:pic>
      <p:sp>
        <p:nvSpPr>
          <p:cNvPr id="4" name="TextBox 3"/>
          <p:cNvSpPr txBox="1"/>
          <p:nvPr/>
        </p:nvSpPr>
        <p:spPr>
          <a:xfrm>
            <a:off x="909836" y="1988840"/>
            <a:ext cx="5904656" cy="2677656"/>
          </a:xfrm>
          <a:prstGeom prst="rect">
            <a:avLst/>
          </a:prstGeom>
          <a:noFill/>
        </p:spPr>
        <p:txBody>
          <a:bodyPr wrap="square" rtlCol="0">
            <a:spAutoFit/>
          </a:bodyPr>
          <a:lstStyle/>
          <a:p>
            <a:pPr marL="514350" indent="-514350">
              <a:buFont typeface="+mj-lt"/>
              <a:buAutoNum type="arabicPeriod"/>
            </a:pPr>
            <a:r>
              <a:rPr lang="en-IN" sz="2800" dirty="0"/>
              <a:t>Linear Regression</a:t>
            </a:r>
          </a:p>
          <a:p>
            <a:pPr marL="514350" indent="-514350">
              <a:buFont typeface="+mj-lt"/>
              <a:buAutoNum type="arabicPeriod"/>
            </a:pPr>
            <a:r>
              <a:rPr lang="en-IN" sz="2800" dirty="0"/>
              <a:t>Random Forest</a:t>
            </a:r>
          </a:p>
          <a:p>
            <a:pPr marL="514350" indent="-514350">
              <a:buFont typeface="+mj-lt"/>
              <a:buAutoNum type="arabicPeriod"/>
            </a:pPr>
            <a:r>
              <a:rPr lang="en-IN" sz="2800" dirty="0"/>
              <a:t>Gradient Boosting</a:t>
            </a:r>
          </a:p>
          <a:p>
            <a:pPr marL="514350" indent="-514350">
              <a:buFont typeface="+mj-lt"/>
              <a:buAutoNum type="arabicPeriod"/>
            </a:pPr>
            <a:r>
              <a:rPr lang="en-IN" sz="2800" dirty="0"/>
              <a:t>Neural Network</a:t>
            </a:r>
          </a:p>
          <a:p>
            <a:pPr marL="514350" indent="-514350">
              <a:buFont typeface="+mj-lt"/>
              <a:buAutoNum type="arabicPeriod"/>
            </a:pPr>
            <a:r>
              <a:rPr lang="en-IN" sz="2800" dirty="0"/>
              <a:t>Ridge Regression</a:t>
            </a:r>
          </a:p>
          <a:p>
            <a:pPr marL="514350" indent="-514350">
              <a:buFont typeface="+mj-lt"/>
              <a:buAutoNum type="arabicPeriod"/>
            </a:pPr>
            <a:endParaRPr lang="en-IN" sz="2800" dirty="0"/>
          </a:p>
        </p:txBody>
      </p:sp>
      <p:sp>
        <p:nvSpPr>
          <p:cNvPr id="5" name="Title 4"/>
          <p:cNvSpPr>
            <a:spLocks noGrp="1"/>
          </p:cNvSpPr>
          <p:nvPr>
            <p:ph type="ctrTitle"/>
          </p:nvPr>
        </p:nvSpPr>
        <p:spPr>
          <a:xfrm>
            <a:off x="1917948" y="-165783"/>
            <a:ext cx="8735325" cy="2000251"/>
          </a:xfrm>
        </p:spPr>
        <p:txBody>
          <a:bodyPr/>
          <a:lstStyle/>
          <a:p>
            <a:r>
              <a:rPr lang="en-IN" dirty="0"/>
              <a:t>Score of the models</a:t>
            </a:r>
            <a:br>
              <a:rPr lang="en-IN" dirty="0"/>
            </a:br>
            <a:endParaRPr lang="en-IN" dirty="0"/>
          </a:p>
        </p:txBody>
      </p:sp>
    </p:spTree>
    <p:extLst>
      <p:ext uri="{BB962C8B-B14F-4D97-AF65-F5344CB8AC3E}">
        <p14:creationId xmlns:p14="http://schemas.microsoft.com/office/powerpoint/2010/main" val="387730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8A66-8FB3-4D98-93BB-B950CA2A707E}"/>
              </a:ext>
            </a:extLst>
          </p:cNvPr>
          <p:cNvSpPr>
            <a:spLocks noGrp="1"/>
          </p:cNvSpPr>
          <p:nvPr>
            <p:ph type="title"/>
          </p:nvPr>
        </p:nvSpPr>
        <p:spPr>
          <a:xfrm>
            <a:off x="1498012" y="768226"/>
            <a:ext cx="8938472" cy="708373"/>
          </a:xfrm>
        </p:spPr>
        <p:txBody>
          <a:bodyPr>
            <a:normAutofit/>
          </a:bodyPr>
          <a:lstStyle/>
          <a:p>
            <a:r>
              <a:rPr lang="en-US" sz="3600" dirty="0">
                <a:cs typeface="Calibri"/>
              </a:rPr>
              <a:t>Conclusion</a:t>
            </a:r>
          </a:p>
        </p:txBody>
      </p:sp>
      <p:sp>
        <p:nvSpPr>
          <p:cNvPr id="5" name="Text Placeholder 4">
            <a:extLst>
              <a:ext uri="{FF2B5EF4-FFF2-40B4-BE49-F238E27FC236}">
                <a16:creationId xmlns:a16="http://schemas.microsoft.com/office/drawing/2014/main" id="{8CBDC64B-2D06-40C6-B4A1-7E3538941118}"/>
              </a:ext>
            </a:extLst>
          </p:cNvPr>
          <p:cNvSpPr>
            <a:spLocks noGrp="1"/>
          </p:cNvSpPr>
          <p:nvPr>
            <p:ph type="body" idx="4294967295"/>
          </p:nvPr>
        </p:nvSpPr>
        <p:spPr>
          <a:xfrm>
            <a:off x="1384152" y="1782669"/>
            <a:ext cx="9886950" cy="3592962"/>
          </a:xfrm>
        </p:spPr>
        <p:txBody>
          <a:bodyPr vert="horz" lIns="121899" tIns="60949" rIns="121899" bIns="60949" rtlCol="0" anchor="b">
            <a:normAutofit/>
          </a:bodyPr>
          <a:lstStyle/>
          <a:p>
            <a:pPr marL="0" indent="0">
              <a:spcBef>
                <a:spcPts val="0"/>
              </a:spcBef>
              <a:buNone/>
            </a:pPr>
            <a:r>
              <a:rPr lang="en-US" cap="none" spc="200" dirty="0">
                <a:solidFill>
                  <a:schemeClr val="tx1"/>
                </a:solidFill>
                <a:latin typeface="+mj-lt"/>
                <a:ea typeface="+mj-ea"/>
                <a:cs typeface="Calibri"/>
              </a:rPr>
              <a:t>We</a:t>
            </a:r>
            <a:r>
              <a:rPr lang="en-US" cap="none" spc="200" dirty="0">
                <a:solidFill>
                  <a:schemeClr val="tx1"/>
                </a:solidFill>
                <a:ea typeface="+mj-ea"/>
                <a:cs typeface="Calibri"/>
              </a:rPr>
              <a:t> come to conclusion that Gradient Boosting works best for us winning over Linear Regression, Random Forest, Neural Network and Ridge Regression. </a:t>
            </a:r>
            <a:endParaRPr lang="en-US" spc="200" dirty="0">
              <a:ea typeface="+mj-ea"/>
            </a:endParaRPr>
          </a:p>
          <a:p>
            <a:pPr marL="0" indent="0">
              <a:spcBef>
                <a:spcPts val="0"/>
              </a:spcBef>
              <a:buNone/>
            </a:pPr>
            <a:endParaRPr lang="en-US" cap="none" spc="200" dirty="0">
              <a:solidFill>
                <a:schemeClr val="tx1"/>
              </a:solidFill>
              <a:ea typeface="+mj-ea"/>
              <a:cs typeface="Calibri"/>
            </a:endParaRPr>
          </a:p>
          <a:p>
            <a:pPr marL="0" indent="0">
              <a:spcBef>
                <a:spcPts val="0"/>
              </a:spcBef>
              <a:buNone/>
            </a:pPr>
            <a:r>
              <a:rPr lang="en-US" cap="none" spc="200" dirty="0">
                <a:solidFill>
                  <a:schemeClr val="tx1"/>
                </a:solidFill>
                <a:ea typeface="+mj-ea"/>
                <a:cs typeface="Calibri"/>
              </a:rPr>
              <a:t>Gradient Boosting provided coefficient of determination of 0.837. Next to it was Random Forrest.</a:t>
            </a:r>
          </a:p>
          <a:p>
            <a:pPr marL="0" indent="0">
              <a:spcBef>
                <a:spcPts val="0"/>
              </a:spcBef>
              <a:buNone/>
            </a:pPr>
            <a:endParaRPr lang="en-US" cap="none" spc="200" dirty="0">
              <a:solidFill>
                <a:schemeClr val="tx1"/>
              </a:solidFill>
              <a:ea typeface="+mj-ea"/>
              <a:cs typeface="Calibri"/>
            </a:endParaRPr>
          </a:p>
          <a:p>
            <a:pPr marL="0" indent="0">
              <a:spcBef>
                <a:spcPts val="0"/>
              </a:spcBef>
              <a:buNone/>
            </a:pPr>
            <a:r>
              <a:rPr lang="en-US" cap="none" spc="200" dirty="0">
                <a:solidFill>
                  <a:schemeClr val="tx1"/>
                </a:solidFill>
                <a:ea typeface="+mj-ea"/>
                <a:cs typeface="Calibri"/>
              </a:rPr>
              <a:t>When the features are </a:t>
            </a:r>
            <a:r>
              <a:rPr lang="en-US" spc="200" dirty="0">
                <a:ea typeface="+mj-ea"/>
                <a:cs typeface="Calibri"/>
              </a:rPr>
              <a:t>works very well for that problem kind of problem.</a:t>
            </a:r>
            <a:endParaRPr lang="en-US" cap="none" spc="200" dirty="0">
              <a:solidFill>
                <a:schemeClr val="tx1"/>
              </a:solidFill>
              <a:ea typeface="+mj-ea"/>
              <a:cs typeface="Calibri"/>
            </a:endParaRPr>
          </a:p>
        </p:txBody>
      </p:sp>
    </p:spTree>
    <p:extLst>
      <p:ext uri="{BB962C8B-B14F-4D97-AF65-F5344CB8AC3E}">
        <p14:creationId xmlns:p14="http://schemas.microsoft.com/office/powerpoint/2010/main" val="14851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021A-6757-4E56-8DDA-24B554D65D4D}"/>
              </a:ext>
            </a:extLst>
          </p:cNvPr>
          <p:cNvSpPr>
            <a:spLocks noGrp="1"/>
          </p:cNvSpPr>
          <p:nvPr>
            <p:ph type="title"/>
          </p:nvPr>
        </p:nvSpPr>
        <p:spPr/>
        <p:txBody>
          <a:bodyPr/>
          <a:lstStyle/>
          <a:p>
            <a:r>
              <a:rPr lang="en-IN" dirty="0"/>
              <a:t>Other related works</a:t>
            </a:r>
          </a:p>
        </p:txBody>
      </p:sp>
      <p:sp>
        <p:nvSpPr>
          <p:cNvPr id="3" name="Content Placeholder 2">
            <a:extLst>
              <a:ext uri="{FF2B5EF4-FFF2-40B4-BE49-F238E27FC236}">
                <a16:creationId xmlns:a16="http://schemas.microsoft.com/office/drawing/2014/main" id="{49280543-1CEC-4A36-97DE-7F7CFC445420}"/>
              </a:ext>
            </a:extLst>
          </p:cNvPr>
          <p:cNvSpPr>
            <a:spLocks noGrp="1"/>
          </p:cNvSpPr>
          <p:nvPr>
            <p:ph idx="1"/>
          </p:nvPr>
        </p:nvSpPr>
        <p:spPr/>
        <p:txBody>
          <a:bodyPr/>
          <a:lstStyle/>
          <a:p>
            <a:r>
              <a:rPr lang="en-IN" dirty="0"/>
              <a:t>According to </a:t>
            </a:r>
            <a:r>
              <a:rPr lang="en-IN" dirty="0" err="1"/>
              <a:t>Seutin</a:t>
            </a:r>
            <a:r>
              <a:rPr lang="en-IN" dirty="0"/>
              <a:t> and Jones, housing prices can be predicted using Neural Networks and Random Forest using internal special features like </a:t>
            </a:r>
            <a:r>
              <a:rPr lang="en-IN" dirty="0" err="1"/>
              <a:t>condition,view</a:t>
            </a:r>
            <a:r>
              <a:rPr lang="en-IN" dirty="0"/>
              <a:t> of house and </a:t>
            </a:r>
            <a:r>
              <a:rPr lang="en-IN" dirty="0" err="1"/>
              <a:t>waterfront,etc</a:t>
            </a:r>
            <a:r>
              <a:rPr lang="en-IN" dirty="0"/>
              <a:t>.</a:t>
            </a:r>
          </a:p>
          <a:p>
            <a:r>
              <a:rPr lang="en-IN" dirty="0"/>
              <a:t>If hedonic modelling techniques to estimate housing value like inflation rates, area </a:t>
            </a:r>
            <a:r>
              <a:rPr lang="en-IN" dirty="0" err="1"/>
              <a:t>importance,etc</a:t>
            </a:r>
            <a:r>
              <a:rPr lang="en-IN" dirty="0"/>
              <a:t>.</a:t>
            </a:r>
          </a:p>
        </p:txBody>
      </p:sp>
    </p:spTree>
    <p:extLst>
      <p:ext uri="{BB962C8B-B14F-4D97-AF65-F5344CB8AC3E}">
        <p14:creationId xmlns:p14="http://schemas.microsoft.com/office/powerpoint/2010/main" val="9759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8A66-8FB3-4D98-93BB-B950CA2A707E}"/>
              </a:ext>
            </a:extLst>
          </p:cNvPr>
          <p:cNvSpPr>
            <a:spLocks noGrp="1"/>
          </p:cNvSpPr>
          <p:nvPr>
            <p:ph type="title"/>
          </p:nvPr>
        </p:nvSpPr>
        <p:spPr>
          <a:xfrm>
            <a:off x="1498012" y="768226"/>
            <a:ext cx="8938472" cy="708373"/>
          </a:xfrm>
        </p:spPr>
        <p:txBody>
          <a:bodyPr>
            <a:normAutofit/>
          </a:bodyPr>
          <a:lstStyle/>
          <a:p>
            <a:r>
              <a:rPr lang="en-US" sz="3600" dirty="0">
                <a:cs typeface="Calibri"/>
              </a:rPr>
              <a:t>Scope of further work</a:t>
            </a:r>
          </a:p>
        </p:txBody>
      </p:sp>
      <p:sp>
        <p:nvSpPr>
          <p:cNvPr id="3" name="Text Placeholder 2">
            <a:extLst>
              <a:ext uri="{FF2B5EF4-FFF2-40B4-BE49-F238E27FC236}">
                <a16:creationId xmlns:a16="http://schemas.microsoft.com/office/drawing/2014/main" id="{697DC47F-922A-45DE-8551-69EFDC9AE6C7}"/>
              </a:ext>
            </a:extLst>
          </p:cNvPr>
          <p:cNvSpPr>
            <a:spLocks noGrp="1"/>
          </p:cNvSpPr>
          <p:nvPr>
            <p:ph type="body" idx="1"/>
          </p:nvPr>
        </p:nvSpPr>
        <p:spPr>
          <a:xfrm>
            <a:off x="1498011" y="1848093"/>
            <a:ext cx="9886747" cy="3923877"/>
          </a:xfrm>
        </p:spPr>
        <p:txBody>
          <a:bodyPr vert="horz" lIns="121899" tIns="60949" rIns="121899" bIns="60949" rtlCol="0" anchor="b">
            <a:normAutofit/>
          </a:bodyPr>
          <a:lstStyle/>
          <a:p>
            <a:pPr marL="457200" indent="-457200">
              <a:buChar char="•"/>
            </a:pPr>
            <a:r>
              <a:rPr lang="en-US" cap="none" dirty="0">
                <a:solidFill>
                  <a:srgbClr val="FFFFFF"/>
                </a:solidFill>
                <a:cs typeface="Calibri"/>
              </a:rPr>
              <a:t>Computing more factors that influence the housing value.</a:t>
            </a:r>
          </a:p>
          <a:p>
            <a:pPr marL="457200" indent="-457200">
              <a:buChar char="•"/>
            </a:pPr>
            <a:r>
              <a:rPr lang="en-US" cap="none" dirty="0">
                <a:solidFill>
                  <a:srgbClr val="FFFFFF"/>
                </a:solidFill>
                <a:cs typeface="Calibri"/>
              </a:rPr>
              <a:t>Working with the validation set.</a:t>
            </a:r>
          </a:p>
          <a:p>
            <a:pPr marL="457200" indent="-457200">
              <a:buChar char="•"/>
            </a:pPr>
            <a:r>
              <a:rPr lang="en-US" cap="none" dirty="0">
                <a:solidFill>
                  <a:srgbClr val="FFFFFF"/>
                </a:solidFill>
                <a:cs typeface="Calibri"/>
              </a:rPr>
              <a:t>Detecting noise and reduce its impact.</a:t>
            </a:r>
          </a:p>
          <a:p>
            <a:pPr marL="457200" indent="-457200">
              <a:buChar char="•"/>
            </a:pPr>
            <a:r>
              <a:rPr lang="en-US" cap="none" dirty="0">
                <a:solidFill>
                  <a:srgbClr val="FFFFFF"/>
                </a:solidFill>
                <a:cs typeface="Calibri"/>
              </a:rPr>
              <a:t>Classification could have been more useful then regression.</a:t>
            </a:r>
          </a:p>
          <a:p>
            <a:pPr marL="457200" indent="-457200">
              <a:buChar char="•"/>
            </a:pPr>
            <a:r>
              <a:rPr lang="en-US" cap="none" dirty="0">
                <a:solidFill>
                  <a:srgbClr val="FFFFFF"/>
                </a:solidFill>
                <a:cs typeface="Calibri"/>
              </a:rPr>
              <a:t>Discovering other machine learning algorithms.</a:t>
            </a:r>
          </a:p>
          <a:p>
            <a:pPr marL="457200" indent="-457200">
              <a:buChar char="•"/>
            </a:pPr>
            <a:r>
              <a:rPr lang="en-US" cap="none" dirty="0">
                <a:solidFill>
                  <a:srgbClr val="FFFFFF"/>
                </a:solidFill>
                <a:cs typeface="Calibri"/>
              </a:rPr>
              <a:t>Integrating this prediction model to an android device to increase the scalability.</a:t>
            </a:r>
          </a:p>
          <a:p>
            <a:pPr marL="457200" indent="-457200">
              <a:buChar char="•"/>
            </a:pPr>
            <a:endParaRPr lang="en-US" cap="none" dirty="0">
              <a:solidFill>
                <a:srgbClr val="FFFFFF"/>
              </a:solidFill>
              <a:cs typeface="Calibri"/>
            </a:endParaRPr>
          </a:p>
        </p:txBody>
      </p:sp>
    </p:spTree>
    <p:extLst>
      <p:ext uri="{BB962C8B-B14F-4D97-AF65-F5344CB8AC3E}">
        <p14:creationId xmlns:p14="http://schemas.microsoft.com/office/powerpoint/2010/main" val="286216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FD4C-E64D-4389-AAF5-287D5B87AC99}"/>
              </a:ext>
            </a:extLst>
          </p:cNvPr>
          <p:cNvSpPr>
            <a:spLocks noGrp="1"/>
          </p:cNvSpPr>
          <p:nvPr>
            <p:ph type="title"/>
          </p:nvPr>
        </p:nvSpPr>
        <p:spPr>
          <a:xfrm>
            <a:off x="1314330" y="1008489"/>
            <a:ext cx="8938472" cy="2764335"/>
          </a:xfrm>
        </p:spPr>
        <p:txBody>
          <a:bodyPr>
            <a:normAutofit/>
          </a:bodyPr>
          <a:lstStyle/>
          <a:p>
            <a:pPr algn="ctr"/>
            <a:r>
              <a:rPr lang="en-US" sz="6000" dirty="0">
                <a:cs typeface="Calibri"/>
              </a:rPr>
              <a:t>Thank you</a:t>
            </a:r>
            <a:endParaRPr lang="en-US"/>
          </a:p>
        </p:txBody>
      </p:sp>
    </p:spTree>
    <p:extLst>
      <p:ext uri="{BB962C8B-B14F-4D97-AF65-F5344CB8AC3E}">
        <p14:creationId xmlns:p14="http://schemas.microsoft.com/office/powerpoint/2010/main" val="309768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74771"/>
            <a:ext cx="10360501" cy="1223963"/>
          </a:xfrm>
        </p:spPr>
        <p:txBody>
          <a:bodyPr/>
          <a:lstStyle/>
          <a:p>
            <a:pPr algn="just"/>
            <a:r>
              <a:rPr lang="en-US" dirty="0">
                <a:latin typeface="Segoe UI"/>
                <a:cs typeface="Segoe UI"/>
              </a:rPr>
              <a:t>Abstract</a:t>
            </a:r>
          </a:p>
        </p:txBody>
      </p:sp>
      <p:sp>
        <p:nvSpPr>
          <p:cNvPr id="14" name="Content Placeholder 13"/>
          <p:cNvSpPr>
            <a:spLocks noGrp="1"/>
          </p:cNvSpPr>
          <p:nvPr>
            <p:ph idx="1"/>
          </p:nvPr>
        </p:nvSpPr>
        <p:spPr/>
        <p:txBody>
          <a:bodyPr vert="horz" lIns="121899" tIns="60949" rIns="121899" bIns="60949" rtlCol="0" anchor="t">
            <a:normAutofit/>
          </a:bodyPr>
          <a:lstStyle/>
          <a:p>
            <a:pPr marL="514350" indent="-514350" algn="just">
              <a:buFont typeface="Wingdings" pitchFamily="34" charset="0"/>
              <a:buChar char="v"/>
            </a:pPr>
            <a:r>
              <a:rPr lang="en-US" sz="2000" dirty="0">
                <a:latin typeface="Segoe UI"/>
                <a:cs typeface="Segoe UI"/>
              </a:rPr>
              <a:t>Problem of building a prediction model for the on California housing data-set.</a:t>
            </a:r>
            <a:endParaRPr lang="en-US" dirty="0"/>
          </a:p>
          <a:p>
            <a:pPr marL="514350" indent="-514350" algn="just">
              <a:buFont typeface="Wingdings" pitchFamily="34" charset="0"/>
              <a:buChar char="v"/>
            </a:pPr>
            <a:r>
              <a:rPr lang="en-US" sz="2000" dirty="0">
                <a:latin typeface="Segoe UI"/>
                <a:cs typeface="Segoe UI"/>
              </a:rPr>
              <a:t>Augmentation the efficiency of the prediction cost function.</a:t>
            </a:r>
          </a:p>
          <a:p>
            <a:pPr marL="514350" indent="-514350" algn="just">
              <a:buFont typeface="Wingdings" pitchFamily="34" charset="0"/>
              <a:buChar char="v"/>
            </a:pPr>
            <a:r>
              <a:rPr lang="en-US" sz="2000" dirty="0">
                <a:latin typeface="Segoe UI"/>
                <a:cs typeface="Segoe UI"/>
              </a:rPr>
              <a:t>Visualization of how data varies and affects the price.</a:t>
            </a:r>
          </a:p>
          <a:p>
            <a:pPr marL="514350" indent="-514350" algn="just">
              <a:buFont typeface="Wingdings" pitchFamily="34" charset="0"/>
              <a:buChar char="v"/>
            </a:pPr>
            <a:r>
              <a:rPr lang="en-US" sz="2000" dirty="0">
                <a:latin typeface="Segoe UI"/>
                <a:cs typeface="Segoe UI"/>
              </a:rPr>
              <a:t>Analyzing and applying various feature selection methods .</a:t>
            </a:r>
          </a:p>
          <a:p>
            <a:pPr marL="514350" indent="-514350" algn="just">
              <a:buFont typeface="Wingdings" pitchFamily="34" charset="0"/>
              <a:buChar char="v"/>
            </a:pPr>
            <a:r>
              <a:rPr lang="en-US" sz="2000" dirty="0">
                <a:latin typeface="Segoe UI"/>
                <a:cs typeface="Segoe UI"/>
              </a:rPr>
              <a:t>Applied the machine learning algorithms like ensembles to sorted data-set.</a:t>
            </a:r>
            <a:endParaRPr lang="en-US" dirty="0">
              <a:cs typeface="Calibri"/>
            </a:endParaRPr>
          </a:p>
          <a:p>
            <a:pPr marL="514350" indent="-514350" algn="just">
              <a:buFont typeface="Wingdings" pitchFamily="34" charset="0"/>
              <a:buChar char="v"/>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a:p>
            <a:pPr marL="0" indent="0" algn="just">
              <a:buNone/>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F451-A6AF-4863-8F55-F72DB6CBAF81}"/>
              </a:ext>
            </a:extLst>
          </p:cNvPr>
          <p:cNvSpPr>
            <a:spLocks noGrp="1"/>
          </p:cNvSpPr>
          <p:nvPr>
            <p:ph type="title"/>
          </p:nvPr>
        </p:nvSpPr>
        <p:spPr>
          <a:xfrm>
            <a:off x="1218883" y="-441057"/>
            <a:ext cx="10360501" cy="1223963"/>
          </a:xfrm>
        </p:spPr>
        <p:txBody>
          <a:bodyPr/>
          <a:lstStyle/>
          <a:p>
            <a:r>
              <a:rPr lang="en-IN" dirty="0"/>
              <a:t>Feature Engineering and Selection</a:t>
            </a:r>
          </a:p>
        </p:txBody>
      </p:sp>
      <p:sp>
        <p:nvSpPr>
          <p:cNvPr id="3" name="Content Placeholder 2">
            <a:extLst>
              <a:ext uri="{FF2B5EF4-FFF2-40B4-BE49-F238E27FC236}">
                <a16:creationId xmlns:a16="http://schemas.microsoft.com/office/drawing/2014/main" id="{9BD6BA35-9E13-43A8-B0FA-82FA024DDCC4}"/>
              </a:ext>
            </a:extLst>
          </p:cNvPr>
          <p:cNvSpPr>
            <a:spLocks noGrp="1"/>
          </p:cNvSpPr>
          <p:nvPr>
            <p:ph idx="1"/>
          </p:nvPr>
        </p:nvSpPr>
        <p:spPr>
          <a:xfrm>
            <a:off x="1218883" y="807994"/>
            <a:ext cx="4011433" cy="4462272"/>
          </a:xfrm>
        </p:spPr>
        <p:txBody>
          <a:bodyPr>
            <a:normAutofit/>
          </a:bodyPr>
          <a:lstStyle/>
          <a:p>
            <a:r>
              <a:rPr lang="en-IN" sz="2000" dirty="0"/>
              <a:t>We made correlation matrix between various feature to check their dependency and influence upon other features and expected labels.</a:t>
            </a:r>
          </a:p>
          <a:p>
            <a:r>
              <a:rPr lang="en-IN" sz="2000" dirty="0"/>
              <a:t>Here we see that population, total bedrooms and total rooms are very dependent on each other.</a:t>
            </a:r>
          </a:p>
          <a:p>
            <a:endParaRPr lang="en-IN" sz="2000" dirty="0"/>
          </a:p>
        </p:txBody>
      </p:sp>
      <p:pic>
        <p:nvPicPr>
          <p:cNvPr id="9" name="Picture 8">
            <a:extLst>
              <a:ext uri="{FF2B5EF4-FFF2-40B4-BE49-F238E27FC236}">
                <a16:creationId xmlns:a16="http://schemas.microsoft.com/office/drawing/2014/main" id="{D19CB457-B4AB-4662-8293-D0D185BF06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324" y="782906"/>
            <a:ext cx="6624736" cy="4968552"/>
          </a:xfrm>
          <a:prstGeom prst="rect">
            <a:avLst/>
          </a:prstGeom>
        </p:spPr>
      </p:pic>
    </p:spTree>
    <p:extLst>
      <p:ext uri="{BB962C8B-B14F-4D97-AF65-F5344CB8AC3E}">
        <p14:creationId xmlns:p14="http://schemas.microsoft.com/office/powerpoint/2010/main" val="292983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E976-795D-47B0-9D60-ED3D85AA4790}"/>
              </a:ext>
            </a:extLst>
          </p:cNvPr>
          <p:cNvSpPr>
            <a:spLocks noGrp="1"/>
          </p:cNvSpPr>
          <p:nvPr>
            <p:ph type="title"/>
          </p:nvPr>
        </p:nvSpPr>
        <p:spPr/>
        <p:txBody>
          <a:bodyPr/>
          <a:lstStyle/>
          <a:p>
            <a:r>
              <a:rPr lang="en-IN" dirty="0"/>
              <a:t>Feature Selection and Engineering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5153A-E0A0-4BB2-8876-A6140B58F922}"/>
                  </a:ext>
                </a:extLst>
              </p:cNvPr>
              <p:cNvSpPr>
                <a:spLocks noGrp="1"/>
              </p:cNvSpPr>
              <p:nvPr>
                <p:ph idx="1"/>
              </p:nvPr>
            </p:nvSpPr>
            <p:spPr/>
            <p:txBody>
              <a:bodyPr/>
              <a:lstStyle/>
              <a:p>
                <a:r>
                  <a:rPr lang="en-IN" dirty="0"/>
                  <a:t>This leads to our decision to make new features which are connected to each other.</a:t>
                </a:r>
              </a:p>
              <a:p>
                <a:r>
                  <a:rPr lang="en-IN" dirty="0"/>
                  <a:t>So we made features like </a:t>
                </a:r>
                <a14:m>
                  <m:oMath xmlns:m="http://schemas.openxmlformats.org/officeDocument/2006/math">
                    <m:r>
                      <m:rPr>
                        <m:nor/>
                      </m:rPr>
                      <a:rPr lang="en-US" dirty="0">
                        <a:cs typeface="Calibri"/>
                      </a:rPr>
                      <m:t>Totalroomsperhousehold</m:t>
                    </m:r>
                  </m:oMath>
                </a14:m>
                <a:r>
                  <a:rPr lang="en-IN" dirty="0"/>
                  <a:t>,Totalpopulationperroom,</a:t>
                </a:r>
                <a:r>
                  <a:rPr lang="en-US" dirty="0">
                    <a:cs typeface="Calibri"/>
                  </a:rPr>
                  <a:t> </a:t>
                </a:r>
                <a:r>
                  <a:rPr lang="en-US" dirty="0" err="1">
                    <a:cs typeface="Calibri"/>
                  </a:rPr>
                  <a:t>Totalbedroomperroom</a:t>
                </a:r>
                <a:r>
                  <a:rPr lang="en-US" dirty="0">
                    <a:cs typeface="Calibri"/>
                  </a:rPr>
                  <a:t>.</a:t>
                </a:r>
                <a:endParaRPr lang="en-IN" dirty="0"/>
              </a:p>
            </p:txBody>
          </p:sp>
        </mc:Choice>
        <mc:Fallback xmlns="">
          <p:sp>
            <p:nvSpPr>
              <p:cNvPr id="3" name="Content Placeholder 2">
                <a:extLst>
                  <a:ext uri="{FF2B5EF4-FFF2-40B4-BE49-F238E27FC236}">
                    <a16:creationId xmlns:a16="http://schemas.microsoft.com/office/drawing/2014/main" id="{DAD5153A-E0A0-4BB2-8876-A6140B58F922}"/>
                  </a:ext>
                </a:extLst>
              </p:cNvPr>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en-IN">
                    <a:noFill/>
                  </a:rPr>
                  <a:t> </a:t>
                </a:r>
              </a:p>
            </p:txBody>
          </p:sp>
        </mc:Fallback>
      </mc:AlternateContent>
    </p:spTree>
    <p:extLst>
      <p:ext uri="{BB962C8B-B14F-4D97-AF65-F5344CB8AC3E}">
        <p14:creationId xmlns:p14="http://schemas.microsoft.com/office/powerpoint/2010/main" val="199573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4868-F89C-4F65-BC41-5A63D33F74A8}"/>
              </a:ext>
            </a:extLst>
          </p:cNvPr>
          <p:cNvSpPr>
            <a:spLocks noGrp="1"/>
          </p:cNvSpPr>
          <p:nvPr>
            <p:ph type="title"/>
          </p:nvPr>
        </p:nvSpPr>
        <p:spPr>
          <a:xfrm>
            <a:off x="1159251" y="-459432"/>
            <a:ext cx="10360501" cy="1223963"/>
          </a:xfrm>
        </p:spPr>
        <p:txBody>
          <a:bodyPr/>
          <a:lstStyle/>
          <a:p>
            <a:r>
              <a:rPr lang="en-IN" dirty="0"/>
              <a:t>Feature Selection and Engineering</a:t>
            </a:r>
          </a:p>
        </p:txBody>
      </p:sp>
      <p:sp>
        <p:nvSpPr>
          <p:cNvPr id="3" name="Content Placeholder 2">
            <a:extLst>
              <a:ext uri="{FF2B5EF4-FFF2-40B4-BE49-F238E27FC236}">
                <a16:creationId xmlns:a16="http://schemas.microsoft.com/office/drawing/2014/main" id="{FA7F4DD8-975B-440A-9E24-731D9ED910C7}"/>
              </a:ext>
            </a:extLst>
          </p:cNvPr>
          <p:cNvSpPr>
            <a:spLocks noGrp="1"/>
          </p:cNvSpPr>
          <p:nvPr>
            <p:ph idx="1"/>
          </p:nvPr>
        </p:nvSpPr>
        <p:spPr>
          <a:xfrm>
            <a:off x="981845" y="732089"/>
            <a:ext cx="10360501" cy="4462272"/>
          </a:xfrm>
        </p:spPr>
        <p:txBody>
          <a:bodyPr/>
          <a:lstStyle/>
          <a:p>
            <a:r>
              <a:rPr lang="en-IN" dirty="0"/>
              <a:t>Another factor was how the features were affecting the overall outcome label</a:t>
            </a:r>
          </a:p>
        </p:txBody>
      </p:sp>
      <p:pic>
        <p:nvPicPr>
          <p:cNvPr id="4" name="Picture 3" descr="A screenshot of a cell phone&#10;&#10;Description generated with high confidence">
            <a:extLst>
              <a:ext uri="{FF2B5EF4-FFF2-40B4-BE49-F238E27FC236}">
                <a16:creationId xmlns:a16="http://schemas.microsoft.com/office/drawing/2014/main" id="{7786B909-A5FD-456C-8D2F-2D33C22262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996" y="1556792"/>
            <a:ext cx="7709029" cy="5139352"/>
          </a:xfrm>
          <a:prstGeom prst="rect">
            <a:avLst/>
          </a:prstGeom>
        </p:spPr>
      </p:pic>
    </p:spTree>
    <p:extLst>
      <p:ext uri="{BB962C8B-B14F-4D97-AF65-F5344CB8AC3E}">
        <p14:creationId xmlns:p14="http://schemas.microsoft.com/office/powerpoint/2010/main" val="5687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829</TotalTime>
  <Words>1544</Words>
  <Application>Microsoft Office PowerPoint</Application>
  <PresentationFormat>Custom</PresentationFormat>
  <Paragraphs>227</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Cambria Math</vt:lpstr>
      <vt:lpstr>Segoe UI</vt:lpstr>
      <vt:lpstr>Wingdings</vt:lpstr>
      <vt:lpstr>Tech 16x9</vt:lpstr>
      <vt:lpstr>Analysis and Prediction of Housing Prices</vt:lpstr>
      <vt:lpstr>What is the problem ? </vt:lpstr>
      <vt:lpstr>What’s new in this problem ?</vt:lpstr>
      <vt:lpstr>Why is it necessary to address this problem ?</vt:lpstr>
      <vt:lpstr>Other related works</vt:lpstr>
      <vt:lpstr>Abstract</vt:lpstr>
      <vt:lpstr>Feature Engineering and Selection</vt:lpstr>
      <vt:lpstr>Feature Selection and Engineering</vt:lpstr>
      <vt:lpstr>Feature Selection and Engineering</vt:lpstr>
      <vt:lpstr>Feature Selection and Engineering</vt:lpstr>
      <vt:lpstr>Feature Engineering and Selection</vt:lpstr>
      <vt:lpstr>Feature Selection and Engineering</vt:lpstr>
      <vt:lpstr>Training and Test Split</vt:lpstr>
      <vt:lpstr>Training and Test Split</vt:lpstr>
      <vt:lpstr>Pipeline Transformation</vt:lpstr>
      <vt:lpstr>Pipeline Transformation </vt:lpstr>
      <vt:lpstr>Design and Implementation</vt:lpstr>
      <vt:lpstr>Data Preparation</vt:lpstr>
      <vt:lpstr>1. Data Preparation</vt:lpstr>
      <vt:lpstr>2. Data Utilization</vt:lpstr>
      <vt:lpstr>2. Data Utilization</vt:lpstr>
      <vt:lpstr>Prediction Model Implemented </vt:lpstr>
      <vt:lpstr>Linear Regression implementation</vt:lpstr>
      <vt:lpstr>Linear Regression implementation</vt:lpstr>
      <vt:lpstr>PowerPoint Presentation</vt:lpstr>
      <vt:lpstr>PowerPoint Presentation</vt:lpstr>
      <vt:lpstr>PowerPoint Presentation</vt:lpstr>
      <vt:lpstr>Random Forest</vt:lpstr>
      <vt:lpstr>Multi Layer Perceptron</vt:lpstr>
      <vt:lpstr>Multi Layer Perceptron</vt:lpstr>
      <vt:lpstr>Backpropagation</vt:lpstr>
      <vt:lpstr>Random Forest </vt:lpstr>
      <vt:lpstr>Gradient Boosting</vt:lpstr>
      <vt:lpstr>Gradient Boosting</vt:lpstr>
      <vt:lpstr>Gradient Boosting</vt:lpstr>
      <vt:lpstr>Gradient Boosting</vt:lpstr>
      <vt:lpstr>Gradient Boosting</vt:lpstr>
      <vt:lpstr>Gradient Boosting</vt:lpstr>
      <vt:lpstr>Gradient Boosting</vt:lpstr>
      <vt:lpstr>Gradient Boosting</vt:lpstr>
      <vt:lpstr>Gradient Boosting</vt:lpstr>
      <vt:lpstr>Gradient Boosting Implementation</vt:lpstr>
      <vt:lpstr>PowerPoint Presentation</vt:lpstr>
      <vt:lpstr>Regularisation</vt:lpstr>
      <vt:lpstr>Regularisation</vt:lpstr>
      <vt:lpstr>Results</vt:lpstr>
      <vt:lpstr>PowerPoint Presentation</vt:lpstr>
      <vt:lpstr>Score of the models </vt:lpstr>
      <vt:lpstr>Conclusion</vt:lpstr>
      <vt:lpstr>Scope of further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devendra samatia</dc:creator>
  <cp:lastModifiedBy>vinay jain</cp:lastModifiedBy>
  <cp:revision>47</cp:revision>
  <dcterms:created xsi:type="dcterms:W3CDTF">2018-05-11T08:35:31Z</dcterms:created>
  <dcterms:modified xsi:type="dcterms:W3CDTF">2018-12-13T12:55:27Z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