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29C6C39-1736-4720-8939-53BC66E7AE7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4099" name="Rectangle 3">
            <a:extLst>
              <a:ext uri="{FF2B5EF4-FFF2-40B4-BE49-F238E27FC236}">
                <a16:creationId xmlns:a16="http://schemas.microsoft.com/office/drawing/2014/main" id="{0E1E1084-9065-478C-962F-68AEC647D43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7412" name="Rectangle 4">
            <a:extLst>
              <a:ext uri="{FF2B5EF4-FFF2-40B4-BE49-F238E27FC236}">
                <a16:creationId xmlns:a16="http://schemas.microsoft.com/office/drawing/2014/main" id="{1B521D25-1304-442E-B116-B1ABEBE2DF1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DD2FFFC0-E107-4B76-AE90-18FC106BB54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D3F69325-D70A-4689-BAC6-B0CA865376F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4103" name="Rectangle 7">
            <a:extLst>
              <a:ext uri="{FF2B5EF4-FFF2-40B4-BE49-F238E27FC236}">
                <a16:creationId xmlns:a16="http://schemas.microsoft.com/office/drawing/2014/main" id="{43364161-8EA0-4D84-91C2-8CFD0E22617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B6AF9C7-9957-42C9-A0DF-0B0EE965800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20B77BF1-F01C-4A09-AE59-3CE59B3722CA}"/>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F64D6D-2144-4221-9E5A-F33086CE618C}" type="slidenum">
              <a:rPr lang="en-US" altLang="en-US"/>
              <a:pPr eaLnBrk="1" hangingPunct="1"/>
              <a:t>1</a:t>
            </a:fld>
            <a:endParaRPr lang="en-US" altLang="en-US"/>
          </a:p>
        </p:txBody>
      </p:sp>
      <p:sp>
        <p:nvSpPr>
          <p:cNvPr id="18435" name="Rectangle 2">
            <a:extLst>
              <a:ext uri="{FF2B5EF4-FFF2-40B4-BE49-F238E27FC236}">
                <a16:creationId xmlns:a16="http://schemas.microsoft.com/office/drawing/2014/main" id="{875E5E33-1DF1-452C-91A9-99CCF2C3383D}"/>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18436" name="Rectangle 3">
            <a:extLst>
              <a:ext uri="{FF2B5EF4-FFF2-40B4-BE49-F238E27FC236}">
                <a16:creationId xmlns:a16="http://schemas.microsoft.com/office/drawing/2014/main" id="{45DE93F1-F4AF-4BE9-920A-8CC0FD1238A4}"/>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F1A023E-B5FE-40A2-A1E1-9FE42FCE42CA}"/>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598D19-78DE-4320-8819-079C9EFAE83F}" type="slidenum">
              <a:rPr lang="en-US" altLang="en-US"/>
              <a:pPr eaLnBrk="1" hangingPunct="1"/>
              <a:t>10</a:t>
            </a:fld>
            <a:endParaRPr lang="en-US" altLang="en-US"/>
          </a:p>
        </p:txBody>
      </p:sp>
      <p:sp>
        <p:nvSpPr>
          <p:cNvPr id="27651" name="Rectangle 2">
            <a:extLst>
              <a:ext uri="{FF2B5EF4-FFF2-40B4-BE49-F238E27FC236}">
                <a16:creationId xmlns:a16="http://schemas.microsoft.com/office/drawing/2014/main" id="{C995B12C-2202-42BB-9A7A-D6BC54CA7CF8}"/>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7652" name="Rectangle 3">
            <a:extLst>
              <a:ext uri="{FF2B5EF4-FFF2-40B4-BE49-F238E27FC236}">
                <a16:creationId xmlns:a16="http://schemas.microsoft.com/office/drawing/2014/main" id="{01F2C6FD-BA14-4B83-8122-96FA3D17C335}"/>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DC81725-CF1B-4A0F-86E3-29241E6A49B5}"/>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908649-2FED-4CF5-A3B7-FC74B75B3E2E}" type="slidenum">
              <a:rPr lang="en-US" altLang="en-US"/>
              <a:pPr eaLnBrk="1" hangingPunct="1"/>
              <a:t>11</a:t>
            </a:fld>
            <a:endParaRPr lang="en-US" altLang="en-US"/>
          </a:p>
        </p:txBody>
      </p:sp>
      <p:sp>
        <p:nvSpPr>
          <p:cNvPr id="28675" name="Rectangle 2">
            <a:extLst>
              <a:ext uri="{FF2B5EF4-FFF2-40B4-BE49-F238E27FC236}">
                <a16:creationId xmlns:a16="http://schemas.microsoft.com/office/drawing/2014/main" id="{BC3A862E-5971-4684-8852-34829610C234}"/>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8676" name="Rectangle 3">
            <a:extLst>
              <a:ext uri="{FF2B5EF4-FFF2-40B4-BE49-F238E27FC236}">
                <a16:creationId xmlns:a16="http://schemas.microsoft.com/office/drawing/2014/main" id="{0212D6E3-E150-471B-9836-86648BC2850C}"/>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FB04BF2-25EF-42B0-973F-9515239C6BCC}"/>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CB8D34-E773-4DDE-8D1E-BDF181A33AC7}" type="slidenum">
              <a:rPr lang="en-US" altLang="en-US"/>
              <a:pPr eaLnBrk="1" hangingPunct="1"/>
              <a:t>12</a:t>
            </a:fld>
            <a:endParaRPr lang="en-US" altLang="en-US"/>
          </a:p>
        </p:txBody>
      </p:sp>
      <p:sp>
        <p:nvSpPr>
          <p:cNvPr id="29699" name="Rectangle 2">
            <a:extLst>
              <a:ext uri="{FF2B5EF4-FFF2-40B4-BE49-F238E27FC236}">
                <a16:creationId xmlns:a16="http://schemas.microsoft.com/office/drawing/2014/main" id="{0035AE2F-A21D-4AB4-9D3C-17B78F5A0C7E}"/>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9700" name="Rectangle 3">
            <a:extLst>
              <a:ext uri="{FF2B5EF4-FFF2-40B4-BE49-F238E27FC236}">
                <a16:creationId xmlns:a16="http://schemas.microsoft.com/office/drawing/2014/main" id="{B00795E5-DDD9-441C-BA62-58A7B10DB9B9}"/>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264FD22-24D8-4FF1-B854-34214F29A45C}"/>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D7926F-A611-43C5-AF20-651DB816FA28}" type="slidenum">
              <a:rPr lang="en-US" altLang="en-US"/>
              <a:pPr eaLnBrk="1" hangingPunct="1"/>
              <a:t>13</a:t>
            </a:fld>
            <a:endParaRPr lang="en-US" altLang="en-US"/>
          </a:p>
        </p:txBody>
      </p:sp>
      <p:sp>
        <p:nvSpPr>
          <p:cNvPr id="30723" name="Rectangle 2">
            <a:extLst>
              <a:ext uri="{FF2B5EF4-FFF2-40B4-BE49-F238E27FC236}">
                <a16:creationId xmlns:a16="http://schemas.microsoft.com/office/drawing/2014/main" id="{04BAB623-FE67-4DF2-9484-9A8B80433E44}"/>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30724" name="Rectangle 3">
            <a:extLst>
              <a:ext uri="{FF2B5EF4-FFF2-40B4-BE49-F238E27FC236}">
                <a16:creationId xmlns:a16="http://schemas.microsoft.com/office/drawing/2014/main" id="{FDF407D4-DD2E-4DA6-9B7F-62EAC322B7E3}"/>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32AEF7B-87CC-44C6-AF8C-3FD06D2F13D6}"/>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5D7F6F-A9BC-4498-A443-8E2C45C37190}" type="slidenum">
              <a:rPr lang="en-US" altLang="en-US"/>
              <a:pPr eaLnBrk="1" hangingPunct="1"/>
              <a:t>14</a:t>
            </a:fld>
            <a:endParaRPr lang="en-US" altLang="en-US"/>
          </a:p>
        </p:txBody>
      </p:sp>
      <p:sp>
        <p:nvSpPr>
          <p:cNvPr id="31747" name="Rectangle 2">
            <a:extLst>
              <a:ext uri="{FF2B5EF4-FFF2-40B4-BE49-F238E27FC236}">
                <a16:creationId xmlns:a16="http://schemas.microsoft.com/office/drawing/2014/main" id="{257C0F08-F8EF-4888-A6C7-223BA6838B15}"/>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31748" name="Rectangle 3">
            <a:extLst>
              <a:ext uri="{FF2B5EF4-FFF2-40B4-BE49-F238E27FC236}">
                <a16:creationId xmlns:a16="http://schemas.microsoft.com/office/drawing/2014/main" id="{971EA614-9D0E-4064-AD74-97AB1C1AFE93}"/>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109B590-8889-4539-823C-7CE6DCAFBCB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9972C1-6A5E-4DF9-A214-ED3E7E496E62}" type="slidenum">
              <a:rPr lang="en-US" altLang="en-US"/>
              <a:pPr eaLnBrk="1" hangingPunct="1"/>
              <a:t>15</a:t>
            </a:fld>
            <a:endParaRPr lang="en-US" altLang="en-US"/>
          </a:p>
        </p:txBody>
      </p:sp>
      <p:sp>
        <p:nvSpPr>
          <p:cNvPr id="32771" name="Rectangle 2">
            <a:extLst>
              <a:ext uri="{FF2B5EF4-FFF2-40B4-BE49-F238E27FC236}">
                <a16:creationId xmlns:a16="http://schemas.microsoft.com/office/drawing/2014/main" id="{B660E781-FD47-4E38-8D36-CEA820298D9A}"/>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a:extLst>
              <a:ext uri="{FF2B5EF4-FFF2-40B4-BE49-F238E27FC236}">
                <a16:creationId xmlns:a16="http://schemas.microsoft.com/office/drawing/2014/main" id="{05AF11EE-8E41-4ADC-858E-9683CA5DFAE1}"/>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EC97F96-C3BD-41FB-93B8-72CA934D3C93}"/>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D4A211-19B6-46FD-B141-0281A3FCD2C1}" type="slidenum">
              <a:rPr lang="en-US" altLang="en-US"/>
              <a:pPr eaLnBrk="1" hangingPunct="1"/>
              <a:t>2</a:t>
            </a:fld>
            <a:endParaRPr lang="en-US" altLang="en-US"/>
          </a:p>
        </p:txBody>
      </p:sp>
      <p:sp>
        <p:nvSpPr>
          <p:cNvPr id="19459" name="Rectangle 2">
            <a:extLst>
              <a:ext uri="{FF2B5EF4-FFF2-40B4-BE49-F238E27FC236}">
                <a16:creationId xmlns:a16="http://schemas.microsoft.com/office/drawing/2014/main" id="{86F50441-C626-4462-9AC9-9BA8BB271FAD}"/>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19460" name="Rectangle 3">
            <a:extLst>
              <a:ext uri="{FF2B5EF4-FFF2-40B4-BE49-F238E27FC236}">
                <a16:creationId xmlns:a16="http://schemas.microsoft.com/office/drawing/2014/main" id="{137AF0C8-9D14-429E-8E54-9736122923E8}"/>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28EADB5-5B93-4715-9E57-36366F0BCF8D}"/>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48CCE8-EDAB-470A-8FCF-221BA5AD14B0}" type="slidenum">
              <a:rPr lang="en-US" altLang="en-US"/>
              <a:pPr eaLnBrk="1" hangingPunct="1"/>
              <a:t>3</a:t>
            </a:fld>
            <a:endParaRPr lang="en-US" altLang="en-US"/>
          </a:p>
        </p:txBody>
      </p:sp>
      <p:sp>
        <p:nvSpPr>
          <p:cNvPr id="20483" name="Rectangle 2">
            <a:extLst>
              <a:ext uri="{FF2B5EF4-FFF2-40B4-BE49-F238E27FC236}">
                <a16:creationId xmlns:a16="http://schemas.microsoft.com/office/drawing/2014/main" id="{A74D788F-AFC9-42F6-A6C0-7003C5A4FB4D}"/>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0484" name="Rectangle 3">
            <a:extLst>
              <a:ext uri="{FF2B5EF4-FFF2-40B4-BE49-F238E27FC236}">
                <a16:creationId xmlns:a16="http://schemas.microsoft.com/office/drawing/2014/main" id="{81C76BC0-B494-4482-BA67-D185450A27DA}"/>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ABCB783-2C24-43B8-BE5B-3953D32139B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0FD4C8-49A2-4719-A3D1-DFBF6F67DD7C}" type="slidenum">
              <a:rPr lang="en-US" altLang="en-US"/>
              <a:pPr eaLnBrk="1" hangingPunct="1"/>
              <a:t>4</a:t>
            </a:fld>
            <a:endParaRPr lang="en-US" altLang="en-US"/>
          </a:p>
        </p:txBody>
      </p:sp>
      <p:sp>
        <p:nvSpPr>
          <p:cNvPr id="21507" name="Rectangle 2">
            <a:extLst>
              <a:ext uri="{FF2B5EF4-FFF2-40B4-BE49-F238E27FC236}">
                <a16:creationId xmlns:a16="http://schemas.microsoft.com/office/drawing/2014/main" id="{11A33EFB-E839-4593-BE37-6A4E48D44560}"/>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1508" name="Rectangle 3">
            <a:extLst>
              <a:ext uri="{FF2B5EF4-FFF2-40B4-BE49-F238E27FC236}">
                <a16:creationId xmlns:a16="http://schemas.microsoft.com/office/drawing/2014/main" id="{4E413345-28AA-4656-B1CF-3BB08F4DF280}"/>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5AA120-4FAD-477D-B70B-6F7DF907011F}"/>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615F41-723E-4798-9866-0A1CEE643B77}" type="slidenum">
              <a:rPr lang="en-US" altLang="en-US"/>
              <a:pPr eaLnBrk="1" hangingPunct="1"/>
              <a:t>5</a:t>
            </a:fld>
            <a:endParaRPr lang="en-US" altLang="en-US"/>
          </a:p>
        </p:txBody>
      </p:sp>
      <p:sp>
        <p:nvSpPr>
          <p:cNvPr id="22531" name="Rectangle 2">
            <a:extLst>
              <a:ext uri="{FF2B5EF4-FFF2-40B4-BE49-F238E27FC236}">
                <a16:creationId xmlns:a16="http://schemas.microsoft.com/office/drawing/2014/main" id="{5A9DAD8D-4038-448B-BCBD-459C681BD9F8}"/>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2532" name="Rectangle 3">
            <a:extLst>
              <a:ext uri="{FF2B5EF4-FFF2-40B4-BE49-F238E27FC236}">
                <a16:creationId xmlns:a16="http://schemas.microsoft.com/office/drawing/2014/main" id="{13C2478E-E5C5-44ED-B9FE-B98077878312}"/>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560BD9A-4838-451C-8541-DA135CB8D5E4}"/>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234CE9-5B02-4378-A47F-B499443FAC3F}" type="slidenum">
              <a:rPr lang="en-US" altLang="en-US"/>
              <a:pPr eaLnBrk="1" hangingPunct="1"/>
              <a:t>6</a:t>
            </a:fld>
            <a:endParaRPr lang="en-US" altLang="en-US"/>
          </a:p>
        </p:txBody>
      </p:sp>
      <p:sp>
        <p:nvSpPr>
          <p:cNvPr id="23555" name="Rectangle 2">
            <a:extLst>
              <a:ext uri="{FF2B5EF4-FFF2-40B4-BE49-F238E27FC236}">
                <a16:creationId xmlns:a16="http://schemas.microsoft.com/office/drawing/2014/main" id="{65BB4ECB-5FEA-4AF7-952C-17D10451F791}"/>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3556" name="Rectangle 3">
            <a:extLst>
              <a:ext uri="{FF2B5EF4-FFF2-40B4-BE49-F238E27FC236}">
                <a16:creationId xmlns:a16="http://schemas.microsoft.com/office/drawing/2014/main" id="{3776CDAE-659B-4400-BA5B-B1CC8947E3CE}"/>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AC1D352-3205-427C-9499-2D6BD1D09D90}"/>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68DBF0-A441-4E31-8B51-C8D3C97C72D3}" type="slidenum">
              <a:rPr lang="en-US" altLang="en-US"/>
              <a:pPr eaLnBrk="1" hangingPunct="1"/>
              <a:t>7</a:t>
            </a:fld>
            <a:endParaRPr lang="en-US" altLang="en-US"/>
          </a:p>
        </p:txBody>
      </p:sp>
      <p:sp>
        <p:nvSpPr>
          <p:cNvPr id="24579" name="Rectangle 2">
            <a:extLst>
              <a:ext uri="{FF2B5EF4-FFF2-40B4-BE49-F238E27FC236}">
                <a16:creationId xmlns:a16="http://schemas.microsoft.com/office/drawing/2014/main" id="{DE23486A-55FA-40C1-8F46-C8ACEF0E5051}"/>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4580" name="Rectangle 3">
            <a:extLst>
              <a:ext uri="{FF2B5EF4-FFF2-40B4-BE49-F238E27FC236}">
                <a16:creationId xmlns:a16="http://schemas.microsoft.com/office/drawing/2014/main" id="{3FD3CEC6-F3DF-4F93-9AC7-EDBD44B49584}"/>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21C37D01-4F6E-4146-968D-68B8D54346FE}"/>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5525A6-B398-4CB8-91D6-E3FA3AAF9131}" type="slidenum">
              <a:rPr lang="en-US" altLang="en-US"/>
              <a:pPr eaLnBrk="1" hangingPunct="1"/>
              <a:t>8</a:t>
            </a:fld>
            <a:endParaRPr lang="en-US" altLang="en-US"/>
          </a:p>
        </p:txBody>
      </p:sp>
      <p:sp>
        <p:nvSpPr>
          <p:cNvPr id="25603" name="Rectangle 2">
            <a:extLst>
              <a:ext uri="{FF2B5EF4-FFF2-40B4-BE49-F238E27FC236}">
                <a16:creationId xmlns:a16="http://schemas.microsoft.com/office/drawing/2014/main" id="{245C7FAF-20CA-448F-8038-3B61E4B2B39D}"/>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5604" name="Rectangle 3">
            <a:extLst>
              <a:ext uri="{FF2B5EF4-FFF2-40B4-BE49-F238E27FC236}">
                <a16:creationId xmlns:a16="http://schemas.microsoft.com/office/drawing/2014/main" id="{1FF58E25-C872-421D-85BF-3D90FFEB8821}"/>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35BE5AD0-AA2D-4AF3-97E2-FEBCE0C5CDEB}"/>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05F74B-F0C1-4959-B826-28D1A7C5DAA7}" type="slidenum">
              <a:rPr lang="en-US" altLang="en-US"/>
              <a:pPr eaLnBrk="1" hangingPunct="1"/>
              <a:t>9</a:t>
            </a:fld>
            <a:endParaRPr lang="en-US" altLang="en-US"/>
          </a:p>
        </p:txBody>
      </p:sp>
      <p:sp>
        <p:nvSpPr>
          <p:cNvPr id="26627" name="Rectangle 2">
            <a:extLst>
              <a:ext uri="{FF2B5EF4-FFF2-40B4-BE49-F238E27FC236}">
                <a16:creationId xmlns:a16="http://schemas.microsoft.com/office/drawing/2014/main" id="{1DBDEF4C-836D-4BDC-AC07-916A772D297C}"/>
              </a:ext>
            </a:extLst>
          </p:cNvPr>
          <p:cNvSpPr>
            <a:spLocks noGrp="1" noRot="1" noChangeAspect="1" noChangeArrowheads="1" noTextEdit="1"/>
          </p:cNvSpPr>
          <p:nvPr>
            <p:ph type="sldImg"/>
          </p:nvPr>
        </p:nvSpPr>
        <p:spPr>
          <a:xfrm>
            <a:off x="1341438" y="915988"/>
            <a:ext cx="4176712" cy="3132137"/>
          </a:xfrm>
          <a:solidFill>
            <a:srgbClr val="FFFFFF"/>
          </a:solidFill>
          <a:ln/>
        </p:spPr>
      </p:sp>
      <p:sp>
        <p:nvSpPr>
          <p:cNvPr id="26628" name="Rectangle 3">
            <a:extLst>
              <a:ext uri="{FF2B5EF4-FFF2-40B4-BE49-F238E27FC236}">
                <a16:creationId xmlns:a16="http://schemas.microsoft.com/office/drawing/2014/main" id="{2DBDDBCF-80B7-4E10-B24A-34A672E2287D}"/>
              </a:ext>
            </a:extLst>
          </p:cNvPr>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a:ext uri="{FF2B5EF4-FFF2-40B4-BE49-F238E27FC236}">
                <a16:creationId xmlns:a16="http://schemas.microsoft.com/office/drawing/2014/main" id="{14244BAC-ADF0-481D-96AB-97803BFDD01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628D281-3D0E-463C-B22A-F1E156795D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7EE8BE8-01C0-42C3-BB75-9D11668A606D}"/>
              </a:ext>
            </a:extLst>
          </p:cNvPr>
          <p:cNvSpPr>
            <a:spLocks noGrp="1" noChangeArrowheads="1"/>
          </p:cNvSpPr>
          <p:nvPr>
            <p:ph type="sldNum" sz="quarter" idx="12"/>
          </p:nvPr>
        </p:nvSpPr>
        <p:spPr>
          <a:ln/>
        </p:spPr>
        <p:txBody>
          <a:bodyPr/>
          <a:lstStyle>
            <a:lvl1pPr>
              <a:defRPr/>
            </a:lvl1pPr>
          </a:lstStyle>
          <a:p>
            <a:fld id="{C7F91C15-4964-49C3-BA34-2339D8D47A57}" type="slidenum">
              <a:rPr lang="en-US" altLang="en-US"/>
              <a:pPr/>
              <a:t>‹#›</a:t>
            </a:fld>
            <a:endParaRPr lang="en-US" altLang="en-US"/>
          </a:p>
        </p:txBody>
      </p:sp>
    </p:spTree>
    <p:extLst>
      <p:ext uri="{BB962C8B-B14F-4D97-AF65-F5344CB8AC3E}">
        <p14:creationId xmlns:p14="http://schemas.microsoft.com/office/powerpoint/2010/main" val="230369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96B811E5-1EEE-4110-BFBE-83E067EEF6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043995-7E51-48FE-B204-F58164BAD6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049E7C9-69AF-4492-8B94-26003AE01AFF}"/>
              </a:ext>
            </a:extLst>
          </p:cNvPr>
          <p:cNvSpPr>
            <a:spLocks noGrp="1" noChangeArrowheads="1"/>
          </p:cNvSpPr>
          <p:nvPr>
            <p:ph type="sldNum" sz="quarter" idx="12"/>
          </p:nvPr>
        </p:nvSpPr>
        <p:spPr>
          <a:ln/>
        </p:spPr>
        <p:txBody>
          <a:bodyPr/>
          <a:lstStyle>
            <a:lvl1pPr>
              <a:defRPr/>
            </a:lvl1pPr>
          </a:lstStyle>
          <a:p>
            <a:fld id="{42882277-DF6E-45D8-9510-7C1F4AF129D1}" type="slidenum">
              <a:rPr lang="en-US" altLang="en-US"/>
              <a:pPr/>
              <a:t>‹#›</a:t>
            </a:fld>
            <a:endParaRPr lang="en-US" altLang="en-US"/>
          </a:p>
        </p:txBody>
      </p:sp>
    </p:spTree>
    <p:extLst>
      <p:ext uri="{BB962C8B-B14F-4D97-AF65-F5344CB8AC3E}">
        <p14:creationId xmlns:p14="http://schemas.microsoft.com/office/powerpoint/2010/main" val="22820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360BA53B-84F6-4C22-BE0B-B135C1AA85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40C92AE-5749-4097-BC6B-3A9F89B2A6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4AD9A0B-E12F-47B6-9D83-D4756149C4C2}"/>
              </a:ext>
            </a:extLst>
          </p:cNvPr>
          <p:cNvSpPr>
            <a:spLocks noGrp="1" noChangeArrowheads="1"/>
          </p:cNvSpPr>
          <p:nvPr>
            <p:ph type="sldNum" sz="quarter" idx="12"/>
          </p:nvPr>
        </p:nvSpPr>
        <p:spPr>
          <a:ln/>
        </p:spPr>
        <p:txBody>
          <a:bodyPr/>
          <a:lstStyle>
            <a:lvl1pPr>
              <a:defRPr/>
            </a:lvl1pPr>
          </a:lstStyle>
          <a:p>
            <a:fld id="{2B70CEB9-7AA9-4471-8988-1C022764EAC3}" type="slidenum">
              <a:rPr lang="en-US" altLang="en-US"/>
              <a:pPr/>
              <a:t>‹#›</a:t>
            </a:fld>
            <a:endParaRPr lang="en-US" altLang="en-US"/>
          </a:p>
        </p:txBody>
      </p:sp>
    </p:spTree>
    <p:extLst>
      <p:ext uri="{BB962C8B-B14F-4D97-AF65-F5344CB8AC3E}">
        <p14:creationId xmlns:p14="http://schemas.microsoft.com/office/powerpoint/2010/main" val="1799879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6FF4165E-CBC6-40AA-B3F4-624CF3F5ED6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A74CAA8-BDBC-46AD-8F2A-0581EE125D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32C3123-E4A1-4407-9FFE-411AEED7B3E0}"/>
              </a:ext>
            </a:extLst>
          </p:cNvPr>
          <p:cNvSpPr>
            <a:spLocks noGrp="1" noChangeArrowheads="1"/>
          </p:cNvSpPr>
          <p:nvPr>
            <p:ph type="sldNum" sz="quarter" idx="12"/>
          </p:nvPr>
        </p:nvSpPr>
        <p:spPr>
          <a:ln/>
        </p:spPr>
        <p:txBody>
          <a:bodyPr/>
          <a:lstStyle>
            <a:lvl1pPr>
              <a:defRPr/>
            </a:lvl1pPr>
          </a:lstStyle>
          <a:p>
            <a:fld id="{F97B747D-36C5-4D9A-9E38-1452D970A824}" type="slidenum">
              <a:rPr lang="en-US" altLang="en-US"/>
              <a:pPr/>
              <a:t>‹#›</a:t>
            </a:fld>
            <a:endParaRPr lang="en-US" altLang="en-US"/>
          </a:p>
        </p:txBody>
      </p:sp>
    </p:spTree>
    <p:extLst>
      <p:ext uri="{BB962C8B-B14F-4D97-AF65-F5344CB8AC3E}">
        <p14:creationId xmlns:p14="http://schemas.microsoft.com/office/powerpoint/2010/main" val="996689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CC5270AD-CB0E-4A97-B065-997072D5A29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88DDCA6-3CD8-41FD-83EE-F82A98B5CA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2321C5F-E8C2-43C7-A5D2-FFED2DB2E9CC}"/>
              </a:ext>
            </a:extLst>
          </p:cNvPr>
          <p:cNvSpPr>
            <a:spLocks noGrp="1" noChangeArrowheads="1"/>
          </p:cNvSpPr>
          <p:nvPr>
            <p:ph type="sldNum" sz="quarter" idx="12"/>
          </p:nvPr>
        </p:nvSpPr>
        <p:spPr>
          <a:ln/>
        </p:spPr>
        <p:txBody>
          <a:bodyPr/>
          <a:lstStyle>
            <a:lvl1pPr>
              <a:defRPr/>
            </a:lvl1pPr>
          </a:lstStyle>
          <a:p>
            <a:fld id="{F66C466A-C0CB-4E2C-BFF4-EE5C479E6696}" type="slidenum">
              <a:rPr lang="en-US" altLang="en-US"/>
              <a:pPr/>
              <a:t>‹#›</a:t>
            </a:fld>
            <a:endParaRPr lang="en-US" altLang="en-US"/>
          </a:p>
        </p:txBody>
      </p:sp>
    </p:spTree>
    <p:extLst>
      <p:ext uri="{BB962C8B-B14F-4D97-AF65-F5344CB8AC3E}">
        <p14:creationId xmlns:p14="http://schemas.microsoft.com/office/powerpoint/2010/main" val="346879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5E5CA2BF-B3F2-4C66-9197-A2BDF6A32C4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5F40896-3308-43C3-A97E-0E4AED1EEA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9105D05-53D4-43C1-9DD4-C9B32142EF1B}"/>
              </a:ext>
            </a:extLst>
          </p:cNvPr>
          <p:cNvSpPr>
            <a:spLocks noGrp="1" noChangeArrowheads="1"/>
          </p:cNvSpPr>
          <p:nvPr>
            <p:ph type="sldNum" sz="quarter" idx="12"/>
          </p:nvPr>
        </p:nvSpPr>
        <p:spPr>
          <a:ln/>
        </p:spPr>
        <p:txBody>
          <a:bodyPr/>
          <a:lstStyle>
            <a:lvl1pPr>
              <a:defRPr/>
            </a:lvl1pPr>
          </a:lstStyle>
          <a:p>
            <a:fld id="{22393134-202B-4654-8367-D6A64CDB0A84}" type="slidenum">
              <a:rPr lang="en-US" altLang="en-US"/>
              <a:pPr/>
              <a:t>‹#›</a:t>
            </a:fld>
            <a:endParaRPr lang="en-US" altLang="en-US"/>
          </a:p>
        </p:txBody>
      </p:sp>
    </p:spTree>
    <p:extLst>
      <p:ext uri="{BB962C8B-B14F-4D97-AF65-F5344CB8AC3E}">
        <p14:creationId xmlns:p14="http://schemas.microsoft.com/office/powerpoint/2010/main" val="137336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F8D2B3A-01EF-47F4-82E1-C8B02D6DBA1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1CF08B-6A88-4EAC-B1A7-85FD29E164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E3215EE-4B55-49F1-B377-560041ED616C}"/>
              </a:ext>
            </a:extLst>
          </p:cNvPr>
          <p:cNvSpPr>
            <a:spLocks noGrp="1" noChangeArrowheads="1"/>
          </p:cNvSpPr>
          <p:nvPr>
            <p:ph type="sldNum" sz="quarter" idx="12"/>
          </p:nvPr>
        </p:nvSpPr>
        <p:spPr>
          <a:ln/>
        </p:spPr>
        <p:txBody>
          <a:bodyPr/>
          <a:lstStyle>
            <a:lvl1pPr>
              <a:defRPr/>
            </a:lvl1pPr>
          </a:lstStyle>
          <a:p>
            <a:fld id="{DA31675B-510D-4AC4-8226-5D86BA5607D4}" type="slidenum">
              <a:rPr lang="en-US" altLang="en-US"/>
              <a:pPr/>
              <a:t>‹#›</a:t>
            </a:fld>
            <a:endParaRPr lang="en-US" altLang="en-US"/>
          </a:p>
        </p:txBody>
      </p:sp>
    </p:spTree>
    <p:extLst>
      <p:ext uri="{BB962C8B-B14F-4D97-AF65-F5344CB8AC3E}">
        <p14:creationId xmlns:p14="http://schemas.microsoft.com/office/powerpoint/2010/main" val="134944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8699EBD4-B2F3-475A-8A5A-638CAE3BD6E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2BB4E64-1868-45B3-ADDF-7AD75CB6E8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919F80D-C6DC-4FFD-9B37-5D9F0C137764}"/>
              </a:ext>
            </a:extLst>
          </p:cNvPr>
          <p:cNvSpPr>
            <a:spLocks noGrp="1" noChangeArrowheads="1"/>
          </p:cNvSpPr>
          <p:nvPr>
            <p:ph type="sldNum" sz="quarter" idx="12"/>
          </p:nvPr>
        </p:nvSpPr>
        <p:spPr>
          <a:ln/>
        </p:spPr>
        <p:txBody>
          <a:bodyPr/>
          <a:lstStyle>
            <a:lvl1pPr>
              <a:defRPr/>
            </a:lvl1pPr>
          </a:lstStyle>
          <a:p>
            <a:fld id="{2BE1CDE3-DB3B-488D-8B3B-83D5E2421F22}" type="slidenum">
              <a:rPr lang="en-US" altLang="en-US"/>
              <a:pPr/>
              <a:t>‹#›</a:t>
            </a:fld>
            <a:endParaRPr lang="en-US" altLang="en-US"/>
          </a:p>
        </p:txBody>
      </p:sp>
    </p:spTree>
    <p:extLst>
      <p:ext uri="{BB962C8B-B14F-4D97-AF65-F5344CB8AC3E}">
        <p14:creationId xmlns:p14="http://schemas.microsoft.com/office/powerpoint/2010/main" val="406445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DFD0DDC7-793D-447A-B66A-903BA791FE0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9059AB8-4B61-4AEB-A06D-4AAE937273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5B66512-CEC8-4336-A2D9-D7D52B16A912}"/>
              </a:ext>
            </a:extLst>
          </p:cNvPr>
          <p:cNvSpPr>
            <a:spLocks noGrp="1" noChangeArrowheads="1"/>
          </p:cNvSpPr>
          <p:nvPr>
            <p:ph type="sldNum" sz="quarter" idx="12"/>
          </p:nvPr>
        </p:nvSpPr>
        <p:spPr>
          <a:ln/>
        </p:spPr>
        <p:txBody>
          <a:bodyPr/>
          <a:lstStyle>
            <a:lvl1pPr>
              <a:defRPr/>
            </a:lvl1pPr>
          </a:lstStyle>
          <a:p>
            <a:fld id="{910CB938-C0C7-4114-87D8-E9193DB04AE3}" type="slidenum">
              <a:rPr lang="en-US" altLang="en-US"/>
              <a:pPr/>
              <a:t>‹#›</a:t>
            </a:fld>
            <a:endParaRPr lang="en-US" altLang="en-US"/>
          </a:p>
        </p:txBody>
      </p:sp>
    </p:spTree>
    <p:extLst>
      <p:ext uri="{BB962C8B-B14F-4D97-AF65-F5344CB8AC3E}">
        <p14:creationId xmlns:p14="http://schemas.microsoft.com/office/powerpoint/2010/main" val="2643848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231150F4-B1E1-4984-953E-B3AF71857B0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D19394A-BAE1-46D7-9794-26E6DE3526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DAC2DB0-3DD4-4313-BFAF-3914DCD68656}"/>
              </a:ext>
            </a:extLst>
          </p:cNvPr>
          <p:cNvSpPr>
            <a:spLocks noGrp="1" noChangeArrowheads="1"/>
          </p:cNvSpPr>
          <p:nvPr>
            <p:ph type="sldNum" sz="quarter" idx="12"/>
          </p:nvPr>
        </p:nvSpPr>
        <p:spPr>
          <a:ln/>
        </p:spPr>
        <p:txBody>
          <a:bodyPr/>
          <a:lstStyle>
            <a:lvl1pPr>
              <a:defRPr/>
            </a:lvl1pPr>
          </a:lstStyle>
          <a:p>
            <a:fld id="{F0EEFE2A-B99D-4A0C-B439-78FD7915CE62}" type="slidenum">
              <a:rPr lang="en-US" altLang="en-US"/>
              <a:pPr/>
              <a:t>‹#›</a:t>
            </a:fld>
            <a:endParaRPr lang="en-US" altLang="en-US"/>
          </a:p>
        </p:txBody>
      </p:sp>
    </p:spTree>
    <p:extLst>
      <p:ext uri="{BB962C8B-B14F-4D97-AF65-F5344CB8AC3E}">
        <p14:creationId xmlns:p14="http://schemas.microsoft.com/office/powerpoint/2010/main" val="429317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06C27B2-A09B-451B-A887-4ECDF2BA9EC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8F9BC34-89EA-4D67-9329-FF375DC296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D0A7C6C-EC84-4446-825B-05734B69390C}"/>
              </a:ext>
            </a:extLst>
          </p:cNvPr>
          <p:cNvSpPr>
            <a:spLocks noGrp="1" noChangeArrowheads="1"/>
          </p:cNvSpPr>
          <p:nvPr>
            <p:ph type="sldNum" sz="quarter" idx="12"/>
          </p:nvPr>
        </p:nvSpPr>
        <p:spPr>
          <a:ln/>
        </p:spPr>
        <p:txBody>
          <a:bodyPr/>
          <a:lstStyle>
            <a:lvl1pPr>
              <a:defRPr/>
            </a:lvl1pPr>
          </a:lstStyle>
          <a:p>
            <a:fld id="{E22E6DF3-1FD3-4BAE-B1A4-D0BC1F5ABEA6}" type="slidenum">
              <a:rPr lang="en-US" altLang="en-US"/>
              <a:pPr/>
              <a:t>‹#›</a:t>
            </a:fld>
            <a:endParaRPr lang="en-US" altLang="en-US"/>
          </a:p>
        </p:txBody>
      </p:sp>
    </p:spTree>
    <p:extLst>
      <p:ext uri="{BB962C8B-B14F-4D97-AF65-F5344CB8AC3E}">
        <p14:creationId xmlns:p14="http://schemas.microsoft.com/office/powerpoint/2010/main" val="3605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4370D1-108E-405B-82D8-10D8D82A3A8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E100816-2DA8-4A8E-A67D-7B1C15CB76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6C0FB08-44DC-4C12-87A3-9118F200CA99}"/>
              </a:ext>
            </a:extLst>
          </p:cNvPr>
          <p:cNvSpPr>
            <a:spLocks noGrp="1" noChangeArrowheads="1"/>
          </p:cNvSpPr>
          <p:nvPr>
            <p:ph type="sldNum" sz="quarter" idx="12"/>
          </p:nvPr>
        </p:nvSpPr>
        <p:spPr>
          <a:ln/>
        </p:spPr>
        <p:txBody>
          <a:bodyPr/>
          <a:lstStyle>
            <a:lvl1pPr>
              <a:defRPr/>
            </a:lvl1pPr>
          </a:lstStyle>
          <a:p>
            <a:fld id="{0D8FDA17-9E1B-4090-AD8D-30DEA24E7042}" type="slidenum">
              <a:rPr lang="en-US" altLang="en-US"/>
              <a:pPr/>
              <a:t>‹#›</a:t>
            </a:fld>
            <a:endParaRPr lang="en-US" altLang="en-US"/>
          </a:p>
        </p:txBody>
      </p:sp>
    </p:spTree>
    <p:extLst>
      <p:ext uri="{BB962C8B-B14F-4D97-AF65-F5344CB8AC3E}">
        <p14:creationId xmlns:p14="http://schemas.microsoft.com/office/powerpoint/2010/main" val="232765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BDA2AB4-66E1-454F-959B-0CC9074D489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D907348-2C10-4401-B2F0-0E5A6FA20D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9314783-73FD-4484-A30A-43E477E30B39}"/>
              </a:ext>
            </a:extLst>
          </p:cNvPr>
          <p:cNvSpPr>
            <a:spLocks noGrp="1" noChangeArrowheads="1"/>
          </p:cNvSpPr>
          <p:nvPr>
            <p:ph type="sldNum" sz="quarter" idx="12"/>
          </p:nvPr>
        </p:nvSpPr>
        <p:spPr>
          <a:ln/>
        </p:spPr>
        <p:txBody>
          <a:bodyPr/>
          <a:lstStyle>
            <a:lvl1pPr>
              <a:defRPr/>
            </a:lvl1pPr>
          </a:lstStyle>
          <a:p>
            <a:fld id="{49E408F2-DED0-4D17-86FB-FB38401BE8E4}" type="slidenum">
              <a:rPr lang="en-US" altLang="en-US"/>
              <a:pPr/>
              <a:t>‹#›</a:t>
            </a:fld>
            <a:endParaRPr lang="en-US" altLang="en-US"/>
          </a:p>
        </p:txBody>
      </p:sp>
    </p:spTree>
    <p:extLst>
      <p:ext uri="{BB962C8B-B14F-4D97-AF65-F5344CB8AC3E}">
        <p14:creationId xmlns:p14="http://schemas.microsoft.com/office/powerpoint/2010/main" val="367188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F1FF5D2-C4DA-42DF-8B9B-4AE5CE5FFBD5}"/>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6E4491A-3B45-4289-834F-13F03E18D10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96931EC-8190-453D-87F4-627A9B184CA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29" name="Rectangle 5">
            <a:extLst>
              <a:ext uri="{FF2B5EF4-FFF2-40B4-BE49-F238E27FC236}">
                <a16:creationId xmlns:a16="http://schemas.microsoft.com/office/drawing/2014/main" id="{6502CC51-AAFD-4B85-8727-6D8076E9645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1030" name="Rectangle 6">
            <a:extLst>
              <a:ext uri="{FF2B5EF4-FFF2-40B4-BE49-F238E27FC236}">
                <a16:creationId xmlns:a16="http://schemas.microsoft.com/office/drawing/2014/main" id="{8B69B59F-C1E0-4C32-AAAC-A96A7C5E960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0F2F916-876C-4B9B-8D17-208FC598E67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0.png"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2.xml" /><Relationship Id="rId5" Type="http://schemas.openxmlformats.org/officeDocument/2006/relationships/image" Target="../media/image12.png"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3.xml" /><Relationship Id="rId1" Type="http://schemas.openxmlformats.org/officeDocument/2006/relationships/slideLayout" Target="../slideLayouts/slideLayout13.xml" /><Relationship Id="rId4" Type="http://schemas.openxmlformats.org/officeDocument/2006/relationships/image" Target="../media/image13.png"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4.xml" /><Relationship Id="rId1" Type="http://schemas.openxmlformats.org/officeDocument/2006/relationships/slideLayout" Target="../slideLayouts/slideLayout2.xml" /><Relationship Id="rId5" Type="http://schemas.openxmlformats.org/officeDocument/2006/relationships/image" Target="../media/image16.png" /><Relationship Id="rId4" Type="http://schemas.openxmlformats.org/officeDocument/2006/relationships/image" Target="../media/image15.png"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5.xml" /><Relationship Id="rId1" Type="http://schemas.openxmlformats.org/officeDocument/2006/relationships/slideLayout" Target="../slideLayouts/slideLayout13.xml" /><Relationship Id="rId4" Type="http://schemas.openxmlformats.org/officeDocument/2006/relationships/image" Target="../media/image17.jpeg"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 Id="rId5" Type="http://schemas.openxmlformats.org/officeDocument/2006/relationships/image" Target="../media/image6.png"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8.png" /><Relationship Id="rId4" Type="http://schemas.openxmlformats.org/officeDocument/2006/relationships/image" Target="../media/image7.pn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3.xml" /><Relationship Id="rId4"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A73B8D6-3F3B-4895-A328-C605D78B4AB8}"/>
              </a:ext>
            </a:extLst>
          </p:cNvPr>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4000" b="1">
                <a:solidFill>
                  <a:srgbClr val="FFC000"/>
                </a:solidFill>
              </a:rPr>
              <a:t>CN_U1</a:t>
            </a:r>
          </a:p>
        </p:txBody>
      </p:sp>
      <p:sp>
        <p:nvSpPr>
          <p:cNvPr id="2051" name="AutoShape 3">
            <a:extLst>
              <a:ext uri="{FF2B5EF4-FFF2-40B4-BE49-F238E27FC236}">
                <a16:creationId xmlns:a16="http://schemas.microsoft.com/office/drawing/2014/main" id="{9693EF76-2031-4189-87B7-3666003AB4FE}"/>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2" name="AutoShape 4">
            <a:extLst>
              <a:ext uri="{FF2B5EF4-FFF2-40B4-BE49-F238E27FC236}">
                <a16:creationId xmlns:a16="http://schemas.microsoft.com/office/drawing/2014/main" id="{0361E5E6-F582-4A08-89F5-CDE545C4CAD6}"/>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3" name="AutoShape 5">
            <a:extLst>
              <a:ext uri="{FF2B5EF4-FFF2-40B4-BE49-F238E27FC236}">
                <a16:creationId xmlns:a16="http://schemas.microsoft.com/office/drawing/2014/main" id="{3414E3CA-A61C-4893-8455-7DC20F7D8961}"/>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4" name="AutoShape 6">
            <a:extLst>
              <a:ext uri="{FF2B5EF4-FFF2-40B4-BE49-F238E27FC236}">
                <a16:creationId xmlns:a16="http://schemas.microsoft.com/office/drawing/2014/main" id="{886E4F6D-355C-471F-8E43-BB8A5F723725}"/>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5" name="Text Box 7">
            <a:extLst>
              <a:ext uri="{FF2B5EF4-FFF2-40B4-BE49-F238E27FC236}">
                <a16:creationId xmlns:a16="http://schemas.microsoft.com/office/drawing/2014/main" id="{BFA478E4-0D23-4467-AB70-A28CA941D20C}"/>
              </a:ext>
            </a:extLst>
          </p:cNvPr>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2056" name="AutoShape 8">
            <a:extLst>
              <a:ext uri="{FF2B5EF4-FFF2-40B4-BE49-F238E27FC236}">
                <a16:creationId xmlns:a16="http://schemas.microsoft.com/office/drawing/2014/main" id="{18DE3B8E-1A72-44F0-A6D1-172EF71A42AA}"/>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7" name="Rectangle 9">
            <a:extLst>
              <a:ext uri="{FF2B5EF4-FFF2-40B4-BE49-F238E27FC236}">
                <a16:creationId xmlns:a16="http://schemas.microsoft.com/office/drawing/2014/main" id="{5EFD9E3C-42DB-4647-824F-999B8D9ECB5B}"/>
              </a:ext>
            </a:extLst>
          </p:cNvPr>
          <p:cNvSpPr>
            <a:spLocks noGrp="1" noChangeArrowheads="1"/>
          </p:cNvSpPr>
          <p:nvPr>
            <p:ph type="body" idx="1"/>
          </p:nvPr>
        </p:nvSpPr>
        <p:spPr>
          <a:xfrm>
            <a:off x="457200" y="1600200"/>
            <a:ext cx="8229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a:solidFill>
                <a:srgbClr val="92D050"/>
              </a:solidFill>
            </a:endParaRPr>
          </a:p>
          <a:p>
            <a:pPr marL="392113" indent="-293688" defTabSz="414338" eaLnBrk="1" hangingPunct="1">
              <a:lnSpc>
                <a:spcPct val="80000"/>
              </a:lnSpc>
              <a:spcBef>
                <a:spcPct val="50000"/>
              </a:spcBef>
              <a:buClr>
                <a:srgbClr val="CC0000"/>
              </a:buClr>
              <a:buFont typeface="Wingdings" panose="05000000000000000000" pitchFamily="2" charset="2"/>
              <a:buNone/>
            </a:pPr>
            <a:endParaRPr lang="en-US" altLang="en-US" sz="2000" b="1">
              <a:solidFill>
                <a:srgbClr val="92D050"/>
              </a:solidFill>
            </a:endParaRPr>
          </a:p>
          <a:p>
            <a:pPr marL="392113" indent="-293688" defTabSz="414338" eaLnBrk="1" hangingPunct="1">
              <a:lnSpc>
                <a:spcPct val="80000"/>
              </a:lnSpc>
              <a:spcBef>
                <a:spcPct val="50000"/>
              </a:spcBef>
              <a:buClr>
                <a:srgbClr val="CC0000"/>
              </a:buClr>
              <a:buFont typeface="Wingdings" panose="05000000000000000000" pitchFamily="2" charset="2"/>
              <a:buNone/>
            </a:pPr>
            <a:endParaRPr lang="en-US" altLang="en-US" sz="2000" b="1">
              <a:solidFill>
                <a:srgbClr val="92D050"/>
              </a:solidFill>
            </a:endParaRPr>
          </a:p>
          <a:p>
            <a:pPr marL="392113" indent="-293688" defTabSz="414338" eaLnBrk="1" hangingPunct="1">
              <a:lnSpc>
                <a:spcPct val="80000"/>
              </a:lnSpc>
              <a:spcBef>
                <a:spcPct val="50000"/>
              </a:spcBef>
              <a:buClr>
                <a:srgbClr val="CC0000"/>
              </a:buClr>
              <a:buFont typeface="Wingdings" panose="05000000000000000000" pitchFamily="2" charset="2"/>
              <a:buNone/>
            </a:pPr>
            <a:endParaRPr lang="en-US" altLang="en-US" sz="2000" b="1">
              <a:solidFill>
                <a:srgbClr val="92D050"/>
              </a:solidFill>
            </a:endParaRPr>
          </a:p>
          <a:p>
            <a:pPr marL="392113" indent="-293688" algn="ctr" defTabSz="414338" eaLnBrk="1" hangingPunct="1">
              <a:lnSpc>
                <a:spcPct val="80000"/>
              </a:lnSpc>
              <a:spcBef>
                <a:spcPct val="50000"/>
              </a:spcBef>
              <a:buClr>
                <a:srgbClr val="CC0000"/>
              </a:buClr>
              <a:buFont typeface="Wingdings" panose="05000000000000000000" pitchFamily="2" charset="2"/>
              <a:buNone/>
            </a:pPr>
            <a:r>
              <a:rPr lang="en-US" altLang="en-US" sz="4000" b="1">
                <a:solidFill>
                  <a:srgbClr val="92D050"/>
                </a:solidFill>
              </a:rPr>
              <a:t>INTRODUCTION TO COMPUTER NETWORKS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4456C25-7BD0-4F33-933B-F2A99E3AE234}"/>
              </a:ext>
            </a:extLst>
          </p:cNvPr>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Network Components</a:t>
            </a:r>
            <a:endParaRPr lang="en-GB" altLang="en-US" sz="4000" b="1">
              <a:solidFill>
                <a:srgbClr val="92D050"/>
              </a:solidFill>
            </a:endParaRPr>
          </a:p>
        </p:txBody>
      </p:sp>
      <p:sp>
        <p:nvSpPr>
          <p:cNvPr id="11267" name="AutoShape 3">
            <a:extLst>
              <a:ext uri="{FF2B5EF4-FFF2-40B4-BE49-F238E27FC236}">
                <a16:creationId xmlns:a16="http://schemas.microsoft.com/office/drawing/2014/main" id="{FA1CC04D-2BBB-4570-8397-E0F3053097A6}"/>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1268" name="AutoShape 4">
            <a:extLst>
              <a:ext uri="{FF2B5EF4-FFF2-40B4-BE49-F238E27FC236}">
                <a16:creationId xmlns:a16="http://schemas.microsoft.com/office/drawing/2014/main" id="{FA8B79B1-8F91-4AA7-B9E7-3296EFD5FDB5}"/>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1269" name="AutoShape 5">
            <a:extLst>
              <a:ext uri="{FF2B5EF4-FFF2-40B4-BE49-F238E27FC236}">
                <a16:creationId xmlns:a16="http://schemas.microsoft.com/office/drawing/2014/main" id="{A4AD35C5-404D-4488-937B-D1ED98F54004}"/>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1270" name="AutoShape 6">
            <a:extLst>
              <a:ext uri="{FF2B5EF4-FFF2-40B4-BE49-F238E27FC236}">
                <a16:creationId xmlns:a16="http://schemas.microsoft.com/office/drawing/2014/main" id="{AC3DCDDC-ED34-4B5B-B1A6-2E97A41C3BB9}"/>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1271" name="Text Box 7">
            <a:extLst>
              <a:ext uri="{FF2B5EF4-FFF2-40B4-BE49-F238E27FC236}">
                <a16:creationId xmlns:a16="http://schemas.microsoft.com/office/drawing/2014/main" id="{1CBB5139-C06F-45CE-9CF2-318ACBCB8C5A}"/>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11272" name="AutoShape 8">
            <a:extLst>
              <a:ext uri="{FF2B5EF4-FFF2-40B4-BE49-F238E27FC236}">
                <a16:creationId xmlns:a16="http://schemas.microsoft.com/office/drawing/2014/main" id="{FDE72AA7-F07C-40C2-A7FA-452C183301E9}"/>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1273" name="Rectangle 9">
            <a:extLst>
              <a:ext uri="{FF2B5EF4-FFF2-40B4-BE49-F238E27FC236}">
                <a16:creationId xmlns:a16="http://schemas.microsoft.com/office/drawing/2014/main" id="{6CF4D34B-F9DA-44FE-81F3-675F2D8B958D}"/>
              </a:ext>
            </a:extLst>
          </p:cNvPr>
          <p:cNvSpPr>
            <a:spLocks noGrp="1" noChangeArrowheads="1"/>
          </p:cNvSpPr>
          <p:nvPr>
            <p:ph type="body" idx="1"/>
          </p:nvPr>
        </p:nvSpPr>
        <p:spPr>
          <a:xfrm>
            <a:off x="457200" y="1600200"/>
            <a:ext cx="8229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a:solidFill>
                <a:srgbClr val="000066"/>
              </a:solidFill>
            </a:endParaRP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Physical Media</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Interconnecting Devices</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Computers</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Networking Software</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Applications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33CCF96-315D-4A2C-824C-25B01D451965}"/>
              </a:ext>
            </a:extLst>
          </p:cNvPr>
          <p:cNvSpPr>
            <a:spLocks noGrp="1" noChangeArrowheads="1"/>
          </p:cNvSpPr>
          <p:nvPr>
            <p:ph type="title"/>
          </p:nvPr>
        </p:nvSpPr>
        <p:spPr>
          <a:xfrm>
            <a:off x="457200" y="762000"/>
            <a:ext cx="8229600" cy="9906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Networking Media</a:t>
            </a:r>
            <a:endParaRPr lang="en-GB" altLang="en-US" sz="4000" b="1">
              <a:solidFill>
                <a:srgbClr val="92D050"/>
              </a:solidFill>
            </a:endParaRPr>
          </a:p>
        </p:txBody>
      </p:sp>
      <p:sp>
        <p:nvSpPr>
          <p:cNvPr id="12291" name="Rectangle 3">
            <a:extLst>
              <a:ext uri="{FF2B5EF4-FFF2-40B4-BE49-F238E27FC236}">
                <a16:creationId xmlns:a16="http://schemas.microsoft.com/office/drawing/2014/main" id="{AD22D558-787B-471A-B69A-01FBE14D0C66}"/>
              </a:ext>
            </a:extLst>
          </p:cNvPr>
          <p:cNvSpPr>
            <a:spLocks noGrp="1" noChangeArrowheads="1"/>
          </p:cNvSpPr>
          <p:nvPr>
            <p:ph type="body" sz="half" idx="1"/>
          </p:nvPr>
        </p:nvSpPr>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000" b="1">
              <a:solidFill>
                <a:srgbClr val="000066"/>
              </a:solidFill>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Networking media can be defined simply as the means by which signals (data) are sent from one computer to another (either by cable or wireless means).</a:t>
            </a:r>
          </a:p>
        </p:txBody>
      </p:sp>
      <p:sp>
        <p:nvSpPr>
          <p:cNvPr id="12292" name="AutoShape 4">
            <a:extLst>
              <a:ext uri="{FF2B5EF4-FFF2-40B4-BE49-F238E27FC236}">
                <a16:creationId xmlns:a16="http://schemas.microsoft.com/office/drawing/2014/main" id="{41436B65-5232-43C4-B993-8D69B512C380}"/>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2293" name="AutoShape 5">
            <a:extLst>
              <a:ext uri="{FF2B5EF4-FFF2-40B4-BE49-F238E27FC236}">
                <a16:creationId xmlns:a16="http://schemas.microsoft.com/office/drawing/2014/main" id="{95E75163-5AD9-43E2-8EE5-4712A24F02CC}"/>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2294" name="AutoShape 6">
            <a:extLst>
              <a:ext uri="{FF2B5EF4-FFF2-40B4-BE49-F238E27FC236}">
                <a16:creationId xmlns:a16="http://schemas.microsoft.com/office/drawing/2014/main" id="{46CCBFE2-7A5F-4B1B-BF21-C3F8B6F77469}"/>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2295" name="AutoShape 7">
            <a:extLst>
              <a:ext uri="{FF2B5EF4-FFF2-40B4-BE49-F238E27FC236}">
                <a16:creationId xmlns:a16="http://schemas.microsoft.com/office/drawing/2014/main" id="{84CF618F-CD26-47FB-9529-D6B32A8A2AEE}"/>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2296" name="Text Box 8">
            <a:extLst>
              <a:ext uri="{FF2B5EF4-FFF2-40B4-BE49-F238E27FC236}">
                <a16:creationId xmlns:a16="http://schemas.microsoft.com/office/drawing/2014/main" id="{90B162D5-FD56-4FB1-9846-2418EAAA7D39}"/>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12297" name="AutoShape 9">
            <a:extLst>
              <a:ext uri="{FF2B5EF4-FFF2-40B4-BE49-F238E27FC236}">
                <a16:creationId xmlns:a16="http://schemas.microsoft.com/office/drawing/2014/main" id="{F878FB58-88C7-46B9-9513-D3BAE1FB8665}"/>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12298" name="Picture 10">
            <a:extLst>
              <a:ext uri="{FF2B5EF4-FFF2-40B4-BE49-F238E27FC236}">
                <a16:creationId xmlns:a16="http://schemas.microsoft.com/office/drawing/2014/main" id="{83938102-3656-4D2C-AE45-EB02EB5726DA}"/>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l="6400" t="15854" r="1866" b="3659"/>
          <a:stretch>
            <a:fillRect/>
          </a:stretch>
        </p:blipFill>
        <p:spPr>
          <a:xfrm>
            <a:off x="4881563" y="2300288"/>
            <a:ext cx="3571875"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7A755C9-BCF4-4F40-A6E3-4B27040D6A6F}"/>
              </a:ext>
            </a:extLst>
          </p:cNvPr>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Networking Devices</a:t>
            </a:r>
            <a:endParaRPr lang="en-GB" altLang="en-US" sz="4000" b="1">
              <a:solidFill>
                <a:srgbClr val="92D050"/>
              </a:solidFill>
            </a:endParaRPr>
          </a:p>
        </p:txBody>
      </p:sp>
      <p:sp>
        <p:nvSpPr>
          <p:cNvPr id="13315" name="AutoShape 3">
            <a:extLst>
              <a:ext uri="{FF2B5EF4-FFF2-40B4-BE49-F238E27FC236}">
                <a16:creationId xmlns:a16="http://schemas.microsoft.com/office/drawing/2014/main" id="{BB2AA3A6-1A66-4235-9F7C-DD8D00F8EC35}"/>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3316" name="AutoShape 4">
            <a:extLst>
              <a:ext uri="{FF2B5EF4-FFF2-40B4-BE49-F238E27FC236}">
                <a16:creationId xmlns:a16="http://schemas.microsoft.com/office/drawing/2014/main" id="{46F00476-0615-401F-B4AF-769355770B3C}"/>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3317" name="AutoShape 5">
            <a:extLst>
              <a:ext uri="{FF2B5EF4-FFF2-40B4-BE49-F238E27FC236}">
                <a16:creationId xmlns:a16="http://schemas.microsoft.com/office/drawing/2014/main" id="{013F53C5-C428-4F40-89A0-7DAD443A5823}"/>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3318" name="AutoShape 6">
            <a:extLst>
              <a:ext uri="{FF2B5EF4-FFF2-40B4-BE49-F238E27FC236}">
                <a16:creationId xmlns:a16="http://schemas.microsoft.com/office/drawing/2014/main" id="{A46F7743-341A-4659-85E3-83C8DD544A84}"/>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3319" name="Text Box 7">
            <a:extLst>
              <a:ext uri="{FF2B5EF4-FFF2-40B4-BE49-F238E27FC236}">
                <a16:creationId xmlns:a16="http://schemas.microsoft.com/office/drawing/2014/main" id="{77FEF4D1-7312-405F-A1A4-24BBD3D2A51E}"/>
              </a:ext>
            </a:extLst>
          </p:cNvPr>
          <p:cNvSpPr txBox="1">
            <a:spLocks noChangeArrowheads="1"/>
          </p:cNvSpPr>
          <p:nvPr/>
        </p:nvSpPr>
        <p:spPr bwMode="auto">
          <a:xfrm>
            <a:off x="123825" y="104775"/>
            <a:ext cx="58197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a:p>
            <a:pPr eaLnBrk="1">
              <a:lnSpc>
                <a:spcPct val="95000"/>
              </a:lnSpc>
              <a:buClr>
                <a:srgbClr val="000000"/>
              </a:buClr>
              <a:buSzPct val="45000"/>
              <a:buFont typeface="StarSymbol" charset="0"/>
              <a:buNone/>
            </a:pPr>
            <a:endParaRPr lang="en-GB" altLang="en-US" sz="2000" b="1">
              <a:solidFill>
                <a:schemeClr val="bg1"/>
              </a:solidFill>
              <a:latin typeface="Times" panose="02020603050405020304" pitchFamily="18" charset="0"/>
            </a:endParaRPr>
          </a:p>
        </p:txBody>
      </p:sp>
      <p:sp>
        <p:nvSpPr>
          <p:cNvPr id="13320" name="AutoShape 8">
            <a:extLst>
              <a:ext uri="{FF2B5EF4-FFF2-40B4-BE49-F238E27FC236}">
                <a16:creationId xmlns:a16="http://schemas.microsoft.com/office/drawing/2014/main" id="{467B6327-B34A-4D16-B09E-6D172D9D89E0}"/>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3321" name="Rectangle 9">
            <a:extLst>
              <a:ext uri="{FF2B5EF4-FFF2-40B4-BE49-F238E27FC236}">
                <a16:creationId xmlns:a16="http://schemas.microsoft.com/office/drawing/2014/main" id="{80209523-208D-4061-92BD-DB74242F283A}"/>
              </a:ext>
            </a:extLst>
          </p:cNvPr>
          <p:cNvSpPr>
            <a:spLocks noGrp="1" noChangeArrowheads="1"/>
          </p:cNvSpPr>
          <p:nvPr>
            <p:ph type="body" idx="1"/>
          </p:nvPr>
        </p:nvSpPr>
        <p:spPr>
          <a:xfrm>
            <a:off x="457200" y="1600200"/>
            <a:ext cx="45720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HUB, Switches, Routers, Wireless Access Points, Modems etc.</a:t>
            </a:r>
          </a:p>
        </p:txBody>
      </p:sp>
      <p:pic>
        <p:nvPicPr>
          <p:cNvPr id="13322" name="Picture 10" descr="PC620939">
            <a:extLst>
              <a:ext uri="{FF2B5EF4-FFF2-40B4-BE49-F238E27FC236}">
                <a16:creationId xmlns:a16="http://schemas.microsoft.com/office/drawing/2014/main" id="{628908F8-9DC1-4FE4-A547-14F851B8B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725" y="2114550"/>
            <a:ext cx="38766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11">
            <a:extLst>
              <a:ext uri="{FF2B5EF4-FFF2-40B4-BE49-F238E27FC236}">
                <a16:creationId xmlns:a16="http://schemas.microsoft.com/office/drawing/2014/main" id="{12BD520B-8462-40B9-A1A3-C08957DF8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8462" r="5984" b="10428"/>
          <a:stretch>
            <a:fillRect/>
          </a:stretch>
        </p:blipFill>
        <p:spPr bwMode="auto">
          <a:xfrm>
            <a:off x="5289550" y="3938588"/>
            <a:ext cx="3373438"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8A5810B-B8F8-48CD-8F16-80AF63B602B2}"/>
              </a:ext>
            </a:extLst>
          </p:cNvPr>
          <p:cNvSpPr>
            <a:spLocks noGrp="1" noChangeArrowheads="1"/>
          </p:cNvSpPr>
          <p:nvPr>
            <p:ph type="title"/>
          </p:nvPr>
        </p:nvSpPr>
        <p:spPr>
          <a:xfrm>
            <a:off x="609600" y="838200"/>
            <a:ext cx="8229600" cy="7620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Computers: Clients and Servers</a:t>
            </a:r>
            <a:endParaRPr lang="en-GB" altLang="en-US" sz="4000" b="1">
              <a:solidFill>
                <a:srgbClr val="92D050"/>
              </a:solidFill>
            </a:endParaRPr>
          </a:p>
        </p:txBody>
      </p:sp>
      <p:sp>
        <p:nvSpPr>
          <p:cNvPr id="14339" name="Rectangle 3">
            <a:extLst>
              <a:ext uri="{FF2B5EF4-FFF2-40B4-BE49-F238E27FC236}">
                <a16:creationId xmlns:a16="http://schemas.microsoft.com/office/drawing/2014/main" id="{D4454DDA-C32D-4790-BED3-A723965DFA74}"/>
              </a:ext>
            </a:extLst>
          </p:cNvPr>
          <p:cNvSpPr>
            <a:spLocks noGrp="1" noChangeArrowheads="1"/>
          </p:cNvSpPr>
          <p:nvPr>
            <p:ph type="body" sz="half" idx="1"/>
          </p:nvPr>
        </p:nvSpPr>
        <p:spPr>
          <a:xfrm>
            <a:off x="457200" y="1600200"/>
            <a:ext cx="4038600" cy="5257800"/>
          </a:xfrm>
        </p:spPr>
        <p:txBody>
          <a:bodyPr/>
          <a:lstStyle/>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In a client/server network arrangement, network services are located in a dedicated computer whose only function is to respond to the requests of clients. </a:t>
            </a: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400" b="1">
              <a:solidFill>
                <a:srgbClr val="000066"/>
              </a:solidFill>
              <a:cs typeface="Times New Roman" panose="02020603050405020304" pitchFamily="18" charset="0"/>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The server contains the file, print, application, security, and other services in a central computer that is continuously available to respond</a:t>
            </a:r>
            <a:r>
              <a:rPr lang="en-US" altLang="en-US" sz="2400">
                <a:cs typeface="Times New Roman" panose="02020603050405020304" pitchFamily="18" charset="0"/>
              </a:rPr>
              <a:t> </a:t>
            </a:r>
            <a:r>
              <a:rPr lang="en-US" altLang="en-US" sz="2400" b="1">
                <a:solidFill>
                  <a:srgbClr val="000066"/>
                </a:solidFill>
                <a:cs typeface="Times New Roman" panose="02020603050405020304" pitchFamily="18" charset="0"/>
              </a:rPr>
              <a:t>to client requests. </a:t>
            </a:r>
          </a:p>
        </p:txBody>
      </p:sp>
      <p:sp>
        <p:nvSpPr>
          <p:cNvPr id="14340" name="AutoShape 4">
            <a:extLst>
              <a:ext uri="{FF2B5EF4-FFF2-40B4-BE49-F238E27FC236}">
                <a16:creationId xmlns:a16="http://schemas.microsoft.com/office/drawing/2014/main" id="{0F445EC2-5DE4-4397-9D2A-82BA7299C706}"/>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4341" name="AutoShape 5">
            <a:extLst>
              <a:ext uri="{FF2B5EF4-FFF2-40B4-BE49-F238E27FC236}">
                <a16:creationId xmlns:a16="http://schemas.microsoft.com/office/drawing/2014/main" id="{63E6DE30-0963-4DB3-9D7C-A5DBEA275458}"/>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4342" name="AutoShape 6">
            <a:extLst>
              <a:ext uri="{FF2B5EF4-FFF2-40B4-BE49-F238E27FC236}">
                <a16:creationId xmlns:a16="http://schemas.microsoft.com/office/drawing/2014/main" id="{31F168FB-E2B7-422A-81FA-23422188CEF1}"/>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4343" name="AutoShape 7">
            <a:extLst>
              <a:ext uri="{FF2B5EF4-FFF2-40B4-BE49-F238E27FC236}">
                <a16:creationId xmlns:a16="http://schemas.microsoft.com/office/drawing/2014/main" id="{049CB371-C132-4490-A38D-7EB665E8C299}"/>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4344" name="Text Box 8">
            <a:extLst>
              <a:ext uri="{FF2B5EF4-FFF2-40B4-BE49-F238E27FC236}">
                <a16:creationId xmlns:a16="http://schemas.microsoft.com/office/drawing/2014/main" id="{B169645B-55F7-4699-B40A-15A0AB4FBB0A}"/>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14345" name="AutoShape 9">
            <a:extLst>
              <a:ext uri="{FF2B5EF4-FFF2-40B4-BE49-F238E27FC236}">
                <a16:creationId xmlns:a16="http://schemas.microsoft.com/office/drawing/2014/main" id="{DC2028F5-3C9D-4B13-A980-4636A9A06A6F}"/>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14346" name="Picture 10">
            <a:extLst>
              <a:ext uri="{FF2B5EF4-FFF2-40B4-BE49-F238E27FC236}">
                <a16:creationId xmlns:a16="http://schemas.microsoft.com/office/drawing/2014/main" id="{C23F917C-06CC-48FD-A6EA-15B5F615DE0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l="8105" t="13675" r="10100" b="6552"/>
          <a:stretch>
            <a:fillRect/>
          </a:stretch>
        </p:blipFill>
        <p:spPr>
          <a:xfrm>
            <a:off x="4757738" y="2190750"/>
            <a:ext cx="3819525" cy="3343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985D72C-C94D-4ADD-9376-9A1620754AD6}"/>
              </a:ext>
            </a:extLst>
          </p:cNvPr>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Networking Protocol: TCP/IP</a:t>
            </a:r>
            <a:endParaRPr lang="en-GB" altLang="en-US" sz="4000" b="1">
              <a:solidFill>
                <a:srgbClr val="92D050"/>
              </a:solidFill>
            </a:endParaRPr>
          </a:p>
        </p:txBody>
      </p:sp>
      <p:sp>
        <p:nvSpPr>
          <p:cNvPr id="15363" name="AutoShape 3">
            <a:extLst>
              <a:ext uri="{FF2B5EF4-FFF2-40B4-BE49-F238E27FC236}">
                <a16:creationId xmlns:a16="http://schemas.microsoft.com/office/drawing/2014/main" id="{22F9C032-E58D-47ED-A2E3-D11F3F31CE74}"/>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5364" name="AutoShape 4">
            <a:extLst>
              <a:ext uri="{FF2B5EF4-FFF2-40B4-BE49-F238E27FC236}">
                <a16:creationId xmlns:a16="http://schemas.microsoft.com/office/drawing/2014/main" id="{DBA9E61C-A7E6-46DE-8634-FD2B339B9642}"/>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5365" name="AutoShape 5">
            <a:extLst>
              <a:ext uri="{FF2B5EF4-FFF2-40B4-BE49-F238E27FC236}">
                <a16:creationId xmlns:a16="http://schemas.microsoft.com/office/drawing/2014/main" id="{E70FA323-C1A2-4756-9790-54968E76CFD0}"/>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5366" name="AutoShape 6">
            <a:extLst>
              <a:ext uri="{FF2B5EF4-FFF2-40B4-BE49-F238E27FC236}">
                <a16:creationId xmlns:a16="http://schemas.microsoft.com/office/drawing/2014/main" id="{A4B2727B-BB96-40B9-BFA6-58AA55878F3A}"/>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5367" name="Text Box 7">
            <a:extLst>
              <a:ext uri="{FF2B5EF4-FFF2-40B4-BE49-F238E27FC236}">
                <a16:creationId xmlns:a16="http://schemas.microsoft.com/office/drawing/2014/main" id="{D34BB97E-D2B6-4178-BCF9-3D4780E3C06D}"/>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15368" name="AutoShape 8">
            <a:extLst>
              <a:ext uri="{FF2B5EF4-FFF2-40B4-BE49-F238E27FC236}">
                <a16:creationId xmlns:a16="http://schemas.microsoft.com/office/drawing/2014/main" id="{5210D64E-AAC6-4EC0-82E1-CF68C32C4FFD}"/>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5369" name="Rectangle 9">
            <a:extLst>
              <a:ext uri="{FF2B5EF4-FFF2-40B4-BE49-F238E27FC236}">
                <a16:creationId xmlns:a16="http://schemas.microsoft.com/office/drawing/2014/main" id="{2A00F35F-4927-4BE9-B3F1-546BDA02ADD3}"/>
              </a:ext>
            </a:extLst>
          </p:cNvPr>
          <p:cNvSpPr>
            <a:spLocks noGrp="1" noChangeArrowheads="1"/>
          </p:cNvSpPr>
          <p:nvPr>
            <p:ph type="body" idx="1"/>
          </p:nvPr>
        </p:nvSpPr>
        <p:spPr>
          <a:xfrm>
            <a:off x="457200" y="1600200"/>
            <a:ext cx="8229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None/>
            </a:pPr>
            <a:endParaRPr lang="en-US" altLang="en-US" sz="2400" b="1">
              <a:solidFill>
                <a:srgbClr val="000066"/>
              </a:solidFill>
            </a:endParaRPr>
          </a:p>
        </p:txBody>
      </p:sp>
      <p:pic>
        <p:nvPicPr>
          <p:cNvPr id="15370" name="Picture 10">
            <a:extLst>
              <a:ext uri="{FF2B5EF4-FFF2-40B4-BE49-F238E27FC236}">
                <a16:creationId xmlns:a16="http://schemas.microsoft.com/office/drawing/2014/main" id="{884ED7B7-11CE-4A5A-99AA-D03357F94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563"/>
          <a:stretch>
            <a:fillRect/>
          </a:stretch>
        </p:blipFill>
        <p:spPr bwMode="auto">
          <a:xfrm>
            <a:off x="228600" y="1646238"/>
            <a:ext cx="29718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71" name="Picture 11">
            <a:extLst>
              <a:ext uri="{FF2B5EF4-FFF2-40B4-BE49-F238E27FC236}">
                <a16:creationId xmlns:a16="http://schemas.microsoft.com/office/drawing/2014/main" id="{0A11CF7C-47F9-4D33-8E91-90EE2311C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777" r="2777"/>
          <a:stretch>
            <a:fillRect/>
          </a:stretch>
        </p:blipFill>
        <p:spPr bwMode="auto">
          <a:xfrm>
            <a:off x="3276600" y="3003550"/>
            <a:ext cx="27432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72" name="Picture 12">
            <a:extLst>
              <a:ext uri="{FF2B5EF4-FFF2-40B4-BE49-F238E27FC236}">
                <a16:creationId xmlns:a16="http://schemas.microsoft.com/office/drawing/2014/main" id="{A064D5B7-553F-49D3-9C02-DF11B2FEDD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5714"/>
          <a:stretch>
            <a:fillRect/>
          </a:stretch>
        </p:blipFill>
        <p:spPr bwMode="auto">
          <a:xfrm>
            <a:off x="6249988" y="4084638"/>
            <a:ext cx="2665412"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3" name="Line 13">
            <a:extLst>
              <a:ext uri="{FF2B5EF4-FFF2-40B4-BE49-F238E27FC236}">
                <a16:creationId xmlns:a16="http://schemas.microsoft.com/office/drawing/2014/main" id="{B06FCED8-C7B6-4D22-9D17-AD4C7F736D73}"/>
              </a:ext>
            </a:extLst>
          </p:cNvPr>
          <p:cNvSpPr>
            <a:spLocks noChangeShapeType="1"/>
          </p:cNvSpPr>
          <p:nvPr/>
        </p:nvSpPr>
        <p:spPr bwMode="auto">
          <a:xfrm flipH="1">
            <a:off x="1384300" y="2243138"/>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4">
            <a:extLst>
              <a:ext uri="{FF2B5EF4-FFF2-40B4-BE49-F238E27FC236}">
                <a16:creationId xmlns:a16="http://schemas.microsoft.com/office/drawing/2014/main" id="{A4088C88-8340-4BDE-A172-0799A702ECF0}"/>
              </a:ext>
            </a:extLst>
          </p:cNvPr>
          <p:cNvSpPr>
            <a:spLocks noChangeShapeType="1"/>
          </p:cNvSpPr>
          <p:nvPr/>
        </p:nvSpPr>
        <p:spPr bwMode="auto">
          <a:xfrm flipH="1">
            <a:off x="4648200" y="4313238"/>
            <a:ext cx="749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Line 15">
            <a:extLst>
              <a:ext uri="{FF2B5EF4-FFF2-40B4-BE49-F238E27FC236}">
                <a16:creationId xmlns:a16="http://schemas.microsoft.com/office/drawing/2014/main" id="{6CDB6221-BAF2-4A8D-9E9E-4E26112BF577}"/>
              </a:ext>
            </a:extLst>
          </p:cNvPr>
          <p:cNvSpPr>
            <a:spLocks noChangeShapeType="1"/>
          </p:cNvSpPr>
          <p:nvPr/>
        </p:nvSpPr>
        <p:spPr bwMode="auto">
          <a:xfrm flipH="1">
            <a:off x="7620000" y="5608638"/>
            <a:ext cx="749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A964AF-5364-437E-8B43-1CA96EECC473}"/>
              </a:ext>
            </a:extLst>
          </p:cNvPr>
          <p:cNvSpPr>
            <a:spLocks noGrp="1" noChangeArrowheads="1"/>
          </p:cNvSpPr>
          <p:nvPr>
            <p:ph type="title"/>
          </p:nvPr>
        </p:nvSpPr>
        <p:spPr>
          <a:xfrm>
            <a:off x="457200" y="685800"/>
            <a:ext cx="8229600" cy="10668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Applications</a:t>
            </a:r>
            <a:endParaRPr lang="en-GB" altLang="en-US" sz="4000" b="1">
              <a:solidFill>
                <a:srgbClr val="92D050"/>
              </a:solidFill>
            </a:endParaRPr>
          </a:p>
        </p:txBody>
      </p:sp>
      <p:sp>
        <p:nvSpPr>
          <p:cNvPr id="16387" name="Rectangle 3">
            <a:extLst>
              <a:ext uri="{FF2B5EF4-FFF2-40B4-BE49-F238E27FC236}">
                <a16:creationId xmlns:a16="http://schemas.microsoft.com/office/drawing/2014/main" id="{39DE4F3C-DCD3-45CE-98F1-F53B03FA6A7D}"/>
              </a:ext>
            </a:extLst>
          </p:cNvPr>
          <p:cNvSpPr>
            <a:spLocks noGrp="1" noChangeArrowheads="1"/>
          </p:cNvSpPr>
          <p:nvPr>
            <p:ph type="body" sz="half" idx="1"/>
          </p:nvPr>
        </p:nvSpPr>
        <p:spPr>
          <a:xfrm>
            <a:off x="457200" y="1600200"/>
            <a:ext cx="4953000" cy="4525963"/>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000" b="1">
              <a:solidFill>
                <a:srgbClr val="000066"/>
              </a:solidFill>
            </a:endParaRPr>
          </a:p>
          <a:p>
            <a:pPr marL="392113" indent="-293688"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E-mail</a:t>
            </a:r>
          </a:p>
          <a:p>
            <a:pPr marL="392113" indent="-293688"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Searchable Data (Web Sites)</a:t>
            </a:r>
          </a:p>
          <a:p>
            <a:pPr marL="392113" indent="-293688"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E-Commerce</a:t>
            </a:r>
          </a:p>
          <a:p>
            <a:pPr marL="392113" indent="-293688"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News Groups</a:t>
            </a:r>
          </a:p>
          <a:p>
            <a:pPr marL="392113" indent="-293688"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Internet Telephony (VoIP)</a:t>
            </a:r>
          </a:p>
          <a:p>
            <a:pPr marL="392113" indent="-293688"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Video Conferencing</a:t>
            </a:r>
          </a:p>
          <a:p>
            <a:pPr marL="392113" indent="-293688"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Chat Groups</a:t>
            </a:r>
          </a:p>
          <a:p>
            <a:pPr marL="392113" indent="-293688"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Instant Messengers </a:t>
            </a:r>
          </a:p>
          <a:p>
            <a:pPr marL="392113" indent="-293688"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Internet Radio</a:t>
            </a:r>
          </a:p>
        </p:txBody>
      </p:sp>
      <p:sp>
        <p:nvSpPr>
          <p:cNvPr id="16388" name="AutoShape 4">
            <a:extLst>
              <a:ext uri="{FF2B5EF4-FFF2-40B4-BE49-F238E27FC236}">
                <a16:creationId xmlns:a16="http://schemas.microsoft.com/office/drawing/2014/main" id="{FA1C0789-0316-4AC7-9A29-25D7B621DCDD}"/>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389" name="AutoShape 5">
            <a:extLst>
              <a:ext uri="{FF2B5EF4-FFF2-40B4-BE49-F238E27FC236}">
                <a16:creationId xmlns:a16="http://schemas.microsoft.com/office/drawing/2014/main" id="{C6ACA501-0A21-47E2-A3DC-F31CBE395994}"/>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390" name="AutoShape 6">
            <a:extLst>
              <a:ext uri="{FF2B5EF4-FFF2-40B4-BE49-F238E27FC236}">
                <a16:creationId xmlns:a16="http://schemas.microsoft.com/office/drawing/2014/main" id="{D8FF32C5-1A85-494F-973E-750D455C2DCC}"/>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391" name="AutoShape 7">
            <a:extLst>
              <a:ext uri="{FF2B5EF4-FFF2-40B4-BE49-F238E27FC236}">
                <a16:creationId xmlns:a16="http://schemas.microsoft.com/office/drawing/2014/main" id="{A1F08326-7643-45E9-BD64-849CB11915AD}"/>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392" name="Text Box 8">
            <a:extLst>
              <a:ext uri="{FF2B5EF4-FFF2-40B4-BE49-F238E27FC236}">
                <a16:creationId xmlns:a16="http://schemas.microsoft.com/office/drawing/2014/main" id="{ACDA1A7F-97D9-402F-9798-444D554D13AD}"/>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16393" name="AutoShape 9">
            <a:extLst>
              <a:ext uri="{FF2B5EF4-FFF2-40B4-BE49-F238E27FC236}">
                <a16:creationId xmlns:a16="http://schemas.microsoft.com/office/drawing/2014/main" id="{B37C4BCA-A765-4D1B-A88C-1F38EA363FC8}"/>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16394" name="Picture 10" descr="00006872">
            <a:extLst>
              <a:ext uri="{FF2B5EF4-FFF2-40B4-BE49-F238E27FC236}">
                <a16:creationId xmlns:a16="http://schemas.microsoft.com/office/drawing/2014/main" id="{2F0EA544-5EE6-410E-A970-2741550D2E1E}"/>
              </a:ext>
            </a:extLst>
          </p:cNvPr>
          <p:cNvPicPr>
            <a:picLocks noGrp="1" noChangeAspect="1" noChangeArrowheads="1"/>
          </p:cNvPicPr>
          <p:nvPr>
            <p:ph sz="half" idx="2"/>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5592763" y="1600200"/>
            <a:ext cx="301783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FFFE1FC-70D2-48C0-962A-5A6B208EF46C}"/>
              </a:ext>
            </a:extLst>
          </p:cNvPr>
          <p:cNvSpPr>
            <a:spLocks noGrp="1" noChangeArrowheads="1"/>
          </p:cNvSpPr>
          <p:nvPr>
            <p:ph type="title"/>
          </p:nvPr>
        </p:nvSpPr>
        <p:spPr>
          <a:xfrm>
            <a:off x="457200" y="685800"/>
            <a:ext cx="8229600" cy="10668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Computer</a:t>
            </a:r>
            <a:r>
              <a:rPr lang="en-US" altLang="en-US" sz="4000" b="1">
                <a:solidFill>
                  <a:srgbClr val="E4005C"/>
                </a:solidFill>
              </a:rPr>
              <a:t> </a:t>
            </a:r>
            <a:r>
              <a:rPr lang="en-US" altLang="en-US" sz="4000" b="1">
                <a:solidFill>
                  <a:srgbClr val="92D050"/>
                </a:solidFill>
              </a:rPr>
              <a:t>Networks</a:t>
            </a:r>
            <a:endParaRPr lang="en-GB" altLang="en-US" sz="4000" b="1">
              <a:solidFill>
                <a:srgbClr val="92D050"/>
              </a:solidFill>
            </a:endParaRPr>
          </a:p>
        </p:txBody>
      </p:sp>
      <p:sp>
        <p:nvSpPr>
          <p:cNvPr id="3075" name="Rectangle 3">
            <a:extLst>
              <a:ext uri="{FF2B5EF4-FFF2-40B4-BE49-F238E27FC236}">
                <a16:creationId xmlns:a16="http://schemas.microsoft.com/office/drawing/2014/main" id="{0E2D3DF7-BA2B-4D33-B41A-C407239AD5E8}"/>
              </a:ext>
            </a:extLst>
          </p:cNvPr>
          <p:cNvSpPr>
            <a:spLocks noGrp="1" noChangeArrowheads="1"/>
          </p:cNvSpPr>
          <p:nvPr>
            <p:ph type="body" sz="half" idx="1"/>
          </p:nvPr>
        </p:nvSpPr>
        <p:spPr>
          <a:xfrm>
            <a:off x="457200" y="1600200"/>
            <a:ext cx="4191000" cy="4525963"/>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0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Computer network connects two or more autonomous computers.</a:t>
            </a: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None/>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None/>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None/>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The computers can be geographically located anywhere.</a:t>
            </a:r>
          </a:p>
        </p:txBody>
      </p:sp>
      <p:sp>
        <p:nvSpPr>
          <p:cNvPr id="3076" name="AutoShape 4">
            <a:extLst>
              <a:ext uri="{FF2B5EF4-FFF2-40B4-BE49-F238E27FC236}">
                <a16:creationId xmlns:a16="http://schemas.microsoft.com/office/drawing/2014/main" id="{CCA6B08F-A422-47C4-9C1E-81687CAA5CA4}"/>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077" name="AutoShape 5">
            <a:extLst>
              <a:ext uri="{FF2B5EF4-FFF2-40B4-BE49-F238E27FC236}">
                <a16:creationId xmlns:a16="http://schemas.microsoft.com/office/drawing/2014/main" id="{F06E50A6-BB69-4111-8975-77FE151DC1A4}"/>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078" name="AutoShape 6">
            <a:extLst>
              <a:ext uri="{FF2B5EF4-FFF2-40B4-BE49-F238E27FC236}">
                <a16:creationId xmlns:a16="http://schemas.microsoft.com/office/drawing/2014/main" id="{7A4E830A-7179-4A95-AFE5-5DF96CF1136D}"/>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079" name="AutoShape 7">
            <a:extLst>
              <a:ext uri="{FF2B5EF4-FFF2-40B4-BE49-F238E27FC236}">
                <a16:creationId xmlns:a16="http://schemas.microsoft.com/office/drawing/2014/main" id="{93C4514E-B3EF-4D40-88B7-C21970AF55F4}"/>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080" name="Text Box 8">
            <a:extLst>
              <a:ext uri="{FF2B5EF4-FFF2-40B4-BE49-F238E27FC236}">
                <a16:creationId xmlns:a16="http://schemas.microsoft.com/office/drawing/2014/main" id="{D331B637-7C99-45A0-AD09-93D5CB178031}"/>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3081" name="AutoShape 9">
            <a:extLst>
              <a:ext uri="{FF2B5EF4-FFF2-40B4-BE49-F238E27FC236}">
                <a16:creationId xmlns:a16="http://schemas.microsoft.com/office/drawing/2014/main" id="{76B17F2F-2ACA-4F72-B8A8-790D47DDFE1C}"/>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3082" name="Picture 10">
            <a:extLst>
              <a:ext uri="{FF2B5EF4-FFF2-40B4-BE49-F238E27FC236}">
                <a16:creationId xmlns:a16="http://schemas.microsoft.com/office/drawing/2014/main" id="{8D4A7933-F315-4F23-9B0C-BACD75B1DA95}"/>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l="5667" t="24857" r="9698" b="20287"/>
          <a:stretch>
            <a:fillRect/>
          </a:stretch>
        </p:blipFill>
        <p:spPr>
          <a:xfrm>
            <a:off x="4776788" y="2195513"/>
            <a:ext cx="3781425" cy="3333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F764437-5669-4DE0-A673-0BE5522EAA01}"/>
              </a:ext>
            </a:extLst>
          </p:cNvPr>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LAN, MAN &amp; WAN</a:t>
            </a:r>
            <a:endParaRPr lang="en-GB" altLang="en-US" sz="4000" b="1">
              <a:solidFill>
                <a:srgbClr val="92D050"/>
              </a:solidFill>
            </a:endParaRPr>
          </a:p>
        </p:txBody>
      </p:sp>
      <p:sp>
        <p:nvSpPr>
          <p:cNvPr id="4099" name="AutoShape 3">
            <a:extLst>
              <a:ext uri="{FF2B5EF4-FFF2-40B4-BE49-F238E27FC236}">
                <a16:creationId xmlns:a16="http://schemas.microsoft.com/office/drawing/2014/main" id="{7B70105A-2F31-4F5E-A4E7-3BDC70B8B0B9}"/>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00" name="AutoShape 4">
            <a:extLst>
              <a:ext uri="{FF2B5EF4-FFF2-40B4-BE49-F238E27FC236}">
                <a16:creationId xmlns:a16="http://schemas.microsoft.com/office/drawing/2014/main" id="{10B562F7-A7EA-4EDA-AD06-8D0B80F6554D}"/>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01" name="AutoShape 5">
            <a:extLst>
              <a:ext uri="{FF2B5EF4-FFF2-40B4-BE49-F238E27FC236}">
                <a16:creationId xmlns:a16="http://schemas.microsoft.com/office/drawing/2014/main" id="{51FFD149-7392-4A07-8E6D-36FF0D1FB4DF}"/>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02" name="AutoShape 6">
            <a:extLst>
              <a:ext uri="{FF2B5EF4-FFF2-40B4-BE49-F238E27FC236}">
                <a16:creationId xmlns:a16="http://schemas.microsoft.com/office/drawing/2014/main" id="{6544A6BD-ED53-47D4-A816-727D2663A7DA}"/>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03" name="Text Box 7">
            <a:extLst>
              <a:ext uri="{FF2B5EF4-FFF2-40B4-BE49-F238E27FC236}">
                <a16:creationId xmlns:a16="http://schemas.microsoft.com/office/drawing/2014/main" id="{A676E8A5-E190-43B0-90E4-03BE8B9B7746}"/>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4104" name="AutoShape 8">
            <a:extLst>
              <a:ext uri="{FF2B5EF4-FFF2-40B4-BE49-F238E27FC236}">
                <a16:creationId xmlns:a16="http://schemas.microsoft.com/office/drawing/2014/main" id="{50310A29-92F3-44BE-9271-C1D1FA33F02F}"/>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05" name="Rectangle 9">
            <a:extLst>
              <a:ext uri="{FF2B5EF4-FFF2-40B4-BE49-F238E27FC236}">
                <a16:creationId xmlns:a16="http://schemas.microsoft.com/office/drawing/2014/main" id="{94B6A821-737C-4754-B6F1-A9563989E420}"/>
              </a:ext>
            </a:extLst>
          </p:cNvPr>
          <p:cNvSpPr>
            <a:spLocks noGrp="1" noChangeArrowheads="1"/>
          </p:cNvSpPr>
          <p:nvPr>
            <p:ph type="body" idx="1"/>
          </p:nvPr>
        </p:nvSpPr>
        <p:spPr>
          <a:xfrm>
            <a:off x="457200" y="1600200"/>
            <a:ext cx="8229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Network in small geographical Area (Room, Building or a Campus) is called LAN (Local Area Network)</a:t>
            </a: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Network in a City is call MAN (Metropolitan Area Network)</a:t>
            </a: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4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rPr>
              <a:t>Network spread geographically (Country or across Globe) is called WAN (Wide Area Network)</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F77FA1A-5A72-469F-9DF4-6EEC1A2A658A}"/>
              </a:ext>
            </a:extLst>
          </p:cNvPr>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Applications</a:t>
            </a:r>
            <a:r>
              <a:rPr lang="en-US" altLang="en-US" sz="4000" b="1">
                <a:solidFill>
                  <a:srgbClr val="E4005C"/>
                </a:solidFill>
              </a:rPr>
              <a:t> </a:t>
            </a:r>
            <a:r>
              <a:rPr lang="en-US" altLang="en-US" sz="4000" b="1">
                <a:solidFill>
                  <a:srgbClr val="92D050"/>
                </a:solidFill>
              </a:rPr>
              <a:t>of</a:t>
            </a:r>
            <a:r>
              <a:rPr lang="en-US" altLang="en-US" sz="4000" b="1">
                <a:solidFill>
                  <a:srgbClr val="E4005C"/>
                </a:solidFill>
              </a:rPr>
              <a:t> </a:t>
            </a:r>
            <a:r>
              <a:rPr lang="en-US" altLang="en-US" sz="4000" b="1">
                <a:solidFill>
                  <a:srgbClr val="92D050"/>
                </a:solidFill>
              </a:rPr>
              <a:t>Networks</a:t>
            </a:r>
            <a:endParaRPr lang="en-GB" altLang="en-US" sz="4000" b="1">
              <a:solidFill>
                <a:srgbClr val="92D050"/>
              </a:solidFill>
            </a:endParaRPr>
          </a:p>
        </p:txBody>
      </p:sp>
      <p:sp>
        <p:nvSpPr>
          <p:cNvPr id="5123" name="AutoShape 3">
            <a:extLst>
              <a:ext uri="{FF2B5EF4-FFF2-40B4-BE49-F238E27FC236}">
                <a16:creationId xmlns:a16="http://schemas.microsoft.com/office/drawing/2014/main" id="{ACFAA8A2-BC63-4E5E-A201-288339467071}"/>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124" name="AutoShape 4">
            <a:extLst>
              <a:ext uri="{FF2B5EF4-FFF2-40B4-BE49-F238E27FC236}">
                <a16:creationId xmlns:a16="http://schemas.microsoft.com/office/drawing/2014/main" id="{1A169248-E90E-4778-AA51-151006817652}"/>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125" name="AutoShape 5">
            <a:extLst>
              <a:ext uri="{FF2B5EF4-FFF2-40B4-BE49-F238E27FC236}">
                <a16:creationId xmlns:a16="http://schemas.microsoft.com/office/drawing/2014/main" id="{BF3B4A96-A369-4821-9F52-D13A288BAB7E}"/>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126" name="AutoShape 6">
            <a:extLst>
              <a:ext uri="{FF2B5EF4-FFF2-40B4-BE49-F238E27FC236}">
                <a16:creationId xmlns:a16="http://schemas.microsoft.com/office/drawing/2014/main" id="{854FB0C0-B135-4AF1-B247-797CB75423A5}"/>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127" name="Text Box 7">
            <a:extLst>
              <a:ext uri="{FF2B5EF4-FFF2-40B4-BE49-F238E27FC236}">
                <a16:creationId xmlns:a16="http://schemas.microsoft.com/office/drawing/2014/main" id="{88B9E69A-3146-4A63-B3E5-C5E143A843D8}"/>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5128" name="AutoShape 8">
            <a:extLst>
              <a:ext uri="{FF2B5EF4-FFF2-40B4-BE49-F238E27FC236}">
                <a16:creationId xmlns:a16="http://schemas.microsoft.com/office/drawing/2014/main" id="{E4BA38A7-3655-4CF0-839F-0059DB66828E}"/>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129" name="Rectangle 9">
            <a:extLst>
              <a:ext uri="{FF2B5EF4-FFF2-40B4-BE49-F238E27FC236}">
                <a16:creationId xmlns:a16="http://schemas.microsoft.com/office/drawing/2014/main" id="{CF9453BD-6E2E-403A-A14C-0C4B53A9EDD6}"/>
              </a:ext>
            </a:extLst>
          </p:cNvPr>
          <p:cNvSpPr>
            <a:spLocks noGrp="1" noChangeArrowheads="1"/>
          </p:cNvSpPr>
          <p:nvPr>
            <p:ph type="body" idx="1"/>
          </p:nvPr>
        </p:nvSpPr>
        <p:spPr>
          <a:xfrm>
            <a:off x="457200" y="1600200"/>
            <a:ext cx="8229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a:solidFill>
                <a:srgbClr val="000066"/>
              </a:solidFill>
            </a:endParaRP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Resource Sharing</a:t>
            </a:r>
          </a:p>
          <a:p>
            <a:pPr marL="782638" lvl="1" indent="-260350" defTabSz="414338" eaLnBrk="1" hangingPunct="1">
              <a:lnSpc>
                <a:spcPct val="80000"/>
              </a:lnSpc>
              <a:buClr>
                <a:srgbClr val="CC0000"/>
              </a:buClr>
              <a:buFont typeface="Wingdings" panose="05000000000000000000" pitchFamily="2" charset="2"/>
              <a:buBlip>
                <a:blip r:embed="rId3"/>
              </a:buBlip>
            </a:pPr>
            <a:r>
              <a:rPr lang="en-US" altLang="en-US" sz="2400">
                <a:solidFill>
                  <a:srgbClr val="000066"/>
                </a:solidFill>
              </a:rPr>
              <a:t>Hardware (computing resources, disks, printers)</a:t>
            </a:r>
          </a:p>
          <a:p>
            <a:pPr marL="782638" lvl="1" indent="-260350" defTabSz="414338" eaLnBrk="1" hangingPunct="1">
              <a:lnSpc>
                <a:spcPct val="80000"/>
              </a:lnSpc>
              <a:buClr>
                <a:srgbClr val="CC0000"/>
              </a:buClr>
              <a:buFont typeface="Wingdings" panose="05000000000000000000" pitchFamily="2" charset="2"/>
              <a:buBlip>
                <a:blip r:embed="rId3"/>
              </a:buBlip>
            </a:pPr>
            <a:r>
              <a:rPr lang="en-US" altLang="en-US" sz="2400">
                <a:solidFill>
                  <a:srgbClr val="000066"/>
                </a:solidFill>
              </a:rPr>
              <a:t>Software (application software)</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Information Sharing</a:t>
            </a:r>
          </a:p>
          <a:p>
            <a:pPr marL="782638" lvl="1" indent="-260350" defTabSz="414338" eaLnBrk="1" hangingPunct="1">
              <a:lnSpc>
                <a:spcPct val="80000"/>
              </a:lnSpc>
              <a:buClr>
                <a:srgbClr val="CC0000"/>
              </a:buClr>
              <a:buFont typeface="Wingdings" panose="05000000000000000000" pitchFamily="2" charset="2"/>
              <a:buBlip>
                <a:blip r:embed="rId3"/>
              </a:buBlip>
            </a:pPr>
            <a:r>
              <a:rPr lang="en-US" altLang="en-US" sz="2400">
                <a:solidFill>
                  <a:srgbClr val="000066"/>
                </a:solidFill>
              </a:rPr>
              <a:t>Easy accessibility from anywhere (files, databases)</a:t>
            </a:r>
          </a:p>
          <a:p>
            <a:pPr marL="782638" lvl="1" indent="-260350" defTabSz="414338" eaLnBrk="1" hangingPunct="1">
              <a:lnSpc>
                <a:spcPct val="80000"/>
              </a:lnSpc>
              <a:buClr>
                <a:srgbClr val="CC0000"/>
              </a:buClr>
              <a:buFont typeface="Wingdings" panose="05000000000000000000" pitchFamily="2" charset="2"/>
              <a:buBlip>
                <a:blip r:embed="rId3"/>
              </a:buBlip>
            </a:pPr>
            <a:r>
              <a:rPr lang="en-US" altLang="en-US" sz="2400">
                <a:solidFill>
                  <a:srgbClr val="000066"/>
                </a:solidFill>
              </a:rPr>
              <a:t>Search Capability (WWW)</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Communication</a:t>
            </a:r>
          </a:p>
          <a:p>
            <a:pPr marL="782638" lvl="1" indent="-260350" defTabSz="414338" eaLnBrk="1" hangingPunct="1">
              <a:lnSpc>
                <a:spcPct val="80000"/>
              </a:lnSpc>
              <a:buClr>
                <a:srgbClr val="CC0000"/>
              </a:buClr>
              <a:buFont typeface="Wingdings" panose="05000000000000000000" pitchFamily="2" charset="2"/>
              <a:buBlip>
                <a:blip r:embed="rId3"/>
              </a:buBlip>
            </a:pPr>
            <a:r>
              <a:rPr lang="en-US" altLang="en-US" sz="2400">
                <a:solidFill>
                  <a:srgbClr val="000066"/>
                </a:solidFill>
              </a:rPr>
              <a:t>Email</a:t>
            </a:r>
          </a:p>
          <a:p>
            <a:pPr marL="782638" lvl="1" indent="-260350" defTabSz="414338" eaLnBrk="1" hangingPunct="1">
              <a:lnSpc>
                <a:spcPct val="80000"/>
              </a:lnSpc>
              <a:buClr>
                <a:srgbClr val="CC0000"/>
              </a:buClr>
              <a:buFont typeface="Wingdings" panose="05000000000000000000" pitchFamily="2" charset="2"/>
              <a:buBlip>
                <a:blip r:embed="rId3"/>
              </a:buBlip>
            </a:pPr>
            <a:r>
              <a:rPr lang="en-US" altLang="en-US" sz="2400">
                <a:solidFill>
                  <a:srgbClr val="000066"/>
                </a:solidFill>
              </a:rPr>
              <a:t>Message broadcast</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Remote computing</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rPr>
              <a:t>Distributed processing (GRID Computing)</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61DF1B8-EF3B-40EA-8451-A322A917F787}"/>
              </a:ext>
            </a:extLst>
          </p:cNvPr>
          <p:cNvSpPr>
            <a:spLocks noGrp="1" noChangeArrowheads="1"/>
          </p:cNvSpPr>
          <p:nvPr>
            <p:ph type="title"/>
          </p:nvPr>
        </p:nvSpPr>
        <p:spPr>
          <a:xfrm>
            <a:off x="457200" y="762000"/>
            <a:ext cx="8229600" cy="9144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Network Topology</a:t>
            </a:r>
            <a:endParaRPr lang="en-GB" altLang="en-US" sz="4000" b="1">
              <a:solidFill>
                <a:srgbClr val="92D050"/>
              </a:solidFill>
            </a:endParaRPr>
          </a:p>
        </p:txBody>
      </p:sp>
      <p:sp>
        <p:nvSpPr>
          <p:cNvPr id="6147" name="Rectangle 3">
            <a:extLst>
              <a:ext uri="{FF2B5EF4-FFF2-40B4-BE49-F238E27FC236}">
                <a16:creationId xmlns:a16="http://schemas.microsoft.com/office/drawing/2014/main" id="{864359A1-B26F-4CB2-BD98-1F008FEC9627}"/>
              </a:ext>
            </a:extLst>
          </p:cNvPr>
          <p:cNvSpPr>
            <a:spLocks noGrp="1" noChangeArrowheads="1"/>
          </p:cNvSpPr>
          <p:nvPr>
            <p:ph type="body" sz="half" idx="1"/>
          </p:nvPr>
        </p:nvSpPr>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000" b="1">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The network topology defines the way in which computers, printers, and other devices are connected. A network topology describes the layout of the wire and devices as well as the paths used by data transmissions.</a:t>
            </a:r>
            <a:r>
              <a:rPr lang="en-US" altLang="en-US" sz="2400">
                <a:solidFill>
                  <a:srgbClr val="000000"/>
                </a:solidFill>
                <a:cs typeface="Times New Roman" panose="02020603050405020304" pitchFamily="18" charset="0"/>
              </a:rPr>
              <a:t> </a:t>
            </a:r>
          </a:p>
        </p:txBody>
      </p:sp>
      <p:sp>
        <p:nvSpPr>
          <p:cNvPr id="6148" name="AutoShape 4">
            <a:extLst>
              <a:ext uri="{FF2B5EF4-FFF2-40B4-BE49-F238E27FC236}">
                <a16:creationId xmlns:a16="http://schemas.microsoft.com/office/drawing/2014/main" id="{360778A6-29CD-425D-AE29-A9CB3334AD03}"/>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149" name="AutoShape 5">
            <a:extLst>
              <a:ext uri="{FF2B5EF4-FFF2-40B4-BE49-F238E27FC236}">
                <a16:creationId xmlns:a16="http://schemas.microsoft.com/office/drawing/2014/main" id="{8371B863-8DC0-4D97-BA0D-FED3A69AACD1}"/>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150" name="AutoShape 6">
            <a:extLst>
              <a:ext uri="{FF2B5EF4-FFF2-40B4-BE49-F238E27FC236}">
                <a16:creationId xmlns:a16="http://schemas.microsoft.com/office/drawing/2014/main" id="{0BA2563B-2563-4047-8396-005FF706C14B}"/>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151" name="AutoShape 7">
            <a:extLst>
              <a:ext uri="{FF2B5EF4-FFF2-40B4-BE49-F238E27FC236}">
                <a16:creationId xmlns:a16="http://schemas.microsoft.com/office/drawing/2014/main" id="{7A0BEFA2-3DD8-493F-B4EC-12171860D04C}"/>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152" name="Text Box 8">
            <a:extLst>
              <a:ext uri="{FF2B5EF4-FFF2-40B4-BE49-F238E27FC236}">
                <a16:creationId xmlns:a16="http://schemas.microsoft.com/office/drawing/2014/main" id="{E6D99663-471A-4265-BF98-83E5031767A9}"/>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6153" name="AutoShape 9">
            <a:extLst>
              <a:ext uri="{FF2B5EF4-FFF2-40B4-BE49-F238E27FC236}">
                <a16:creationId xmlns:a16="http://schemas.microsoft.com/office/drawing/2014/main" id="{65A324EB-8403-4F46-8574-3C9912EFC45A}"/>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6154" name="Picture 10">
            <a:extLst>
              <a:ext uri="{FF2B5EF4-FFF2-40B4-BE49-F238E27FC236}">
                <a16:creationId xmlns:a16="http://schemas.microsoft.com/office/drawing/2014/main" id="{D616054C-D0A4-4EFF-BBD2-1DDEB391148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l="4021" t="15865" r="5528" b="7082"/>
          <a:stretch>
            <a:fillRect/>
          </a:stretch>
        </p:blipFill>
        <p:spPr>
          <a:xfrm>
            <a:off x="4772025" y="2181225"/>
            <a:ext cx="3790950" cy="3362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BEC8A08-5463-493A-9700-1B84874FBADE}"/>
              </a:ext>
            </a:extLst>
          </p:cNvPr>
          <p:cNvSpPr>
            <a:spLocks noGrp="1" noChangeArrowheads="1"/>
          </p:cNvSpPr>
          <p:nvPr>
            <p:ph type="title"/>
          </p:nvPr>
        </p:nvSpPr>
        <p:spPr>
          <a:xfrm>
            <a:off x="457200" y="838200"/>
            <a:ext cx="8229600" cy="8382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Bus Topology</a:t>
            </a:r>
            <a:endParaRPr lang="en-GB" altLang="en-US" sz="4000" b="1">
              <a:solidFill>
                <a:srgbClr val="92D050"/>
              </a:solidFill>
            </a:endParaRPr>
          </a:p>
        </p:txBody>
      </p:sp>
      <p:sp>
        <p:nvSpPr>
          <p:cNvPr id="7171" name="Rectangle 3">
            <a:extLst>
              <a:ext uri="{FF2B5EF4-FFF2-40B4-BE49-F238E27FC236}">
                <a16:creationId xmlns:a16="http://schemas.microsoft.com/office/drawing/2014/main" id="{4EF8218D-1760-49DD-AE1E-119E29F24653}"/>
              </a:ext>
            </a:extLst>
          </p:cNvPr>
          <p:cNvSpPr>
            <a:spLocks noGrp="1" noChangeArrowheads="1"/>
          </p:cNvSpPr>
          <p:nvPr>
            <p:ph type="body" sz="half" idx="1"/>
          </p:nvPr>
        </p:nvSpPr>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000" b="1">
              <a:solidFill>
                <a:srgbClr val="000066"/>
              </a:solidFill>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Commonly referred to as a linear bus, all the devices on a bus topology are connected by one single cable.</a:t>
            </a:r>
          </a:p>
        </p:txBody>
      </p:sp>
      <p:sp>
        <p:nvSpPr>
          <p:cNvPr id="7172" name="AutoShape 4">
            <a:extLst>
              <a:ext uri="{FF2B5EF4-FFF2-40B4-BE49-F238E27FC236}">
                <a16:creationId xmlns:a16="http://schemas.microsoft.com/office/drawing/2014/main" id="{457E97C2-BF78-4C50-B4D8-AB14DF9196BD}"/>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7173" name="AutoShape 5">
            <a:extLst>
              <a:ext uri="{FF2B5EF4-FFF2-40B4-BE49-F238E27FC236}">
                <a16:creationId xmlns:a16="http://schemas.microsoft.com/office/drawing/2014/main" id="{69247116-5A32-43AE-B2A5-1709B86D273C}"/>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7174" name="AutoShape 6">
            <a:extLst>
              <a:ext uri="{FF2B5EF4-FFF2-40B4-BE49-F238E27FC236}">
                <a16:creationId xmlns:a16="http://schemas.microsoft.com/office/drawing/2014/main" id="{74571D21-27F9-4670-9132-B1239D2C9E83}"/>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7175" name="AutoShape 7">
            <a:extLst>
              <a:ext uri="{FF2B5EF4-FFF2-40B4-BE49-F238E27FC236}">
                <a16:creationId xmlns:a16="http://schemas.microsoft.com/office/drawing/2014/main" id="{C89DF7D5-4D67-4E7E-A665-FBD33A510722}"/>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7176" name="Text Box 8">
            <a:extLst>
              <a:ext uri="{FF2B5EF4-FFF2-40B4-BE49-F238E27FC236}">
                <a16:creationId xmlns:a16="http://schemas.microsoft.com/office/drawing/2014/main" id="{214E263B-E4A6-48DD-B9E6-2FFD5513B299}"/>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7177" name="AutoShape 9">
            <a:extLst>
              <a:ext uri="{FF2B5EF4-FFF2-40B4-BE49-F238E27FC236}">
                <a16:creationId xmlns:a16="http://schemas.microsoft.com/office/drawing/2014/main" id="{26D88D3B-F66D-4B75-AEF9-9EDBDE70BAEE}"/>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7178" name="Picture 10" descr="562">
            <a:extLst>
              <a:ext uri="{FF2B5EF4-FFF2-40B4-BE49-F238E27FC236}">
                <a16:creationId xmlns:a16="http://schemas.microsoft.com/office/drawing/2014/main" id="{B8650E10-029E-4565-8318-DB86E881F7E2}"/>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648200" y="2846388"/>
            <a:ext cx="4038600" cy="203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64E17DD-F6BA-4B4F-9D46-B54C2ABF3B1A}"/>
              </a:ext>
            </a:extLst>
          </p:cNvPr>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Star &amp; Tree Topology</a:t>
            </a:r>
            <a:endParaRPr lang="en-GB" altLang="en-US" sz="4000" b="1">
              <a:solidFill>
                <a:srgbClr val="92D050"/>
              </a:solidFill>
            </a:endParaRPr>
          </a:p>
        </p:txBody>
      </p:sp>
      <p:sp>
        <p:nvSpPr>
          <p:cNvPr id="8195" name="AutoShape 3">
            <a:extLst>
              <a:ext uri="{FF2B5EF4-FFF2-40B4-BE49-F238E27FC236}">
                <a16:creationId xmlns:a16="http://schemas.microsoft.com/office/drawing/2014/main" id="{4A85D730-008D-4C82-B3DF-89A15DDBE375}"/>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196" name="AutoShape 4">
            <a:extLst>
              <a:ext uri="{FF2B5EF4-FFF2-40B4-BE49-F238E27FC236}">
                <a16:creationId xmlns:a16="http://schemas.microsoft.com/office/drawing/2014/main" id="{EECCBF72-E9DA-4324-A86B-92F8640D1841}"/>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197" name="AutoShape 5">
            <a:extLst>
              <a:ext uri="{FF2B5EF4-FFF2-40B4-BE49-F238E27FC236}">
                <a16:creationId xmlns:a16="http://schemas.microsoft.com/office/drawing/2014/main" id="{1EC4EE1A-59BC-4358-B2F4-382251087195}"/>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198" name="AutoShape 6">
            <a:extLst>
              <a:ext uri="{FF2B5EF4-FFF2-40B4-BE49-F238E27FC236}">
                <a16:creationId xmlns:a16="http://schemas.microsoft.com/office/drawing/2014/main" id="{F07D5DD4-AFBC-4B0F-9C82-B153DDC149D5}"/>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199" name="Text Box 7">
            <a:extLst>
              <a:ext uri="{FF2B5EF4-FFF2-40B4-BE49-F238E27FC236}">
                <a16:creationId xmlns:a16="http://schemas.microsoft.com/office/drawing/2014/main" id="{E3086A22-8A41-4589-920D-9327FA628B64}"/>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8200" name="AutoShape 8">
            <a:extLst>
              <a:ext uri="{FF2B5EF4-FFF2-40B4-BE49-F238E27FC236}">
                <a16:creationId xmlns:a16="http://schemas.microsoft.com/office/drawing/2014/main" id="{80D79335-C29A-4321-B9E1-512908BFD016}"/>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201" name="Rectangle 9">
            <a:extLst>
              <a:ext uri="{FF2B5EF4-FFF2-40B4-BE49-F238E27FC236}">
                <a16:creationId xmlns:a16="http://schemas.microsoft.com/office/drawing/2014/main" id="{7EB16563-21D2-4B6F-AEC9-C72955E16A6E}"/>
              </a:ext>
            </a:extLst>
          </p:cNvPr>
          <p:cNvSpPr>
            <a:spLocks noGrp="1" noChangeArrowheads="1"/>
          </p:cNvSpPr>
          <p:nvPr>
            <p:ph type="body" idx="1"/>
          </p:nvPr>
        </p:nvSpPr>
        <p:spPr>
          <a:xfrm>
            <a:off x="457200" y="1600200"/>
            <a:ext cx="5181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The star topology is the most commonly used architecture in Ethernet LANs. </a:t>
            </a: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When installed, the star topology resembles spokes in a bicycle wheel.</a:t>
            </a: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Larger networks use the extended star topology also called tree topology. When used with network devices that filter frames or packets, like bridges, switches, and routers, this topology significantly reduces the traffic on the wires by sending packets only to the wires of the destination host.</a:t>
            </a:r>
          </a:p>
        </p:txBody>
      </p:sp>
      <p:pic>
        <p:nvPicPr>
          <p:cNvPr id="8202" name="Picture 10" descr="565star">
            <a:extLst>
              <a:ext uri="{FF2B5EF4-FFF2-40B4-BE49-F238E27FC236}">
                <a16:creationId xmlns:a16="http://schemas.microsoft.com/office/drawing/2014/main" id="{04CD8E89-B4CB-4D30-9AFA-61F5179765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563" y="1600200"/>
            <a:ext cx="2300287"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1" descr="566estar">
            <a:extLst>
              <a:ext uri="{FF2B5EF4-FFF2-40B4-BE49-F238E27FC236}">
                <a16:creationId xmlns:a16="http://schemas.microsoft.com/office/drawing/2014/main" id="{7BFF5241-BEC4-4A2E-BE3A-8E25ACD6D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938" y="3938588"/>
            <a:ext cx="2143125"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8C6E4FD-338E-4B3D-AA36-13AC38878BCC}"/>
              </a:ext>
            </a:extLst>
          </p:cNvPr>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Ring Topology</a:t>
            </a:r>
            <a:endParaRPr lang="en-GB" altLang="en-US" sz="4000" b="1">
              <a:solidFill>
                <a:srgbClr val="92D050"/>
              </a:solidFill>
            </a:endParaRPr>
          </a:p>
        </p:txBody>
      </p:sp>
      <p:sp>
        <p:nvSpPr>
          <p:cNvPr id="9219" name="AutoShape 3">
            <a:extLst>
              <a:ext uri="{FF2B5EF4-FFF2-40B4-BE49-F238E27FC236}">
                <a16:creationId xmlns:a16="http://schemas.microsoft.com/office/drawing/2014/main" id="{646E6BA0-DD61-49AD-BA2E-116C32908125}"/>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9220" name="AutoShape 4">
            <a:extLst>
              <a:ext uri="{FF2B5EF4-FFF2-40B4-BE49-F238E27FC236}">
                <a16:creationId xmlns:a16="http://schemas.microsoft.com/office/drawing/2014/main" id="{51BAD7FC-E074-4114-B967-C7FC488C00D3}"/>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9221" name="AutoShape 5">
            <a:extLst>
              <a:ext uri="{FF2B5EF4-FFF2-40B4-BE49-F238E27FC236}">
                <a16:creationId xmlns:a16="http://schemas.microsoft.com/office/drawing/2014/main" id="{825C40C1-53D6-44DB-A2A6-200D08EEC438}"/>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9222" name="AutoShape 6">
            <a:extLst>
              <a:ext uri="{FF2B5EF4-FFF2-40B4-BE49-F238E27FC236}">
                <a16:creationId xmlns:a16="http://schemas.microsoft.com/office/drawing/2014/main" id="{BD941CB4-AF30-45AA-98E2-E68EF2ABD6C0}"/>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9223" name="Text Box 7">
            <a:extLst>
              <a:ext uri="{FF2B5EF4-FFF2-40B4-BE49-F238E27FC236}">
                <a16:creationId xmlns:a16="http://schemas.microsoft.com/office/drawing/2014/main" id="{36496195-E636-4275-BC68-267E5EC41ADC}"/>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9224" name="AutoShape 8">
            <a:extLst>
              <a:ext uri="{FF2B5EF4-FFF2-40B4-BE49-F238E27FC236}">
                <a16:creationId xmlns:a16="http://schemas.microsoft.com/office/drawing/2014/main" id="{E5C07908-3520-42CA-8EC4-4E0BC844A390}"/>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9225" name="Rectangle 9">
            <a:extLst>
              <a:ext uri="{FF2B5EF4-FFF2-40B4-BE49-F238E27FC236}">
                <a16:creationId xmlns:a16="http://schemas.microsoft.com/office/drawing/2014/main" id="{23B26C05-5D11-45E2-8159-8EC788360030}"/>
              </a:ext>
            </a:extLst>
          </p:cNvPr>
          <p:cNvSpPr>
            <a:spLocks noGrp="1" noChangeArrowheads="1"/>
          </p:cNvSpPr>
          <p:nvPr>
            <p:ph type="body" idx="1"/>
          </p:nvPr>
        </p:nvSpPr>
        <p:spPr>
          <a:xfrm>
            <a:off x="457200" y="1600200"/>
            <a:ext cx="5562600" cy="5257800"/>
          </a:xfrm>
        </p:spPr>
        <p:txBody>
          <a:bodyPr/>
          <a:lstStyle/>
          <a:p>
            <a:pPr marL="392113" indent="-293688" algn="just" defTabSz="414338" eaLnBrk="1" hangingPunct="1">
              <a:lnSpc>
                <a:spcPct val="9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A frame travels around the ring, stopping at each node. If a node wants to transmit data, it adds the data as well as the destination address to the frame. </a:t>
            </a:r>
          </a:p>
          <a:p>
            <a:pPr marL="392113" indent="-293688" algn="just" defTabSz="414338" eaLnBrk="1" hangingPunct="1">
              <a:lnSpc>
                <a:spcPct val="9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The frame then continues around the ring until it finds the destination node, which takes the data out of the frame. </a:t>
            </a:r>
          </a:p>
          <a:p>
            <a:pPr marL="782638" lvl="1" indent="-260350" algn="just" defTabSz="414338" eaLnBrk="1" hangingPunct="1">
              <a:lnSpc>
                <a:spcPct val="90000"/>
              </a:lnSpc>
              <a:spcBef>
                <a:spcPct val="50000"/>
              </a:spcBef>
              <a:buClr>
                <a:srgbClr val="CC0000"/>
              </a:buClr>
              <a:buFont typeface="Wingdings" panose="05000000000000000000" pitchFamily="2" charset="2"/>
              <a:buBlip>
                <a:blip r:embed="rId3"/>
              </a:buBlip>
            </a:pPr>
            <a:r>
              <a:rPr lang="en-US" altLang="en-US" sz="2400">
                <a:solidFill>
                  <a:srgbClr val="000066"/>
                </a:solidFill>
                <a:cs typeface="Times New Roman" panose="02020603050405020304" pitchFamily="18" charset="0"/>
              </a:rPr>
              <a:t>Single ring – All the devices on the network share a single cable</a:t>
            </a:r>
            <a:r>
              <a:rPr lang="en-US" altLang="en-US" sz="2400">
                <a:solidFill>
                  <a:srgbClr val="000066"/>
                </a:solidFill>
              </a:rPr>
              <a:t> </a:t>
            </a:r>
          </a:p>
          <a:p>
            <a:pPr marL="782638" lvl="1" indent="-260350" algn="just" defTabSz="414338" eaLnBrk="1" hangingPunct="1">
              <a:lnSpc>
                <a:spcPct val="90000"/>
              </a:lnSpc>
              <a:spcBef>
                <a:spcPct val="50000"/>
              </a:spcBef>
              <a:buClr>
                <a:srgbClr val="CC0000"/>
              </a:buClr>
              <a:buFont typeface="Wingdings" panose="05000000000000000000" pitchFamily="2" charset="2"/>
              <a:buBlip>
                <a:blip r:embed="rId3"/>
              </a:buBlip>
            </a:pPr>
            <a:r>
              <a:rPr lang="en-US" altLang="en-US" sz="2400">
                <a:solidFill>
                  <a:srgbClr val="000066"/>
                </a:solidFill>
                <a:cs typeface="Times New Roman" panose="02020603050405020304" pitchFamily="18" charset="0"/>
              </a:rPr>
              <a:t>Dual ring – The dual ring topology allows data to be sent in both directions. </a:t>
            </a:r>
          </a:p>
        </p:txBody>
      </p:sp>
      <p:pic>
        <p:nvPicPr>
          <p:cNvPr id="9226" name="Picture 10" descr="563ring">
            <a:extLst>
              <a:ext uri="{FF2B5EF4-FFF2-40B4-BE49-F238E27FC236}">
                <a16:creationId xmlns:a16="http://schemas.microsoft.com/office/drawing/2014/main" id="{BDFA8750-A01F-452F-BCF6-ABE1FBF78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7100" y="1600200"/>
            <a:ext cx="2563813"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1" descr="564dring">
            <a:extLst>
              <a:ext uri="{FF2B5EF4-FFF2-40B4-BE49-F238E27FC236}">
                <a16:creationId xmlns:a16="http://schemas.microsoft.com/office/drawing/2014/main" id="{83131DE6-2B08-45D8-88DD-E0F6024BF8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1213" y="3938588"/>
            <a:ext cx="2795587"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06858-E290-48F2-9704-40F38FC515F8}"/>
              </a:ext>
            </a:extLst>
          </p:cNvPr>
          <p:cNvSpPr>
            <a:spLocks noGrp="1" noChangeArrowheads="1"/>
          </p:cNvSpPr>
          <p:nvPr>
            <p:ph type="title"/>
          </p:nvPr>
        </p:nvSpPr>
        <p:spPr>
          <a:xfrm>
            <a:off x="457200" y="838200"/>
            <a:ext cx="8229600" cy="8382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92D050"/>
                </a:solidFill>
              </a:rPr>
              <a:t>Mesh Topology</a:t>
            </a:r>
            <a:endParaRPr lang="en-GB" altLang="en-US" sz="4000" b="1">
              <a:solidFill>
                <a:srgbClr val="92D050"/>
              </a:solidFill>
            </a:endParaRPr>
          </a:p>
        </p:txBody>
      </p:sp>
      <p:sp>
        <p:nvSpPr>
          <p:cNvPr id="10243" name="Rectangle 3">
            <a:extLst>
              <a:ext uri="{FF2B5EF4-FFF2-40B4-BE49-F238E27FC236}">
                <a16:creationId xmlns:a16="http://schemas.microsoft.com/office/drawing/2014/main" id="{9DE9A7AE-6F47-438B-82DB-F5CF5BABBC8C}"/>
              </a:ext>
            </a:extLst>
          </p:cNvPr>
          <p:cNvSpPr>
            <a:spLocks noGrp="1" noChangeArrowheads="1"/>
          </p:cNvSpPr>
          <p:nvPr>
            <p:ph type="body" sz="half" idx="1"/>
          </p:nvPr>
        </p:nvSpPr>
        <p:spPr>
          <a:xfrm>
            <a:off x="457200" y="1600200"/>
            <a:ext cx="4038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1600" b="1">
              <a:solidFill>
                <a:srgbClr val="000066"/>
              </a:solidFill>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The mesh topology connects all devices (nodes) to each other for redundancy and fault tolerance. </a:t>
            </a: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It is used in WANs to interconnect LANs and for mission critical networks like those used by banks and financial institutions. </a:t>
            </a: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a:solidFill>
                  <a:srgbClr val="000066"/>
                </a:solidFill>
                <a:cs typeface="Times New Roman" panose="02020603050405020304" pitchFamily="18" charset="0"/>
              </a:rPr>
              <a:t>Implementing the mesh topology is expensive and difficult.</a:t>
            </a:r>
            <a:r>
              <a:rPr lang="en-US" altLang="en-US" sz="2400" b="1">
                <a:solidFill>
                  <a:srgbClr val="000066"/>
                </a:solidFill>
              </a:rPr>
              <a:t> </a:t>
            </a:r>
          </a:p>
        </p:txBody>
      </p:sp>
      <p:sp>
        <p:nvSpPr>
          <p:cNvPr id="10244" name="AutoShape 4">
            <a:extLst>
              <a:ext uri="{FF2B5EF4-FFF2-40B4-BE49-F238E27FC236}">
                <a16:creationId xmlns:a16="http://schemas.microsoft.com/office/drawing/2014/main" id="{7CF70112-C83F-4A98-87A5-B98A2F0BC533}"/>
              </a:ext>
            </a:extLst>
          </p:cNvPr>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0245" name="AutoShape 5">
            <a:extLst>
              <a:ext uri="{FF2B5EF4-FFF2-40B4-BE49-F238E27FC236}">
                <a16:creationId xmlns:a16="http://schemas.microsoft.com/office/drawing/2014/main" id="{1AA50D54-20EB-4AF5-AC68-FBE6ABB6CDE4}"/>
              </a:ext>
            </a:extLst>
          </p:cNvPr>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0246" name="AutoShape 6">
            <a:extLst>
              <a:ext uri="{FF2B5EF4-FFF2-40B4-BE49-F238E27FC236}">
                <a16:creationId xmlns:a16="http://schemas.microsoft.com/office/drawing/2014/main" id="{F69C1875-DFB6-4EEB-B7CE-127CDEA9661F}"/>
              </a:ext>
            </a:extLst>
          </p:cNvPr>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0247" name="AutoShape 7">
            <a:extLst>
              <a:ext uri="{FF2B5EF4-FFF2-40B4-BE49-F238E27FC236}">
                <a16:creationId xmlns:a16="http://schemas.microsoft.com/office/drawing/2014/main" id="{730FD22F-CDB8-4F55-872C-EEBAFCB79598}"/>
              </a:ext>
            </a:extLst>
          </p:cNvPr>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0248" name="Text Box 8">
            <a:extLst>
              <a:ext uri="{FF2B5EF4-FFF2-40B4-BE49-F238E27FC236}">
                <a16:creationId xmlns:a16="http://schemas.microsoft.com/office/drawing/2014/main" id="{8AA62EB1-4EDF-43DA-834D-ADB5CDACCE1C}"/>
              </a:ext>
            </a:extLst>
          </p:cNvPr>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742950" indent="-28575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11430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6002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2057400" indent="-228600" defTabSz="828675" eaLnBrk="0" hangingPunct="0">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eaLnBrk="1">
              <a:lnSpc>
                <a:spcPct val="95000"/>
              </a:lnSpc>
              <a:buClr>
                <a:srgbClr val="000000"/>
              </a:buClr>
              <a:buSzPct val="45000"/>
              <a:buFont typeface="StarSymbol" charset="0"/>
              <a:buNone/>
            </a:pPr>
            <a:r>
              <a:rPr lang="en-GB" altLang="en-US" sz="2000" b="1">
                <a:solidFill>
                  <a:schemeClr val="bg1"/>
                </a:solidFill>
              </a:rPr>
              <a:t>Introduction to Computer Networks</a:t>
            </a:r>
          </a:p>
        </p:txBody>
      </p:sp>
      <p:sp>
        <p:nvSpPr>
          <p:cNvPr id="10249" name="AutoShape 9">
            <a:extLst>
              <a:ext uri="{FF2B5EF4-FFF2-40B4-BE49-F238E27FC236}">
                <a16:creationId xmlns:a16="http://schemas.microsoft.com/office/drawing/2014/main" id="{F4502B9C-F938-4FC4-A9EB-B9ED7D3FF029}"/>
              </a:ext>
            </a:extLst>
          </p:cNvPr>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10250" name="Picture 10" descr="569mesh">
            <a:extLst>
              <a:ext uri="{FF2B5EF4-FFF2-40B4-BE49-F238E27FC236}">
                <a16:creationId xmlns:a16="http://schemas.microsoft.com/office/drawing/2014/main" id="{F99E8EA9-7A44-4312-8189-2542013FAAD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748213" y="2481263"/>
            <a:ext cx="3838575" cy="276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632</Words>
  <Application>Microsoft Office PowerPoint</Application>
  <PresentationFormat>On-screen Show (4:3)</PresentationFormat>
  <Paragraphs>117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Default Design</vt:lpstr>
      <vt:lpstr>CN_U1</vt:lpstr>
      <vt:lpstr>Computer Networks</vt:lpstr>
      <vt:lpstr>LAN, MAN &amp; WAN</vt:lpstr>
      <vt:lpstr>Applications of Networks</vt:lpstr>
      <vt:lpstr>Network Topology</vt:lpstr>
      <vt:lpstr>Bus Topology</vt:lpstr>
      <vt:lpstr>Star &amp; Tree Topology</vt:lpstr>
      <vt:lpstr>Ring Topology</vt:lpstr>
      <vt:lpstr>Mesh Topology</vt:lpstr>
      <vt:lpstr>Network Components</vt:lpstr>
      <vt:lpstr>Networking Media</vt:lpstr>
      <vt:lpstr>Networking Devices</vt:lpstr>
      <vt:lpstr>Computers: Clients and Servers</vt:lpstr>
      <vt:lpstr>Networking Protocol: TCP/IP</vt:lpstr>
      <vt:lpstr>Applications</vt:lpstr>
    </vt:vector>
  </TitlesOfParts>
  <Company>IITK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Mr.Navpreet Singh</dc:creator>
  <cp:lastModifiedBy>vinoth kumar</cp:lastModifiedBy>
  <cp:revision>17</cp:revision>
  <dcterms:created xsi:type="dcterms:W3CDTF">1999-01-02T07:55:24Z</dcterms:created>
  <dcterms:modified xsi:type="dcterms:W3CDTF">2020-09-05T14:47:46Z</dcterms:modified>
</cp:coreProperties>
</file>