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Oswald ExtraLight"/>
      <p:regular r:id="rId16"/>
      <p:bold r:id="rId17"/>
    </p:embeddedFont>
    <p:embeddedFont>
      <p:font typeface="Bebas Neue"/>
      <p:regular r:id="rId18"/>
    </p:embeddedFont>
    <p:embeddedFont>
      <p:font typeface="Oswald"/>
      <p:regular r:id="rId19"/>
      <p:bold r:id="rId20"/>
    </p:embeddedFont>
    <p:embeddedFont>
      <p:font typeface="DM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01">
          <p15:clr>
            <a:srgbClr val="9AA0A6"/>
          </p15:clr>
        </p15:guide>
        <p15:guide id="2" orient="horz" pos="733">
          <p15:clr>
            <a:srgbClr val="9AA0A6"/>
          </p15:clr>
        </p15:guide>
      </p15:sldGuideLst>
    </p:ext>
    <p:ext uri="GoogleSlidesCustomDataVersion2">
      <go:slidesCustomData xmlns:go="http://customooxmlschemas.google.com/" r:id="rId25" roundtripDataSignature="AMtx7mi4Z5khhf+ERO3kocfGLFXn34a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01" orient="horz"/>
        <p:guide pos="733"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22" Type="http://schemas.openxmlformats.org/officeDocument/2006/relationships/font" Target="fonts/DMSans-bold.fntdata"/><Relationship Id="rId21" Type="http://schemas.openxmlformats.org/officeDocument/2006/relationships/font" Target="fonts/DMSans-regular.fntdata"/><Relationship Id="rId24" Type="http://schemas.openxmlformats.org/officeDocument/2006/relationships/font" Target="fonts/DMSans-boldItalic.fntdata"/><Relationship Id="rId23" Type="http://schemas.openxmlformats.org/officeDocument/2006/relationships/font" Target="fonts/DM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ExtraLight-bold.fntdata"/><Relationship Id="rId16" Type="http://schemas.openxmlformats.org/officeDocument/2006/relationships/font" Target="fonts/OswaldExtraLight-regular.fntdata"/><Relationship Id="rId19" Type="http://schemas.openxmlformats.org/officeDocument/2006/relationships/font" Target="fonts/Oswald-regular.fntdata"/><Relationship Id="rId18" Type="http://schemas.openxmlformats.org/officeDocument/2006/relationships/font" Target="fonts/Bebas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accent5"/>
            </a:gs>
            <a:gs pos="48000">
              <a:schemeClr val="accent4"/>
            </a:gs>
            <a:gs pos="100000">
              <a:schemeClr val="accent2"/>
            </a:gs>
          </a:gsLst>
          <a:lin ang="2698631" scaled="0"/>
        </a:gradFill>
      </p:bgPr>
    </p:bg>
    <p:spTree>
      <p:nvGrpSpPr>
        <p:cNvPr id="8" name="Shape 8"/>
        <p:cNvGrpSpPr/>
        <p:nvPr/>
      </p:nvGrpSpPr>
      <p:grpSpPr>
        <a:xfrm>
          <a:off x="0" y="0"/>
          <a:ext cx="0" cy="0"/>
          <a:chOff x="0" y="0"/>
          <a:chExt cx="0" cy="0"/>
        </a:xfrm>
      </p:grpSpPr>
      <p:sp>
        <p:nvSpPr>
          <p:cNvPr id="9" name="Google Shape;9;p12"/>
          <p:cNvSpPr txBox="1"/>
          <p:nvPr>
            <p:ph type="ctrTitle"/>
          </p:nvPr>
        </p:nvSpPr>
        <p:spPr>
          <a:xfrm>
            <a:off x="713225" y="967650"/>
            <a:ext cx="3972000" cy="3027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4900"/>
              <a:buNone/>
              <a:defRPr sz="5000">
                <a:solidFill>
                  <a:schemeClr val="dk1"/>
                </a:solidFill>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12"/>
          <p:cNvSpPr txBox="1"/>
          <p:nvPr>
            <p:ph idx="1" type="subTitle"/>
          </p:nvPr>
        </p:nvSpPr>
        <p:spPr>
          <a:xfrm>
            <a:off x="713225" y="3995250"/>
            <a:ext cx="4359000" cy="409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2pPr>
            <a:lvl3pPr lvl="2" algn="l">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3pPr>
            <a:lvl4pPr lvl="3" algn="l">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4pPr>
            <a:lvl5pPr lvl="4" algn="l">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5pPr>
            <a:lvl6pPr lvl="5" algn="l">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6pPr>
            <a:lvl7pPr lvl="6" algn="l">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7pPr>
            <a:lvl8pPr lvl="7" algn="l">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8pPr>
            <a:lvl9pPr lvl="8" algn="l">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9pPr>
          </a:lstStyle>
          <a:p/>
        </p:txBody>
      </p:sp>
      <p:grpSp>
        <p:nvGrpSpPr>
          <p:cNvPr id="11" name="Google Shape;11;p12"/>
          <p:cNvGrpSpPr/>
          <p:nvPr/>
        </p:nvGrpSpPr>
        <p:grpSpPr>
          <a:xfrm rot="5400000">
            <a:off x="7002555" y="-662466"/>
            <a:ext cx="1673084" cy="3614193"/>
            <a:chOff x="7350442" y="2608992"/>
            <a:chExt cx="777239" cy="1673160"/>
          </a:xfrm>
        </p:grpSpPr>
        <p:sp>
          <p:nvSpPr>
            <p:cNvPr id="12" name="Google Shape;12;p12"/>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 name="Google Shape;13;p12"/>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 name="Google Shape;14;p12"/>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 name="Google Shape;15;p12"/>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 name="Google Shape;16;p1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 name="Google Shape;17;p1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 name="Google Shape;18;p12"/>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 name="Google Shape;19;p1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chemeClr val="accent5"/>
            </a:gs>
            <a:gs pos="48000">
              <a:schemeClr val="accent4"/>
            </a:gs>
            <a:gs pos="100000">
              <a:schemeClr val="accent2"/>
            </a:gs>
          </a:gsLst>
          <a:lin ang="2698631" scaled="0"/>
        </a:gradFill>
      </p:bgPr>
    </p:bg>
    <p:spTree>
      <p:nvGrpSpPr>
        <p:cNvPr id="78" name="Shape 78"/>
        <p:cNvGrpSpPr/>
        <p:nvPr/>
      </p:nvGrpSpPr>
      <p:grpSpPr>
        <a:xfrm>
          <a:off x="0" y="0"/>
          <a:ext cx="0" cy="0"/>
          <a:chOff x="0" y="0"/>
          <a:chExt cx="0" cy="0"/>
        </a:xfrm>
      </p:grpSpPr>
      <p:sp>
        <p:nvSpPr>
          <p:cNvPr id="79" name="Google Shape;79;p21"/>
          <p:cNvSpPr txBox="1"/>
          <p:nvPr>
            <p:ph type="title"/>
          </p:nvPr>
        </p:nvSpPr>
        <p:spPr>
          <a:xfrm>
            <a:off x="1260875" y="3226350"/>
            <a:ext cx="3792300" cy="1051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3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0" name="Shape 80"/>
        <p:cNvGrpSpPr/>
        <p:nvPr/>
      </p:nvGrpSpPr>
      <p:grpSpPr>
        <a:xfrm>
          <a:off x="0" y="0"/>
          <a:ext cx="0" cy="0"/>
          <a:chOff x="0" y="0"/>
          <a:chExt cx="0" cy="0"/>
        </a:xfrm>
      </p:grpSpPr>
      <p:sp>
        <p:nvSpPr>
          <p:cNvPr id="81" name="Google Shape;81;p22"/>
          <p:cNvSpPr txBox="1"/>
          <p:nvPr>
            <p:ph hasCustomPrompt="1" type="title"/>
          </p:nvPr>
        </p:nvSpPr>
        <p:spPr>
          <a:xfrm>
            <a:off x="713225" y="1536500"/>
            <a:ext cx="5226000" cy="1393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9600"/>
              <a:buNone/>
              <a:defRPr sz="9400">
                <a:solidFill>
                  <a:schemeClr val="accent1"/>
                </a:solidFill>
                <a:latin typeface="Oswald ExtraLight"/>
                <a:ea typeface="Oswald ExtraLight"/>
                <a:cs typeface="Oswald ExtraLight"/>
                <a:sym typeface="Oswald ExtraLight"/>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82" name="Google Shape;82;p22"/>
          <p:cNvSpPr txBox="1"/>
          <p:nvPr>
            <p:ph idx="1" type="subTitle"/>
          </p:nvPr>
        </p:nvSpPr>
        <p:spPr>
          <a:xfrm>
            <a:off x="6098700" y="3330525"/>
            <a:ext cx="2331900" cy="727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2400"/>
              <a:buFont typeface="Oswald"/>
              <a:buNone/>
              <a:defRPr sz="1600">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9pPr>
          </a:lstStyle>
          <a:p/>
        </p:txBody>
      </p:sp>
      <p:grpSp>
        <p:nvGrpSpPr>
          <p:cNvPr id="83" name="Google Shape;83;p22"/>
          <p:cNvGrpSpPr/>
          <p:nvPr/>
        </p:nvGrpSpPr>
        <p:grpSpPr>
          <a:xfrm rot="5400000">
            <a:off x="6345490" y="-889971"/>
            <a:ext cx="1764332" cy="3811124"/>
            <a:chOff x="7350442" y="2608992"/>
            <a:chExt cx="777239" cy="1673160"/>
          </a:xfrm>
        </p:grpSpPr>
        <p:sp>
          <p:nvSpPr>
            <p:cNvPr id="84" name="Google Shape;84;p22"/>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 name="Google Shape;85;p22"/>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 name="Google Shape;86;p22"/>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 name="Google Shape;87;p22"/>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 name="Google Shape;88;p2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 name="Google Shape;89;p2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22"/>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2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2" name="Google Shape;92;p22"/>
          <p:cNvGrpSpPr/>
          <p:nvPr/>
        </p:nvGrpSpPr>
        <p:grpSpPr>
          <a:xfrm rot="-5400000">
            <a:off x="1007843" y="2135053"/>
            <a:ext cx="1737362" cy="3752898"/>
            <a:chOff x="7350442" y="2608992"/>
            <a:chExt cx="777239" cy="1673160"/>
          </a:xfrm>
        </p:grpSpPr>
        <p:sp>
          <p:nvSpPr>
            <p:cNvPr id="93" name="Google Shape;93;p22"/>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 name="Google Shape;94;p22"/>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 name="Google Shape;95;p22"/>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 name="Google Shape;96;p22"/>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 name="Google Shape;97;p2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 name="Google Shape;98;p2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 name="Google Shape;99;p22"/>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 name="Google Shape;100;p2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1" name="Google Shape;101;p22"/>
          <p:cNvGrpSpPr/>
          <p:nvPr/>
        </p:nvGrpSpPr>
        <p:grpSpPr>
          <a:xfrm>
            <a:off x="752475" y="981075"/>
            <a:ext cx="1200150" cy="114300"/>
            <a:chOff x="752475" y="981075"/>
            <a:chExt cx="1200150" cy="114300"/>
          </a:xfrm>
        </p:grpSpPr>
        <p:sp>
          <p:nvSpPr>
            <p:cNvPr id="102" name="Google Shape;102;p22"/>
            <p:cNvSpPr/>
            <p:nvPr/>
          </p:nvSpPr>
          <p:spPr>
            <a:xfrm>
              <a:off x="752475" y="981075"/>
              <a:ext cx="114300" cy="114300"/>
            </a:xfrm>
            <a:prstGeom prst="ellipse">
              <a:avLst/>
            </a:prstGeom>
            <a:noFill/>
            <a:ln cap="flat" cmpd="sng" w="19050">
              <a:solidFill>
                <a:schemeClr val="accent1"/>
              </a:solidFill>
              <a:prstDash val="solid"/>
              <a:round/>
              <a:headEnd len="sm" w="sm" type="none"/>
              <a:tailEnd len="sm" w="sm" type="none"/>
            </a:ln>
            <a:effectLst>
              <a:outerShdw blurRad="200025" rotWithShape="0" algn="bl" dir="5400000" dist="19050">
                <a:schemeClr val="accent1">
                  <a:alpha val="6549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2"/>
            <p:cNvSpPr/>
            <p:nvPr/>
          </p:nvSpPr>
          <p:spPr>
            <a:xfrm>
              <a:off x="933450" y="981075"/>
              <a:ext cx="114300" cy="114300"/>
            </a:xfrm>
            <a:prstGeom prst="ellipse">
              <a:avLst/>
            </a:prstGeom>
            <a:solidFill>
              <a:schemeClr val="accent1"/>
            </a:solidFill>
            <a:ln>
              <a:noFill/>
            </a:ln>
            <a:effectLst>
              <a:outerShdw blurRad="200025" rotWithShape="0" algn="bl" dir="5400000" dist="19050">
                <a:schemeClr val="accent1">
                  <a:alpha val="6549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2"/>
            <p:cNvSpPr/>
            <p:nvPr/>
          </p:nvSpPr>
          <p:spPr>
            <a:xfrm>
              <a:off x="1114425" y="981075"/>
              <a:ext cx="114300" cy="114300"/>
            </a:xfrm>
            <a:prstGeom prst="ellipse">
              <a:avLst/>
            </a:prstGeom>
            <a:solidFill>
              <a:schemeClr val="accent1"/>
            </a:solidFill>
            <a:ln>
              <a:noFill/>
            </a:ln>
            <a:effectLst>
              <a:outerShdw blurRad="200025" rotWithShape="0" algn="bl" dir="5400000" dist="19050">
                <a:schemeClr val="accent1">
                  <a:alpha val="6549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2"/>
            <p:cNvSpPr/>
            <p:nvPr/>
          </p:nvSpPr>
          <p:spPr>
            <a:xfrm>
              <a:off x="1295400" y="981075"/>
              <a:ext cx="114300" cy="114300"/>
            </a:xfrm>
            <a:prstGeom prst="ellipse">
              <a:avLst/>
            </a:prstGeom>
            <a:solidFill>
              <a:schemeClr val="accent1"/>
            </a:solidFill>
            <a:ln>
              <a:noFill/>
            </a:ln>
            <a:effectLst>
              <a:outerShdw blurRad="200025" rotWithShape="0" algn="bl" dir="5400000" dist="19050">
                <a:schemeClr val="accent1">
                  <a:alpha val="6549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2"/>
            <p:cNvSpPr/>
            <p:nvPr/>
          </p:nvSpPr>
          <p:spPr>
            <a:xfrm>
              <a:off x="1476375" y="981075"/>
              <a:ext cx="114300" cy="114300"/>
            </a:xfrm>
            <a:prstGeom prst="ellipse">
              <a:avLst/>
            </a:prstGeom>
            <a:noFill/>
            <a:ln cap="flat" cmpd="sng" w="19050">
              <a:solidFill>
                <a:schemeClr val="accent1"/>
              </a:solidFill>
              <a:prstDash val="solid"/>
              <a:round/>
              <a:headEnd len="sm" w="sm" type="none"/>
              <a:tailEnd len="sm" w="sm" type="none"/>
            </a:ln>
            <a:effectLst>
              <a:outerShdw blurRad="200025" rotWithShape="0" algn="bl" dir="5400000" dist="19050">
                <a:schemeClr val="accent1">
                  <a:alpha val="6549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2"/>
            <p:cNvSpPr/>
            <p:nvPr/>
          </p:nvSpPr>
          <p:spPr>
            <a:xfrm>
              <a:off x="1657350" y="981075"/>
              <a:ext cx="114300" cy="114300"/>
            </a:xfrm>
            <a:prstGeom prst="ellipse">
              <a:avLst/>
            </a:prstGeom>
            <a:solidFill>
              <a:schemeClr val="accent1"/>
            </a:solidFill>
            <a:ln>
              <a:noFill/>
            </a:ln>
            <a:effectLst>
              <a:outerShdw blurRad="200025" rotWithShape="0" algn="bl" dir="5400000" dist="19050">
                <a:schemeClr val="accent1">
                  <a:alpha val="6549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2"/>
            <p:cNvSpPr/>
            <p:nvPr/>
          </p:nvSpPr>
          <p:spPr>
            <a:xfrm>
              <a:off x="1838325" y="981075"/>
              <a:ext cx="114300" cy="114300"/>
            </a:xfrm>
            <a:prstGeom prst="ellipse">
              <a:avLst/>
            </a:prstGeom>
            <a:solidFill>
              <a:schemeClr val="accent1"/>
            </a:solidFill>
            <a:ln>
              <a:noFill/>
            </a:ln>
            <a:effectLst>
              <a:outerShdw blurRad="200025" rotWithShape="0" algn="bl" dir="5400000" dist="19050">
                <a:schemeClr val="accent1">
                  <a:alpha val="6549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109" name="Shape 10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10" name="Shape 110"/>
        <p:cNvGrpSpPr/>
        <p:nvPr/>
      </p:nvGrpSpPr>
      <p:grpSpPr>
        <a:xfrm>
          <a:off x="0" y="0"/>
          <a:ext cx="0" cy="0"/>
          <a:chOff x="0" y="0"/>
          <a:chExt cx="0" cy="0"/>
        </a:xfrm>
      </p:grpSpPr>
      <p:sp>
        <p:nvSpPr>
          <p:cNvPr id="111" name="Google Shape;111;p24"/>
          <p:cNvSpPr txBox="1"/>
          <p:nvPr>
            <p:ph type="title"/>
          </p:nvPr>
        </p:nvSpPr>
        <p:spPr>
          <a:xfrm>
            <a:off x="1849288" y="1728870"/>
            <a:ext cx="2336400" cy="365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Font typeface="Oswald"/>
              <a:buNone/>
              <a:defRPr sz="2200">
                <a:latin typeface="Oswald"/>
                <a:ea typeface="Oswald"/>
                <a:cs typeface="Oswald"/>
                <a:sym typeface="Oswald"/>
              </a:defRPr>
            </a:lvl2pPr>
            <a:lvl3pPr lvl="2" algn="l">
              <a:lnSpc>
                <a:spcPct val="100000"/>
              </a:lnSpc>
              <a:spcBef>
                <a:spcPts val="0"/>
              </a:spcBef>
              <a:spcAft>
                <a:spcPts val="0"/>
              </a:spcAft>
              <a:buSzPts val="2200"/>
              <a:buFont typeface="Oswald"/>
              <a:buNone/>
              <a:defRPr sz="2200">
                <a:latin typeface="Oswald"/>
                <a:ea typeface="Oswald"/>
                <a:cs typeface="Oswald"/>
                <a:sym typeface="Oswald"/>
              </a:defRPr>
            </a:lvl3pPr>
            <a:lvl4pPr lvl="3" algn="l">
              <a:lnSpc>
                <a:spcPct val="100000"/>
              </a:lnSpc>
              <a:spcBef>
                <a:spcPts val="0"/>
              </a:spcBef>
              <a:spcAft>
                <a:spcPts val="0"/>
              </a:spcAft>
              <a:buSzPts val="2200"/>
              <a:buFont typeface="Oswald"/>
              <a:buNone/>
              <a:defRPr sz="2200">
                <a:latin typeface="Oswald"/>
                <a:ea typeface="Oswald"/>
                <a:cs typeface="Oswald"/>
                <a:sym typeface="Oswald"/>
              </a:defRPr>
            </a:lvl4pPr>
            <a:lvl5pPr lvl="4" algn="l">
              <a:lnSpc>
                <a:spcPct val="100000"/>
              </a:lnSpc>
              <a:spcBef>
                <a:spcPts val="0"/>
              </a:spcBef>
              <a:spcAft>
                <a:spcPts val="0"/>
              </a:spcAft>
              <a:buSzPts val="2200"/>
              <a:buFont typeface="Oswald"/>
              <a:buNone/>
              <a:defRPr sz="2200">
                <a:latin typeface="Oswald"/>
                <a:ea typeface="Oswald"/>
                <a:cs typeface="Oswald"/>
                <a:sym typeface="Oswald"/>
              </a:defRPr>
            </a:lvl5pPr>
            <a:lvl6pPr lvl="5" algn="l">
              <a:lnSpc>
                <a:spcPct val="100000"/>
              </a:lnSpc>
              <a:spcBef>
                <a:spcPts val="0"/>
              </a:spcBef>
              <a:spcAft>
                <a:spcPts val="0"/>
              </a:spcAft>
              <a:buSzPts val="2200"/>
              <a:buFont typeface="Oswald"/>
              <a:buNone/>
              <a:defRPr sz="2200">
                <a:latin typeface="Oswald"/>
                <a:ea typeface="Oswald"/>
                <a:cs typeface="Oswald"/>
                <a:sym typeface="Oswald"/>
              </a:defRPr>
            </a:lvl6pPr>
            <a:lvl7pPr lvl="6" algn="l">
              <a:lnSpc>
                <a:spcPct val="100000"/>
              </a:lnSpc>
              <a:spcBef>
                <a:spcPts val="0"/>
              </a:spcBef>
              <a:spcAft>
                <a:spcPts val="0"/>
              </a:spcAft>
              <a:buSzPts val="2200"/>
              <a:buFont typeface="Oswald"/>
              <a:buNone/>
              <a:defRPr sz="2200">
                <a:latin typeface="Oswald"/>
                <a:ea typeface="Oswald"/>
                <a:cs typeface="Oswald"/>
                <a:sym typeface="Oswald"/>
              </a:defRPr>
            </a:lvl7pPr>
            <a:lvl8pPr lvl="7" algn="l">
              <a:lnSpc>
                <a:spcPct val="100000"/>
              </a:lnSpc>
              <a:spcBef>
                <a:spcPts val="0"/>
              </a:spcBef>
              <a:spcAft>
                <a:spcPts val="0"/>
              </a:spcAft>
              <a:buSzPts val="2200"/>
              <a:buFont typeface="Oswald"/>
              <a:buNone/>
              <a:defRPr sz="2200">
                <a:latin typeface="Oswald"/>
                <a:ea typeface="Oswald"/>
                <a:cs typeface="Oswald"/>
                <a:sym typeface="Oswald"/>
              </a:defRPr>
            </a:lvl8pPr>
            <a:lvl9pPr lvl="8" algn="l">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112" name="Google Shape;112;p24"/>
          <p:cNvSpPr txBox="1"/>
          <p:nvPr>
            <p:ph idx="2" type="title"/>
          </p:nvPr>
        </p:nvSpPr>
        <p:spPr>
          <a:xfrm>
            <a:off x="695771" y="1749900"/>
            <a:ext cx="867300" cy="804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3000"/>
              <a:buNone/>
              <a:defRPr sz="5200">
                <a:latin typeface="Oswald ExtraLight"/>
                <a:ea typeface="Oswald ExtraLight"/>
                <a:cs typeface="Oswald ExtraLight"/>
                <a:sym typeface="Oswald ExtraLight"/>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3" name="Google Shape;113;p24"/>
          <p:cNvSpPr txBox="1"/>
          <p:nvPr>
            <p:ph idx="1" type="subTitle"/>
          </p:nvPr>
        </p:nvSpPr>
        <p:spPr>
          <a:xfrm>
            <a:off x="1849288" y="2105212"/>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14" name="Google Shape;114;p24"/>
          <p:cNvSpPr txBox="1"/>
          <p:nvPr>
            <p:ph idx="3" type="title"/>
          </p:nvPr>
        </p:nvSpPr>
        <p:spPr>
          <a:xfrm>
            <a:off x="6111838" y="1730349"/>
            <a:ext cx="2336400" cy="365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Font typeface="Oswald"/>
              <a:buNone/>
              <a:defRPr sz="2200">
                <a:latin typeface="Oswald"/>
                <a:ea typeface="Oswald"/>
                <a:cs typeface="Oswald"/>
                <a:sym typeface="Oswald"/>
              </a:defRPr>
            </a:lvl2pPr>
            <a:lvl3pPr lvl="2" algn="l">
              <a:lnSpc>
                <a:spcPct val="100000"/>
              </a:lnSpc>
              <a:spcBef>
                <a:spcPts val="0"/>
              </a:spcBef>
              <a:spcAft>
                <a:spcPts val="0"/>
              </a:spcAft>
              <a:buSzPts val="2200"/>
              <a:buFont typeface="Oswald"/>
              <a:buNone/>
              <a:defRPr sz="2200">
                <a:latin typeface="Oswald"/>
                <a:ea typeface="Oswald"/>
                <a:cs typeface="Oswald"/>
                <a:sym typeface="Oswald"/>
              </a:defRPr>
            </a:lvl3pPr>
            <a:lvl4pPr lvl="3" algn="l">
              <a:lnSpc>
                <a:spcPct val="100000"/>
              </a:lnSpc>
              <a:spcBef>
                <a:spcPts val="0"/>
              </a:spcBef>
              <a:spcAft>
                <a:spcPts val="0"/>
              </a:spcAft>
              <a:buSzPts val="2200"/>
              <a:buFont typeface="Oswald"/>
              <a:buNone/>
              <a:defRPr sz="2200">
                <a:latin typeface="Oswald"/>
                <a:ea typeface="Oswald"/>
                <a:cs typeface="Oswald"/>
                <a:sym typeface="Oswald"/>
              </a:defRPr>
            </a:lvl4pPr>
            <a:lvl5pPr lvl="4" algn="l">
              <a:lnSpc>
                <a:spcPct val="100000"/>
              </a:lnSpc>
              <a:spcBef>
                <a:spcPts val="0"/>
              </a:spcBef>
              <a:spcAft>
                <a:spcPts val="0"/>
              </a:spcAft>
              <a:buSzPts val="2200"/>
              <a:buFont typeface="Oswald"/>
              <a:buNone/>
              <a:defRPr sz="2200">
                <a:latin typeface="Oswald"/>
                <a:ea typeface="Oswald"/>
                <a:cs typeface="Oswald"/>
                <a:sym typeface="Oswald"/>
              </a:defRPr>
            </a:lvl5pPr>
            <a:lvl6pPr lvl="5" algn="l">
              <a:lnSpc>
                <a:spcPct val="100000"/>
              </a:lnSpc>
              <a:spcBef>
                <a:spcPts val="0"/>
              </a:spcBef>
              <a:spcAft>
                <a:spcPts val="0"/>
              </a:spcAft>
              <a:buSzPts val="2200"/>
              <a:buFont typeface="Oswald"/>
              <a:buNone/>
              <a:defRPr sz="2200">
                <a:latin typeface="Oswald"/>
                <a:ea typeface="Oswald"/>
                <a:cs typeface="Oswald"/>
                <a:sym typeface="Oswald"/>
              </a:defRPr>
            </a:lvl6pPr>
            <a:lvl7pPr lvl="6" algn="l">
              <a:lnSpc>
                <a:spcPct val="100000"/>
              </a:lnSpc>
              <a:spcBef>
                <a:spcPts val="0"/>
              </a:spcBef>
              <a:spcAft>
                <a:spcPts val="0"/>
              </a:spcAft>
              <a:buSzPts val="2200"/>
              <a:buFont typeface="Oswald"/>
              <a:buNone/>
              <a:defRPr sz="2200">
                <a:latin typeface="Oswald"/>
                <a:ea typeface="Oswald"/>
                <a:cs typeface="Oswald"/>
                <a:sym typeface="Oswald"/>
              </a:defRPr>
            </a:lvl7pPr>
            <a:lvl8pPr lvl="7" algn="l">
              <a:lnSpc>
                <a:spcPct val="100000"/>
              </a:lnSpc>
              <a:spcBef>
                <a:spcPts val="0"/>
              </a:spcBef>
              <a:spcAft>
                <a:spcPts val="0"/>
              </a:spcAft>
              <a:buSzPts val="2200"/>
              <a:buFont typeface="Oswald"/>
              <a:buNone/>
              <a:defRPr sz="2200">
                <a:latin typeface="Oswald"/>
                <a:ea typeface="Oswald"/>
                <a:cs typeface="Oswald"/>
                <a:sym typeface="Oswald"/>
              </a:defRPr>
            </a:lvl8pPr>
            <a:lvl9pPr lvl="8" algn="l">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115" name="Google Shape;115;p24"/>
          <p:cNvSpPr txBox="1"/>
          <p:nvPr>
            <p:ph idx="4" type="title"/>
          </p:nvPr>
        </p:nvSpPr>
        <p:spPr>
          <a:xfrm>
            <a:off x="4961874" y="1749900"/>
            <a:ext cx="867300" cy="804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3000"/>
              <a:buNone/>
              <a:defRPr sz="5200">
                <a:latin typeface="Oswald ExtraLight"/>
                <a:ea typeface="Oswald ExtraLight"/>
                <a:cs typeface="Oswald ExtraLight"/>
                <a:sym typeface="Oswald ExtraLight"/>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6" name="Google Shape;116;p24"/>
          <p:cNvSpPr txBox="1"/>
          <p:nvPr>
            <p:ph idx="5" type="subTitle"/>
          </p:nvPr>
        </p:nvSpPr>
        <p:spPr>
          <a:xfrm>
            <a:off x="6111838" y="2110350"/>
            <a:ext cx="2336400" cy="480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17" name="Google Shape;117;p24"/>
          <p:cNvSpPr txBox="1"/>
          <p:nvPr>
            <p:ph idx="6" type="title"/>
          </p:nvPr>
        </p:nvSpPr>
        <p:spPr>
          <a:xfrm>
            <a:off x="1853038" y="3419068"/>
            <a:ext cx="2336400" cy="365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Font typeface="Oswald"/>
              <a:buNone/>
              <a:defRPr sz="2200">
                <a:latin typeface="Oswald"/>
                <a:ea typeface="Oswald"/>
                <a:cs typeface="Oswald"/>
                <a:sym typeface="Oswald"/>
              </a:defRPr>
            </a:lvl2pPr>
            <a:lvl3pPr lvl="2" algn="l">
              <a:lnSpc>
                <a:spcPct val="100000"/>
              </a:lnSpc>
              <a:spcBef>
                <a:spcPts val="0"/>
              </a:spcBef>
              <a:spcAft>
                <a:spcPts val="0"/>
              </a:spcAft>
              <a:buSzPts val="2200"/>
              <a:buFont typeface="Oswald"/>
              <a:buNone/>
              <a:defRPr sz="2200">
                <a:latin typeface="Oswald"/>
                <a:ea typeface="Oswald"/>
                <a:cs typeface="Oswald"/>
                <a:sym typeface="Oswald"/>
              </a:defRPr>
            </a:lvl3pPr>
            <a:lvl4pPr lvl="3" algn="l">
              <a:lnSpc>
                <a:spcPct val="100000"/>
              </a:lnSpc>
              <a:spcBef>
                <a:spcPts val="0"/>
              </a:spcBef>
              <a:spcAft>
                <a:spcPts val="0"/>
              </a:spcAft>
              <a:buSzPts val="2200"/>
              <a:buFont typeface="Oswald"/>
              <a:buNone/>
              <a:defRPr sz="2200">
                <a:latin typeface="Oswald"/>
                <a:ea typeface="Oswald"/>
                <a:cs typeface="Oswald"/>
                <a:sym typeface="Oswald"/>
              </a:defRPr>
            </a:lvl4pPr>
            <a:lvl5pPr lvl="4" algn="l">
              <a:lnSpc>
                <a:spcPct val="100000"/>
              </a:lnSpc>
              <a:spcBef>
                <a:spcPts val="0"/>
              </a:spcBef>
              <a:spcAft>
                <a:spcPts val="0"/>
              </a:spcAft>
              <a:buSzPts val="2200"/>
              <a:buFont typeface="Oswald"/>
              <a:buNone/>
              <a:defRPr sz="2200">
                <a:latin typeface="Oswald"/>
                <a:ea typeface="Oswald"/>
                <a:cs typeface="Oswald"/>
                <a:sym typeface="Oswald"/>
              </a:defRPr>
            </a:lvl5pPr>
            <a:lvl6pPr lvl="5" algn="l">
              <a:lnSpc>
                <a:spcPct val="100000"/>
              </a:lnSpc>
              <a:spcBef>
                <a:spcPts val="0"/>
              </a:spcBef>
              <a:spcAft>
                <a:spcPts val="0"/>
              </a:spcAft>
              <a:buSzPts val="2200"/>
              <a:buFont typeface="Oswald"/>
              <a:buNone/>
              <a:defRPr sz="2200">
                <a:latin typeface="Oswald"/>
                <a:ea typeface="Oswald"/>
                <a:cs typeface="Oswald"/>
                <a:sym typeface="Oswald"/>
              </a:defRPr>
            </a:lvl6pPr>
            <a:lvl7pPr lvl="6" algn="l">
              <a:lnSpc>
                <a:spcPct val="100000"/>
              </a:lnSpc>
              <a:spcBef>
                <a:spcPts val="0"/>
              </a:spcBef>
              <a:spcAft>
                <a:spcPts val="0"/>
              </a:spcAft>
              <a:buSzPts val="2200"/>
              <a:buFont typeface="Oswald"/>
              <a:buNone/>
              <a:defRPr sz="2200">
                <a:latin typeface="Oswald"/>
                <a:ea typeface="Oswald"/>
                <a:cs typeface="Oswald"/>
                <a:sym typeface="Oswald"/>
              </a:defRPr>
            </a:lvl7pPr>
            <a:lvl8pPr lvl="7" algn="l">
              <a:lnSpc>
                <a:spcPct val="100000"/>
              </a:lnSpc>
              <a:spcBef>
                <a:spcPts val="0"/>
              </a:spcBef>
              <a:spcAft>
                <a:spcPts val="0"/>
              </a:spcAft>
              <a:buSzPts val="2200"/>
              <a:buFont typeface="Oswald"/>
              <a:buNone/>
              <a:defRPr sz="2200">
                <a:latin typeface="Oswald"/>
                <a:ea typeface="Oswald"/>
                <a:cs typeface="Oswald"/>
                <a:sym typeface="Oswald"/>
              </a:defRPr>
            </a:lvl8pPr>
            <a:lvl9pPr lvl="8" algn="l">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118" name="Google Shape;118;p24"/>
          <p:cNvSpPr txBox="1"/>
          <p:nvPr>
            <p:ph idx="7" type="title"/>
          </p:nvPr>
        </p:nvSpPr>
        <p:spPr>
          <a:xfrm>
            <a:off x="695771" y="3448775"/>
            <a:ext cx="867300" cy="804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3000"/>
              <a:buNone/>
              <a:defRPr sz="5200">
                <a:latin typeface="Oswald ExtraLight"/>
                <a:ea typeface="Oswald ExtraLight"/>
                <a:cs typeface="Oswald ExtraLight"/>
                <a:sym typeface="Oswald ExtraLight"/>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9" name="Google Shape;119;p24"/>
          <p:cNvSpPr txBox="1"/>
          <p:nvPr>
            <p:ph idx="8" type="subTitle"/>
          </p:nvPr>
        </p:nvSpPr>
        <p:spPr>
          <a:xfrm>
            <a:off x="1853038" y="3800225"/>
            <a:ext cx="2336400" cy="480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20" name="Google Shape;120;p24"/>
          <p:cNvSpPr txBox="1"/>
          <p:nvPr>
            <p:ph idx="9" type="title"/>
          </p:nvPr>
        </p:nvSpPr>
        <p:spPr>
          <a:xfrm>
            <a:off x="6111838" y="3421989"/>
            <a:ext cx="2336400" cy="361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Font typeface="Oswald"/>
              <a:buNone/>
              <a:defRPr sz="2200">
                <a:latin typeface="Oswald"/>
                <a:ea typeface="Oswald"/>
                <a:cs typeface="Oswald"/>
                <a:sym typeface="Oswald"/>
              </a:defRPr>
            </a:lvl2pPr>
            <a:lvl3pPr lvl="2" algn="l">
              <a:lnSpc>
                <a:spcPct val="100000"/>
              </a:lnSpc>
              <a:spcBef>
                <a:spcPts val="0"/>
              </a:spcBef>
              <a:spcAft>
                <a:spcPts val="0"/>
              </a:spcAft>
              <a:buSzPts val="2200"/>
              <a:buFont typeface="Oswald"/>
              <a:buNone/>
              <a:defRPr sz="2200">
                <a:latin typeface="Oswald"/>
                <a:ea typeface="Oswald"/>
                <a:cs typeface="Oswald"/>
                <a:sym typeface="Oswald"/>
              </a:defRPr>
            </a:lvl3pPr>
            <a:lvl4pPr lvl="3" algn="l">
              <a:lnSpc>
                <a:spcPct val="100000"/>
              </a:lnSpc>
              <a:spcBef>
                <a:spcPts val="0"/>
              </a:spcBef>
              <a:spcAft>
                <a:spcPts val="0"/>
              </a:spcAft>
              <a:buSzPts val="2200"/>
              <a:buFont typeface="Oswald"/>
              <a:buNone/>
              <a:defRPr sz="2200">
                <a:latin typeface="Oswald"/>
                <a:ea typeface="Oswald"/>
                <a:cs typeface="Oswald"/>
                <a:sym typeface="Oswald"/>
              </a:defRPr>
            </a:lvl4pPr>
            <a:lvl5pPr lvl="4" algn="l">
              <a:lnSpc>
                <a:spcPct val="100000"/>
              </a:lnSpc>
              <a:spcBef>
                <a:spcPts val="0"/>
              </a:spcBef>
              <a:spcAft>
                <a:spcPts val="0"/>
              </a:spcAft>
              <a:buSzPts val="2200"/>
              <a:buFont typeface="Oswald"/>
              <a:buNone/>
              <a:defRPr sz="2200">
                <a:latin typeface="Oswald"/>
                <a:ea typeface="Oswald"/>
                <a:cs typeface="Oswald"/>
                <a:sym typeface="Oswald"/>
              </a:defRPr>
            </a:lvl5pPr>
            <a:lvl6pPr lvl="5" algn="l">
              <a:lnSpc>
                <a:spcPct val="100000"/>
              </a:lnSpc>
              <a:spcBef>
                <a:spcPts val="0"/>
              </a:spcBef>
              <a:spcAft>
                <a:spcPts val="0"/>
              </a:spcAft>
              <a:buSzPts val="2200"/>
              <a:buFont typeface="Oswald"/>
              <a:buNone/>
              <a:defRPr sz="2200">
                <a:latin typeface="Oswald"/>
                <a:ea typeface="Oswald"/>
                <a:cs typeface="Oswald"/>
                <a:sym typeface="Oswald"/>
              </a:defRPr>
            </a:lvl6pPr>
            <a:lvl7pPr lvl="6" algn="l">
              <a:lnSpc>
                <a:spcPct val="100000"/>
              </a:lnSpc>
              <a:spcBef>
                <a:spcPts val="0"/>
              </a:spcBef>
              <a:spcAft>
                <a:spcPts val="0"/>
              </a:spcAft>
              <a:buSzPts val="2200"/>
              <a:buFont typeface="Oswald"/>
              <a:buNone/>
              <a:defRPr sz="2200">
                <a:latin typeface="Oswald"/>
                <a:ea typeface="Oswald"/>
                <a:cs typeface="Oswald"/>
                <a:sym typeface="Oswald"/>
              </a:defRPr>
            </a:lvl7pPr>
            <a:lvl8pPr lvl="7" algn="l">
              <a:lnSpc>
                <a:spcPct val="100000"/>
              </a:lnSpc>
              <a:spcBef>
                <a:spcPts val="0"/>
              </a:spcBef>
              <a:spcAft>
                <a:spcPts val="0"/>
              </a:spcAft>
              <a:buSzPts val="2200"/>
              <a:buFont typeface="Oswald"/>
              <a:buNone/>
              <a:defRPr sz="2200">
                <a:latin typeface="Oswald"/>
                <a:ea typeface="Oswald"/>
                <a:cs typeface="Oswald"/>
                <a:sym typeface="Oswald"/>
              </a:defRPr>
            </a:lvl8pPr>
            <a:lvl9pPr lvl="8" algn="l">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121" name="Google Shape;121;p24"/>
          <p:cNvSpPr txBox="1"/>
          <p:nvPr>
            <p:ph idx="13" type="title"/>
          </p:nvPr>
        </p:nvSpPr>
        <p:spPr>
          <a:xfrm>
            <a:off x="4961874" y="3453772"/>
            <a:ext cx="867300" cy="804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3000"/>
              <a:buNone/>
              <a:defRPr sz="5200">
                <a:latin typeface="Oswald ExtraLight"/>
                <a:ea typeface="Oswald ExtraLight"/>
                <a:cs typeface="Oswald ExtraLight"/>
                <a:sym typeface="Oswald ExtraLight"/>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22" name="Google Shape;122;p24"/>
          <p:cNvSpPr txBox="1"/>
          <p:nvPr>
            <p:ph idx="14" type="subTitle"/>
          </p:nvPr>
        </p:nvSpPr>
        <p:spPr>
          <a:xfrm>
            <a:off x="6111838" y="3797480"/>
            <a:ext cx="2336400" cy="484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23" name="Google Shape;123;p24"/>
          <p:cNvSpPr txBox="1"/>
          <p:nvPr>
            <p:ph idx="15" type="title"/>
          </p:nvPr>
        </p:nvSpPr>
        <p:spPr>
          <a:xfrm>
            <a:off x="720000" y="539496"/>
            <a:ext cx="7704000" cy="576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_1_1">
    <p:spTree>
      <p:nvGrpSpPr>
        <p:cNvPr id="124" name="Shape 124"/>
        <p:cNvGrpSpPr/>
        <p:nvPr/>
      </p:nvGrpSpPr>
      <p:grpSpPr>
        <a:xfrm>
          <a:off x="0" y="0"/>
          <a:ext cx="0" cy="0"/>
          <a:chOff x="0" y="0"/>
          <a:chExt cx="0" cy="0"/>
        </a:xfrm>
      </p:grpSpPr>
      <p:sp>
        <p:nvSpPr>
          <p:cNvPr id="125" name="Google Shape;125;p25"/>
          <p:cNvSpPr txBox="1"/>
          <p:nvPr>
            <p:ph idx="1" type="subTitle"/>
          </p:nvPr>
        </p:nvSpPr>
        <p:spPr>
          <a:xfrm>
            <a:off x="5381275" y="3173650"/>
            <a:ext cx="2887500" cy="91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9pPr>
          </a:lstStyle>
          <a:p/>
        </p:txBody>
      </p:sp>
      <p:sp>
        <p:nvSpPr>
          <p:cNvPr id="126" name="Google Shape;126;p25"/>
          <p:cNvSpPr txBox="1"/>
          <p:nvPr>
            <p:ph type="title"/>
          </p:nvPr>
        </p:nvSpPr>
        <p:spPr>
          <a:xfrm>
            <a:off x="720000" y="539500"/>
            <a:ext cx="7704000" cy="576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Font typeface="Oswald"/>
              <a:buNone/>
              <a:defRPr sz="3400">
                <a:latin typeface="Oswald"/>
                <a:ea typeface="Oswald"/>
                <a:cs typeface="Oswald"/>
                <a:sym typeface="Oswald"/>
              </a:defRPr>
            </a:lvl2pPr>
            <a:lvl3pPr lvl="2" algn="l">
              <a:lnSpc>
                <a:spcPct val="100000"/>
              </a:lnSpc>
              <a:spcBef>
                <a:spcPts val="0"/>
              </a:spcBef>
              <a:spcAft>
                <a:spcPts val="0"/>
              </a:spcAft>
              <a:buSzPts val="3400"/>
              <a:buFont typeface="Oswald"/>
              <a:buNone/>
              <a:defRPr sz="3400">
                <a:latin typeface="Oswald"/>
                <a:ea typeface="Oswald"/>
                <a:cs typeface="Oswald"/>
                <a:sym typeface="Oswald"/>
              </a:defRPr>
            </a:lvl3pPr>
            <a:lvl4pPr lvl="3" algn="l">
              <a:lnSpc>
                <a:spcPct val="100000"/>
              </a:lnSpc>
              <a:spcBef>
                <a:spcPts val="0"/>
              </a:spcBef>
              <a:spcAft>
                <a:spcPts val="0"/>
              </a:spcAft>
              <a:buSzPts val="3400"/>
              <a:buFont typeface="Oswald"/>
              <a:buNone/>
              <a:defRPr sz="3400">
                <a:latin typeface="Oswald"/>
                <a:ea typeface="Oswald"/>
                <a:cs typeface="Oswald"/>
                <a:sym typeface="Oswald"/>
              </a:defRPr>
            </a:lvl4pPr>
            <a:lvl5pPr lvl="4" algn="l">
              <a:lnSpc>
                <a:spcPct val="100000"/>
              </a:lnSpc>
              <a:spcBef>
                <a:spcPts val="0"/>
              </a:spcBef>
              <a:spcAft>
                <a:spcPts val="0"/>
              </a:spcAft>
              <a:buSzPts val="3400"/>
              <a:buFont typeface="Oswald"/>
              <a:buNone/>
              <a:defRPr sz="3400">
                <a:latin typeface="Oswald"/>
                <a:ea typeface="Oswald"/>
                <a:cs typeface="Oswald"/>
                <a:sym typeface="Oswald"/>
              </a:defRPr>
            </a:lvl5pPr>
            <a:lvl6pPr lvl="5" algn="l">
              <a:lnSpc>
                <a:spcPct val="100000"/>
              </a:lnSpc>
              <a:spcBef>
                <a:spcPts val="0"/>
              </a:spcBef>
              <a:spcAft>
                <a:spcPts val="0"/>
              </a:spcAft>
              <a:buSzPts val="3400"/>
              <a:buFont typeface="Oswald"/>
              <a:buNone/>
              <a:defRPr sz="3400">
                <a:latin typeface="Oswald"/>
                <a:ea typeface="Oswald"/>
                <a:cs typeface="Oswald"/>
                <a:sym typeface="Oswald"/>
              </a:defRPr>
            </a:lvl6pPr>
            <a:lvl7pPr lvl="6" algn="l">
              <a:lnSpc>
                <a:spcPct val="100000"/>
              </a:lnSpc>
              <a:spcBef>
                <a:spcPts val="0"/>
              </a:spcBef>
              <a:spcAft>
                <a:spcPts val="0"/>
              </a:spcAft>
              <a:buSzPts val="3400"/>
              <a:buFont typeface="Oswald"/>
              <a:buNone/>
              <a:defRPr sz="3400">
                <a:latin typeface="Oswald"/>
                <a:ea typeface="Oswald"/>
                <a:cs typeface="Oswald"/>
                <a:sym typeface="Oswald"/>
              </a:defRPr>
            </a:lvl7pPr>
            <a:lvl8pPr lvl="7" algn="l">
              <a:lnSpc>
                <a:spcPct val="100000"/>
              </a:lnSpc>
              <a:spcBef>
                <a:spcPts val="0"/>
              </a:spcBef>
              <a:spcAft>
                <a:spcPts val="0"/>
              </a:spcAft>
              <a:buSzPts val="3400"/>
              <a:buFont typeface="Oswald"/>
              <a:buNone/>
              <a:defRPr sz="3400">
                <a:latin typeface="Oswald"/>
                <a:ea typeface="Oswald"/>
                <a:cs typeface="Oswald"/>
                <a:sym typeface="Oswald"/>
              </a:defRPr>
            </a:lvl8pPr>
            <a:lvl9pPr lvl="8" algn="l">
              <a:lnSpc>
                <a:spcPct val="100000"/>
              </a:lnSpc>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_2">
    <p:spTree>
      <p:nvGrpSpPr>
        <p:cNvPr id="127" name="Shape 127"/>
        <p:cNvGrpSpPr/>
        <p:nvPr/>
      </p:nvGrpSpPr>
      <p:grpSpPr>
        <a:xfrm>
          <a:off x="0" y="0"/>
          <a:ext cx="0" cy="0"/>
          <a:chOff x="0" y="0"/>
          <a:chExt cx="0" cy="0"/>
        </a:xfrm>
      </p:grpSpPr>
      <p:sp>
        <p:nvSpPr>
          <p:cNvPr id="128" name="Google Shape;128;p26"/>
          <p:cNvSpPr txBox="1"/>
          <p:nvPr>
            <p:ph type="title"/>
          </p:nvPr>
        </p:nvSpPr>
        <p:spPr>
          <a:xfrm>
            <a:off x="720000" y="539500"/>
            <a:ext cx="7704000" cy="576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400"/>
              <a:buFont typeface="Oswald"/>
              <a:buNone/>
              <a:defRPr sz="3400">
                <a:latin typeface="Oswald"/>
                <a:ea typeface="Oswald"/>
                <a:cs typeface="Oswald"/>
                <a:sym typeface="Oswald"/>
              </a:defRPr>
            </a:lvl2pPr>
            <a:lvl3pPr lvl="2" algn="l">
              <a:lnSpc>
                <a:spcPct val="100000"/>
              </a:lnSpc>
              <a:spcBef>
                <a:spcPts val="0"/>
              </a:spcBef>
              <a:spcAft>
                <a:spcPts val="0"/>
              </a:spcAft>
              <a:buSzPts val="3400"/>
              <a:buFont typeface="Oswald"/>
              <a:buNone/>
              <a:defRPr sz="3400">
                <a:latin typeface="Oswald"/>
                <a:ea typeface="Oswald"/>
                <a:cs typeface="Oswald"/>
                <a:sym typeface="Oswald"/>
              </a:defRPr>
            </a:lvl3pPr>
            <a:lvl4pPr lvl="3" algn="l">
              <a:lnSpc>
                <a:spcPct val="100000"/>
              </a:lnSpc>
              <a:spcBef>
                <a:spcPts val="0"/>
              </a:spcBef>
              <a:spcAft>
                <a:spcPts val="0"/>
              </a:spcAft>
              <a:buSzPts val="3400"/>
              <a:buFont typeface="Oswald"/>
              <a:buNone/>
              <a:defRPr sz="3400">
                <a:latin typeface="Oswald"/>
                <a:ea typeface="Oswald"/>
                <a:cs typeface="Oswald"/>
                <a:sym typeface="Oswald"/>
              </a:defRPr>
            </a:lvl4pPr>
            <a:lvl5pPr lvl="4" algn="l">
              <a:lnSpc>
                <a:spcPct val="100000"/>
              </a:lnSpc>
              <a:spcBef>
                <a:spcPts val="0"/>
              </a:spcBef>
              <a:spcAft>
                <a:spcPts val="0"/>
              </a:spcAft>
              <a:buSzPts val="3400"/>
              <a:buFont typeface="Oswald"/>
              <a:buNone/>
              <a:defRPr sz="3400">
                <a:latin typeface="Oswald"/>
                <a:ea typeface="Oswald"/>
                <a:cs typeface="Oswald"/>
                <a:sym typeface="Oswald"/>
              </a:defRPr>
            </a:lvl5pPr>
            <a:lvl6pPr lvl="5" algn="l">
              <a:lnSpc>
                <a:spcPct val="100000"/>
              </a:lnSpc>
              <a:spcBef>
                <a:spcPts val="0"/>
              </a:spcBef>
              <a:spcAft>
                <a:spcPts val="0"/>
              </a:spcAft>
              <a:buSzPts val="3400"/>
              <a:buFont typeface="Oswald"/>
              <a:buNone/>
              <a:defRPr sz="3400">
                <a:latin typeface="Oswald"/>
                <a:ea typeface="Oswald"/>
                <a:cs typeface="Oswald"/>
                <a:sym typeface="Oswald"/>
              </a:defRPr>
            </a:lvl6pPr>
            <a:lvl7pPr lvl="6" algn="l">
              <a:lnSpc>
                <a:spcPct val="100000"/>
              </a:lnSpc>
              <a:spcBef>
                <a:spcPts val="0"/>
              </a:spcBef>
              <a:spcAft>
                <a:spcPts val="0"/>
              </a:spcAft>
              <a:buSzPts val="3400"/>
              <a:buFont typeface="Oswald"/>
              <a:buNone/>
              <a:defRPr sz="3400">
                <a:latin typeface="Oswald"/>
                <a:ea typeface="Oswald"/>
                <a:cs typeface="Oswald"/>
                <a:sym typeface="Oswald"/>
              </a:defRPr>
            </a:lvl7pPr>
            <a:lvl8pPr lvl="7" algn="l">
              <a:lnSpc>
                <a:spcPct val="100000"/>
              </a:lnSpc>
              <a:spcBef>
                <a:spcPts val="0"/>
              </a:spcBef>
              <a:spcAft>
                <a:spcPts val="0"/>
              </a:spcAft>
              <a:buSzPts val="3400"/>
              <a:buFont typeface="Oswald"/>
              <a:buNone/>
              <a:defRPr sz="3400">
                <a:latin typeface="Oswald"/>
                <a:ea typeface="Oswald"/>
                <a:cs typeface="Oswald"/>
                <a:sym typeface="Oswald"/>
              </a:defRPr>
            </a:lvl8pPr>
            <a:lvl9pPr lvl="8" algn="l">
              <a:lnSpc>
                <a:spcPct val="100000"/>
              </a:lnSpc>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_1_1_2_1">
    <p:spTree>
      <p:nvGrpSpPr>
        <p:cNvPr id="129" name="Shape 129"/>
        <p:cNvGrpSpPr/>
        <p:nvPr/>
      </p:nvGrpSpPr>
      <p:grpSpPr>
        <a:xfrm>
          <a:off x="0" y="0"/>
          <a:ext cx="0" cy="0"/>
          <a:chOff x="0" y="0"/>
          <a:chExt cx="0" cy="0"/>
        </a:xfrm>
      </p:grpSpPr>
      <p:sp>
        <p:nvSpPr>
          <p:cNvPr id="130" name="Google Shape;130;p27"/>
          <p:cNvSpPr txBox="1"/>
          <p:nvPr>
            <p:ph type="title"/>
          </p:nvPr>
        </p:nvSpPr>
        <p:spPr>
          <a:xfrm>
            <a:off x="720000" y="539500"/>
            <a:ext cx="7704000" cy="576000"/>
          </a:xfrm>
          <a:prstGeom prst="rect">
            <a:avLst/>
          </a:prstGeom>
          <a:noFill/>
          <a:ln>
            <a:noFill/>
          </a:ln>
        </p:spPr>
        <p:txBody>
          <a:bodyPr anchorCtr="0" anchor="t" bIns="0" lIns="0" spcFirstLastPara="1" rIns="0" wrap="square" tIns="0">
            <a:noAutofit/>
          </a:bodyPr>
          <a:lstStyle>
            <a:lvl1pPr lvl="0" algn="r">
              <a:lnSpc>
                <a:spcPct val="100000"/>
              </a:lnSpc>
              <a:spcBef>
                <a:spcPts val="0"/>
              </a:spcBef>
              <a:spcAft>
                <a:spcPts val="0"/>
              </a:spcAft>
              <a:buSzPts val="3400"/>
              <a:buNone/>
              <a:defRPr/>
            </a:lvl1pPr>
            <a:lvl2pPr lvl="1" algn="l">
              <a:lnSpc>
                <a:spcPct val="100000"/>
              </a:lnSpc>
              <a:spcBef>
                <a:spcPts val="0"/>
              </a:spcBef>
              <a:spcAft>
                <a:spcPts val="0"/>
              </a:spcAft>
              <a:buSzPts val="3400"/>
              <a:buFont typeface="Oswald"/>
              <a:buNone/>
              <a:defRPr sz="3400">
                <a:latin typeface="Oswald"/>
                <a:ea typeface="Oswald"/>
                <a:cs typeface="Oswald"/>
                <a:sym typeface="Oswald"/>
              </a:defRPr>
            </a:lvl2pPr>
            <a:lvl3pPr lvl="2" algn="l">
              <a:lnSpc>
                <a:spcPct val="100000"/>
              </a:lnSpc>
              <a:spcBef>
                <a:spcPts val="0"/>
              </a:spcBef>
              <a:spcAft>
                <a:spcPts val="0"/>
              </a:spcAft>
              <a:buSzPts val="3400"/>
              <a:buFont typeface="Oswald"/>
              <a:buNone/>
              <a:defRPr sz="3400">
                <a:latin typeface="Oswald"/>
                <a:ea typeface="Oswald"/>
                <a:cs typeface="Oswald"/>
                <a:sym typeface="Oswald"/>
              </a:defRPr>
            </a:lvl3pPr>
            <a:lvl4pPr lvl="3" algn="l">
              <a:lnSpc>
                <a:spcPct val="100000"/>
              </a:lnSpc>
              <a:spcBef>
                <a:spcPts val="0"/>
              </a:spcBef>
              <a:spcAft>
                <a:spcPts val="0"/>
              </a:spcAft>
              <a:buSzPts val="3400"/>
              <a:buFont typeface="Oswald"/>
              <a:buNone/>
              <a:defRPr sz="3400">
                <a:latin typeface="Oswald"/>
                <a:ea typeface="Oswald"/>
                <a:cs typeface="Oswald"/>
                <a:sym typeface="Oswald"/>
              </a:defRPr>
            </a:lvl4pPr>
            <a:lvl5pPr lvl="4" algn="l">
              <a:lnSpc>
                <a:spcPct val="100000"/>
              </a:lnSpc>
              <a:spcBef>
                <a:spcPts val="0"/>
              </a:spcBef>
              <a:spcAft>
                <a:spcPts val="0"/>
              </a:spcAft>
              <a:buSzPts val="3400"/>
              <a:buFont typeface="Oswald"/>
              <a:buNone/>
              <a:defRPr sz="3400">
                <a:latin typeface="Oswald"/>
                <a:ea typeface="Oswald"/>
                <a:cs typeface="Oswald"/>
                <a:sym typeface="Oswald"/>
              </a:defRPr>
            </a:lvl5pPr>
            <a:lvl6pPr lvl="5" algn="l">
              <a:lnSpc>
                <a:spcPct val="100000"/>
              </a:lnSpc>
              <a:spcBef>
                <a:spcPts val="0"/>
              </a:spcBef>
              <a:spcAft>
                <a:spcPts val="0"/>
              </a:spcAft>
              <a:buSzPts val="3400"/>
              <a:buFont typeface="Oswald"/>
              <a:buNone/>
              <a:defRPr sz="3400">
                <a:latin typeface="Oswald"/>
                <a:ea typeface="Oswald"/>
                <a:cs typeface="Oswald"/>
                <a:sym typeface="Oswald"/>
              </a:defRPr>
            </a:lvl6pPr>
            <a:lvl7pPr lvl="6" algn="l">
              <a:lnSpc>
                <a:spcPct val="100000"/>
              </a:lnSpc>
              <a:spcBef>
                <a:spcPts val="0"/>
              </a:spcBef>
              <a:spcAft>
                <a:spcPts val="0"/>
              </a:spcAft>
              <a:buSzPts val="3400"/>
              <a:buFont typeface="Oswald"/>
              <a:buNone/>
              <a:defRPr sz="3400">
                <a:latin typeface="Oswald"/>
                <a:ea typeface="Oswald"/>
                <a:cs typeface="Oswald"/>
                <a:sym typeface="Oswald"/>
              </a:defRPr>
            </a:lvl7pPr>
            <a:lvl8pPr lvl="7" algn="l">
              <a:lnSpc>
                <a:spcPct val="100000"/>
              </a:lnSpc>
              <a:spcBef>
                <a:spcPts val="0"/>
              </a:spcBef>
              <a:spcAft>
                <a:spcPts val="0"/>
              </a:spcAft>
              <a:buSzPts val="3400"/>
              <a:buFont typeface="Oswald"/>
              <a:buNone/>
              <a:defRPr sz="3400">
                <a:latin typeface="Oswald"/>
                <a:ea typeface="Oswald"/>
                <a:cs typeface="Oswald"/>
                <a:sym typeface="Oswald"/>
              </a:defRPr>
            </a:lvl8pPr>
            <a:lvl9pPr lvl="8" algn="l">
              <a:lnSpc>
                <a:spcPct val="100000"/>
              </a:lnSpc>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2_1_2">
    <p:spTree>
      <p:nvGrpSpPr>
        <p:cNvPr id="131" name="Shape 131"/>
        <p:cNvGrpSpPr/>
        <p:nvPr/>
      </p:nvGrpSpPr>
      <p:grpSpPr>
        <a:xfrm>
          <a:off x="0" y="0"/>
          <a:ext cx="0" cy="0"/>
          <a:chOff x="0" y="0"/>
          <a:chExt cx="0" cy="0"/>
        </a:xfrm>
      </p:grpSpPr>
      <p:sp>
        <p:nvSpPr>
          <p:cNvPr id="132" name="Google Shape;132;p28"/>
          <p:cNvSpPr txBox="1"/>
          <p:nvPr>
            <p:ph type="title"/>
          </p:nvPr>
        </p:nvSpPr>
        <p:spPr>
          <a:xfrm>
            <a:off x="720000" y="539500"/>
            <a:ext cx="7704000" cy="576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400"/>
              <a:buFont typeface="Oswald"/>
              <a:buNone/>
              <a:defRPr sz="3400">
                <a:latin typeface="Oswald"/>
                <a:ea typeface="Oswald"/>
                <a:cs typeface="Oswald"/>
                <a:sym typeface="Oswald"/>
              </a:defRPr>
            </a:lvl2pPr>
            <a:lvl3pPr lvl="2" algn="l">
              <a:lnSpc>
                <a:spcPct val="100000"/>
              </a:lnSpc>
              <a:spcBef>
                <a:spcPts val="0"/>
              </a:spcBef>
              <a:spcAft>
                <a:spcPts val="0"/>
              </a:spcAft>
              <a:buSzPts val="3400"/>
              <a:buFont typeface="Oswald"/>
              <a:buNone/>
              <a:defRPr sz="3400">
                <a:latin typeface="Oswald"/>
                <a:ea typeface="Oswald"/>
                <a:cs typeface="Oswald"/>
                <a:sym typeface="Oswald"/>
              </a:defRPr>
            </a:lvl3pPr>
            <a:lvl4pPr lvl="3" algn="l">
              <a:lnSpc>
                <a:spcPct val="100000"/>
              </a:lnSpc>
              <a:spcBef>
                <a:spcPts val="0"/>
              </a:spcBef>
              <a:spcAft>
                <a:spcPts val="0"/>
              </a:spcAft>
              <a:buSzPts val="3400"/>
              <a:buFont typeface="Oswald"/>
              <a:buNone/>
              <a:defRPr sz="3400">
                <a:latin typeface="Oswald"/>
                <a:ea typeface="Oswald"/>
                <a:cs typeface="Oswald"/>
                <a:sym typeface="Oswald"/>
              </a:defRPr>
            </a:lvl4pPr>
            <a:lvl5pPr lvl="4" algn="l">
              <a:lnSpc>
                <a:spcPct val="100000"/>
              </a:lnSpc>
              <a:spcBef>
                <a:spcPts val="0"/>
              </a:spcBef>
              <a:spcAft>
                <a:spcPts val="0"/>
              </a:spcAft>
              <a:buSzPts val="3400"/>
              <a:buFont typeface="Oswald"/>
              <a:buNone/>
              <a:defRPr sz="3400">
                <a:latin typeface="Oswald"/>
                <a:ea typeface="Oswald"/>
                <a:cs typeface="Oswald"/>
                <a:sym typeface="Oswald"/>
              </a:defRPr>
            </a:lvl5pPr>
            <a:lvl6pPr lvl="5" algn="l">
              <a:lnSpc>
                <a:spcPct val="100000"/>
              </a:lnSpc>
              <a:spcBef>
                <a:spcPts val="0"/>
              </a:spcBef>
              <a:spcAft>
                <a:spcPts val="0"/>
              </a:spcAft>
              <a:buSzPts val="3400"/>
              <a:buFont typeface="Oswald"/>
              <a:buNone/>
              <a:defRPr sz="3400">
                <a:latin typeface="Oswald"/>
                <a:ea typeface="Oswald"/>
                <a:cs typeface="Oswald"/>
                <a:sym typeface="Oswald"/>
              </a:defRPr>
            </a:lvl6pPr>
            <a:lvl7pPr lvl="6" algn="l">
              <a:lnSpc>
                <a:spcPct val="100000"/>
              </a:lnSpc>
              <a:spcBef>
                <a:spcPts val="0"/>
              </a:spcBef>
              <a:spcAft>
                <a:spcPts val="0"/>
              </a:spcAft>
              <a:buSzPts val="3400"/>
              <a:buFont typeface="Oswald"/>
              <a:buNone/>
              <a:defRPr sz="3400">
                <a:latin typeface="Oswald"/>
                <a:ea typeface="Oswald"/>
                <a:cs typeface="Oswald"/>
                <a:sym typeface="Oswald"/>
              </a:defRPr>
            </a:lvl7pPr>
            <a:lvl8pPr lvl="7" algn="l">
              <a:lnSpc>
                <a:spcPct val="100000"/>
              </a:lnSpc>
              <a:spcBef>
                <a:spcPts val="0"/>
              </a:spcBef>
              <a:spcAft>
                <a:spcPts val="0"/>
              </a:spcAft>
              <a:buSzPts val="3400"/>
              <a:buFont typeface="Oswald"/>
              <a:buNone/>
              <a:defRPr sz="3400">
                <a:latin typeface="Oswald"/>
                <a:ea typeface="Oswald"/>
                <a:cs typeface="Oswald"/>
                <a:sym typeface="Oswald"/>
              </a:defRPr>
            </a:lvl8pPr>
            <a:lvl9pPr lvl="8" algn="l">
              <a:lnSpc>
                <a:spcPct val="100000"/>
              </a:lnSpc>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2_1_1">
    <p:spTree>
      <p:nvGrpSpPr>
        <p:cNvPr id="133" name="Shape 133"/>
        <p:cNvGrpSpPr/>
        <p:nvPr/>
      </p:nvGrpSpPr>
      <p:grpSpPr>
        <a:xfrm>
          <a:off x="0" y="0"/>
          <a:ext cx="0" cy="0"/>
          <a:chOff x="0" y="0"/>
          <a:chExt cx="0" cy="0"/>
        </a:xfrm>
      </p:grpSpPr>
      <p:sp>
        <p:nvSpPr>
          <p:cNvPr id="134" name="Google Shape;134;p29"/>
          <p:cNvSpPr txBox="1"/>
          <p:nvPr>
            <p:ph type="title"/>
          </p:nvPr>
        </p:nvSpPr>
        <p:spPr>
          <a:xfrm>
            <a:off x="4720925" y="539500"/>
            <a:ext cx="3191400" cy="576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400"/>
              <a:buFont typeface="Oswald"/>
              <a:buNone/>
              <a:defRPr sz="3400">
                <a:latin typeface="Oswald"/>
                <a:ea typeface="Oswald"/>
                <a:cs typeface="Oswald"/>
                <a:sym typeface="Oswald"/>
              </a:defRPr>
            </a:lvl2pPr>
            <a:lvl3pPr lvl="2" algn="l">
              <a:lnSpc>
                <a:spcPct val="100000"/>
              </a:lnSpc>
              <a:spcBef>
                <a:spcPts val="0"/>
              </a:spcBef>
              <a:spcAft>
                <a:spcPts val="0"/>
              </a:spcAft>
              <a:buSzPts val="3400"/>
              <a:buFont typeface="Oswald"/>
              <a:buNone/>
              <a:defRPr sz="3400">
                <a:latin typeface="Oswald"/>
                <a:ea typeface="Oswald"/>
                <a:cs typeface="Oswald"/>
                <a:sym typeface="Oswald"/>
              </a:defRPr>
            </a:lvl3pPr>
            <a:lvl4pPr lvl="3" algn="l">
              <a:lnSpc>
                <a:spcPct val="100000"/>
              </a:lnSpc>
              <a:spcBef>
                <a:spcPts val="0"/>
              </a:spcBef>
              <a:spcAft>
                <a:spcPts val="0"/>
              </a:spcAft>
              <a:buSzPts val="3400"/>
              <a:buFont typeface="Oswald"/>
              <a:buNone/>
              <a:defRPr sz="3400">
                <a:latin typeface="Oswald"/>
                <a:ea typeface="Oswald"/>
                <a:cs typeface="Oswald"/>
                <a:sym typeface="Oswald"/>
              </a:defRPr>
            </a:lvl4pPr>
            <a:lvl5pPr lvl="4" algn="l">
              <a:lnSpc>
                <a:spcPct val="100000"/>
              </a:lnSpc>
              <a:spcBef>
                <a:spcPts val="0"/>
              </a:spcBef>
              <a:spcAft>
                <a:spcPts val="0"/>
              </a:spcAft>
              <a:buSzPts val="3400"/>
              <a:buFont typeface="Oswald"/>
              <a:buNone/>
              <a:defRPr sz="3400">
                <a:latin typeface="Oswald"/>
                <a:ea typeface="Oswald"/>
                <a:cs typeface="Oswald"/>
                <a:sym typeface="Oswald"/>
              </a:defRPr>
            </a:lvl5pPr>
            <a:lvl6pPr lvl="5" algn="l">
              <a:lnSpc>
                <a:spcPct val="100000"/>
              </a:lnSpc>
              <a:spcBef>
                <a:spcPts val="0"/>
              </a:spcBef>
              <a:spcAft>
                <a:spcPts val="0"/>
              </a:spcAft>
              <a:buSzPts val="3400"/>
              <a:buFont typeface="Oswald"/>
              <a:buNone/>
              <a:defRPr sz="3400">
                <a:latin typeface="Oswald"/>
                <a:ea typeface="Oswald"/>
                <a:cs typeface="Oswald"/>
                <a:sym typeface="Oswald"/>
              </a:defRPr>
            </a:lvl6pPr>
            <a:lvl7pPr lvl="6" algn="l">
              <a:lnSpc>
                <a:spcPct val="100000"/>
              </a:lnSpc>
              <a:spcBef>
                <a:spcPts val="0"/>
              </a:spcBef>
              <a:spcAft>
                <a:spcPts val="0"/>
              </a:spcAft>
              <a:buSzPts val="3400"/>
              <a:buFont typeface="Oswald"/>
              <a:buNone/>
              <a:defRPr sz="3400">
                <a:latin typeface="Oswald"/>
                <a:ea typeface="Oswald"/>
                <a:cs typeface="Oswald"/>
                <a:sym typeface="Oswald"/>
              </a:defRPr>
            </a:lvl7pPr>
            <a:lvl8pPr lvl="7" algn="l">
              <a:lnSpc>
                <a:spcPct val="100000"/>
              </a:lnSpc>
              <a:spcBef>
                <a:spcPts val="0"/>
              </a:spcBef>
              <a:spcAft>
                <a:spcPts val="0"/>
              </a:spcAft>
              <a:buSzPts val="3400"/>
              <a:buFont typeface="Oswald"/>
              <a:buNone/>
              <a:defRPr sz="3400">
                <a:latin typeface="Oswald"/>
                <a:ea typeface="Oswald"/>
                <a:cs typeface="Oswald"/>
                <a:sym typeface="Oswald"/>
              </a:defRPr>
            </a:lvl8pPr>
            <a:lvl9pPr lvl="8" algn="l">
              <a:lnSpc>
                <a:spcPct val="100000"/>
              </a:lnSpc>
              <a:spcBef>
                <a:spcPts val="0"/>
              </a:spcBef>
              <a:spcAft>
                <a:spcPts val="0"/>
              </a:spcAft>
              <a:buSzPts val="3400"/>
              <a:buFont typeface="Oswald"/>
              <a:buNone/>
              <a:defRPr sz="3400">
                <a:latin typeface="Oswald"/>
                <a:ea typeface="Oswald"/>
                <a:cs typeface="Oswald"/>
                <a:sym typeface="Oswald"/>
              </a:defRPr>
            </a:lvl9pPr>
          </a:lstStyle>
          <a:p/>
        </p:txBody>
      </p:sp>
      <p:grpSp>
        <p:nvGrpSpPr>
          <p:cNvPr id="135" name="Google Shape;135;p29"/>
          <p:cNvGrpSpPr/>
          <p:nvPr/>
        </p:nvGrpSpPr>
        <p:grpSpPr>
          <a:xfrm flipH="1" rot="-5399868">
            <a:off x="480934" y="-830736"/>
            <a:ext cx="2029371" cy="4383847"/>
            <a:chOff x="7350442" y="2608992"/>
            <a:chExt cx="777239" cy="1673160"/>
          </a:xfrm>
        </p:grpSpPr>
        <p:sp>
          <p:nvSpPr>
            <p:cNvPr id="136" name="Google Shape;136;p29"/>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 name="Google Shape;137;p29"/>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 name="Google Shape;138;p29"/>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 name="Google Shape;139;p29"/>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 name="Google Shape;140;p29"/>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 name="Google Shape;141;p29"/>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 name="Google Shape;142;p29"/>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 name="Google Shape;143;p29"/>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BLANK_1_1_1_2_1_1_1">
    <p:spTree>
      <p:nvGrpSpPr>
        <p:cNvPr id="144" name="Shape 144"/>
        <p:cNvGrpSpPr/>
        <p:nvPr/>
      </p:nvGrpSpPr>
      <p:grpSpPr>
        <a:xfrm>
          <a:off x="0" y="0"/>
          <a:ext cx="0" cy="0"/>
          <a:chOff x="0" y="0"/>
          <a:chExt cx="0" cy="0"/>
        </a:xfrm>
      </p:grpSpPr>
      <p:sp>
        <p:nvSpPr>
          <p:cNvPr id="145" name="Google Shape;145;p30"/>
          <p:cNvSpPr txBox="1"/>
          <p:nvPr>
            <p:ph type="title"/>
          </p:nvPr>
        </p:nvSpPr>
        <p:spPr>
          <a:xfrm>
            <a:off x="972450" y="539500"/>
            <a:ext cx="7199100" cy="576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400"/>
              <a:buNone/>
              <a:defRPr/>
            </a:lvl1pPr>
            <a:lvl2pPr lvl="1" algn="ctr">
              <a:lnSpc>
                <a:spcPct val="100000"/>
              </a:lnSpc>
              <a:spcBef>
                <a:spcPts val="0"/>
              </a:spcBef>
              <a:spcAft>
                <a:spcPts val="0"/>
              </a:spcAft>
              <a:buSzPts val="3400"/>
              <a:buFont typeface="Oswald"/>
              <a:buNone/>
              <a:defRPr sz="3400">
                <a:latin typeface="Oswald"/>
                <a:ea typeface="Oswald"/>
                <a:cs typeface="Oswald"/>
                <a:sym typeface="Oswald"/>
              </a:defRPr>
            </a:lvl2pPr>
            <a:lvl3pPr lvl="2" algn="ctr">
              <a:lnSpc>
                <a:spcPct val="100000"/>
              </a:lnSpc>
              <a:spcBef>
                <a:spcPts val="0"/>
              </a:spcBef>
              <a:spcAft>
                <a:spcPts val="0"/>
              </a:spcAft>
              <a:buSzPts val="3400"/>
              <a:buFont typeface="Oswald"/>
              <a:buNone/>
              <a:defRPr sz="3400">
                <a:latin typeface="Oswald"/>
                <a:ea typeface="Oswald"/>
                <a:cs typeface="Oswald"/>
                <a:sym typeface="Oswald"/>
              </a:defRPr>
            </a:lvl3pPr>
            <a:lvl4pPr lvl="3" algn="ctr">
              <a:lnSpc>
                <a:spcPct val="100000"/>
              </a:lnSpc>
              <a:spcBef>
                <a:spcPts val="0"/>
              </a:spcBef>
              <a:spcAft>
                <a:spcPts val="0"/>
              </a:spcAft>
              <a:buSzPts val="3400"/>
              <a:buFont typeface="Oswald"/>
              <a:buNone/>
              <a:defRPr sz="3400">
                <a:latin typeface="Oswald"/>
                <a:ea typeface="Oswald"/>
                <a:cs typeface="Oswald"/>
                <a:sym typeface="Oswald"/>
              </a:defRPr>
            </a:lvl4pPr>
            <a:lvl5pPr lvl="4" algn="ctr">
              <a:lnSpc>
                <a:spcPct val="100000"/>
              </a:lnSpc>
              <a:spcBef>
                <a:spcPts val="0"/>
              </a:spcBef>
              <a:spcAft>
                <a:spcPts val="0"/>
              </a:spcAft>
              <a:buSzPts val="3400"/>
              <a:buFont typeface="Oswald"/>
              <a:buNone/>
              <a:defRPr sz="3400">
                <a:latin typeface="Oswald"/>
                <a:ea typeface="Oswald"/>
                <a:cs typeface="Oswald"/>
                <a:sym typeface="Oswald"/>
              </a:defRPr>
            </a:lvl5pPr>
            <a:lvl6pPr lvl="5" algn="ctr">
              <a:lnSpc>
                <a:spcPct val="100000"/>
              </a:lnSpc>
              <a:spcBef>
                <a:spcPts val="0"/>
              </a:spcBef>
              <a:spcAft>
                <a:spcPts val="0"/>
              </a:spcAft>
              <a:buSzPts val="3400"/>
              <a:buFont typeface="Oswald"/>
              <a:buNone/>
              <a:defRPr sz="3400">
                <a:latin typeface="Oswald"/>
                <a:ea typeface="Oswald"/>
                <a:cs typeface="Oswald"/>
                <a:sym typeface="Oswald"/>
              </a:defRPr>
            </a:lvl6pPr>
            <a:lvl7pPr lvl="6" algn="ctr">
              <a:lnSpc>
                <a:spcPct val="100000"/>
              </a:lnSpc>
              <a:spcBef>
                <a:spcPts val="0"/>
              </a:spcBef>
              <a:spcAft>
                <a:spcPts val="0"/>
              </a:spcAft>
              <a:buSzPts val="3400"/>
              <a:buFont typeface="Oswald"/>
              <a:buNone/>
              <a:defRPr sz="3400">
                <a:latin typeface="Oswald"/>
                <a:ea typeface="Oswald"/>
                <a:cs typeface="Oswald"/>
                <a:sym typeface="Oswald"/>
              </a:defRPr>
            </a:lvl7pPr>
            <a:lvl8pPr lvl="7" algn="ctr">
              <a:lnSpc>
                <a:spcPct val="100000"/>
              </a:lnSpc>
              <a:spcBef>
                <a:spcPts val="0"/>
              </a:spcBef>
              <a:spcAft>
                <a:spcPts val="0"/>
              </a:spcAft>
              <a:buSzPts val="3400"/>
              <a:buFont typeface="Oswald"/>
              <a:buNone/>
              <a:defRPr sz="3400">
                <a:latin typeface="Oswald"/>
                <a:ea typeface="Oswald"/>
                <a:cs typeface="Oswald"/>
                <a:sym typeface="Oswald"/>
              </a:defRPr>
            </a:lvl8pPr>
            <a:lvl9pPr lvl="8" algn="ctr">
              <a:lnSpc>
                <a:spcPct val="100000"/>
              </a:lnSpc>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1_1">
    <p:spTree>
      <p:nvGrpSpPr>
        <p:cNvPr id="20" name="Shape 20"/>
        <p:cNvGrpSpPr/>
        <p:nvPr/>
      </p:nvGrpSpPr>
      <p:grpSpPr>
        <a:xfrm>
          <a:off x="0" y="0"/>
          <a:ext cx="0" cy="0"/>
          <a:chOff x="0" y="0"/>
          <a:chExt cx="0" cy="0"/>
        </a:xfrm>
      </p:grpSpPr>
      <p:sp>
        <p:nvSpPr>
          <p:cNvPr id="21" name="Google Shape;21;p13"/>
          <p:cNvSpPr txBox="1"/>
          <p:nvPr>
            <p:ph type="title"/>
          </p:nvPr>
        </p:nvSpPr>
        <p:spPr>
          <a:xfrm>
            <a:off x="1584063" y="1543600"/>
            <a:ext cx="2337300" cy="39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ctr">
              <a:lnSpc>
                <a:spcPct val="100000"/>
              </a:lnSpc>
              <a:spcBef>
                <a:spcPts val="0"/>
              </a:spcBef>
              <a:spcAft>
                <a:spcPts val="0"/>
              </a:spcAft>
              <a:buSzPts val="2200"/>
              <a:buFont typeface="Oswald"/>
              <a:buNone/>
              <a:defRPr sz="2200">
                <a:latin typeface="Oswald"/>
                <a:ea typeface="Oswald"/>
                <a:cs typeface="Oswald"/>
                <a:sym typeface="Oswald"/>
              </a:defRPr>
            </a:lvl2pPr>
            <a:lvl3pPr lvl="2" algn="ctr">
              <a:lnSpc>
                <a:spcPct val="100000"/>
              </a:lnSpc>
              <a:spcBef>
                <a:spcPts val="0"/>
              </a:spcBef>
              <a:spcAft>
                <a:spcPts val="0"/>
              </a:spcAft>
              <a:buSzPts val="2200"/>
              <a:buFont typeface="Oswald"/>
              <a:buNone/>
              <a:defRPr sz="2200">
                <a:latin typeface="Oswald"/>
                <a:ea typeface="Oswald"/>
                <a:cs typeface="Oswald"/>
                <a:sym typeface="Oswald"/>
              </a:defRPr>
            </a:lvl3pPr>
            <a:lvl4pPr lvl="3" algn="ctr">
              <a:lnSpc>
                <a:spcPct val="100000"/>
              </a:lnSpc>
              <a:spcBef>
                <a:spcPts val="0"/>
              </a:spcBef>
              <a:spcAft>
                <a:spcPts val="0"/>
              </a:spcAft>
              <a:buSzPts val="2200"/>
              <a:buFont typeface="Oswald"/>
              <a:buNone/>
              <a:defRPr sz="2200">
                <a:latin typeface="Oswald"/>
                <a:ea typeface="Oswald"/>
                <a:cs typeface="Oswald"/>
                <a:sym typeface="Oswald"/>
              </a:defRPr>
            </a:lvl4pPr>
            <a:lvl5pPr lvl="4" algn="ctr">
              <a:lnSpc>
                <a:spcPct val="100000"/>
              </a:lnSpc>
              <a:spcBef>
                <a:spcPts val="0"/>
              </a:spcBef>
              <a:spcAft>
                <a:spcPts val="0"/>
              </a:spcAft>
              <a:buSzPts val="2200"/>
              <a:buFont typeface="Oswald"/>
              <a:buNone/>
              <a:defRPr sz="2200">
                <a:latin typeface="Oswald"/>
                <a:ea typeface="Oswald"/>
                <a:cs typeface="Oswald"/>
                <a:sym typeface="Oswald"/>
              </a:defRPr>
            </a:lvl5pPr>
            <a:lvl6pPr lvl="5" algn="ctr">
              <a:lnSpc>
                <a:spcPct val="100000"/>
              </a:lnSpc>
              <a:spcBef>
                <a:spcPts val="0"/>
              </a:spcBef>
              <a:spcAft>
                <a:spcPts val="0"/>
              </a:spcAft>
              <a:buSzPts val="2200"/>
              <a:buFont typeface="Oswald"/>
              <a:buNone/>
              <a:defRPr sz="2200">
                <a:latin typeface="Oswald"/>
                <a:ea typeface="Oswald"/>
                <a:cs typeface="Oswald"/>
                <a:sym typeface="Oswald"/>
              </a:defRPr>
            </a:lvl6pPr>
            <a:lvl7pPr lvl="6" algn="ctr">
              <a:lnSpc>
                <a:spcPct val="100000"/>
              </a:lnSpc>
              <a:spcBef>
                <a:spcPts val="0"/>
              </a:spcBef>
              <a:spcAft>
                <a:spcPts val="0"/>
              </a:spcAft>
              <a:buSzPts val="2200"/>
              <a:buFont typeface="Oswald"/>
              <a:buNone/>
              <a:defRPr sz="2200">
                <a:latin typeface="Oswald"/>
                <a:ea typeface="Oswald"/>
                <a:cs typeface="Oswald"/>
                <a:sym typeface="Oswald"/>
              </a:defRPr>
            </a:lvl7pPr>
            <a:lvl8pPr lvl="7" algn="ctr">
              <a:lnSpc>
                <a:spcPct val="100000"/>
              </a:lnSpc>
              <a:spcBef>
                <a:spcPts val="0"/>
              </a:spcBef>
              <a:spcAft>
                <a:spcPts val="0"/>
              </a:spcAft>
              <a:buSzPts val="2200"/>
              <a:buFont typeface="Oswald"/>
              <a:buNone/>
              <a:defRPr sz="2200">
                <a:latin typeface="Oswald"/>
                <a:ea typeface="Oswald"/>
                <a:cs typeface="Oswald"/>
                <a:sym typeface="Oswald"/>
              </a:defRPr>
            </a:lvl8pPr>
            <a:lvl9pPr lvl="8" algn="ctr">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22" name="Google Shape;22;p13"/>
          <p:cNvSpPr txBox="1"/>
          <p:nvPr>
            <p:ph idx="1" type="subTitle"/>
          </p:nvPr>
        </p:nvSpPr>
        <p:spPr>
          <a:xfrm>
            <a:off x="1584063" y="1938600"/>
            <a:ext cx="2337300" cy="72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23" name="Google Shape;23;p13"/>
          <p:cNvSpPr txBox="1"/>
          <p:nvPr>
            <p:ph idx="2" type="title"/>
          </p:nvPr>
        </p:nvSpPr>
        <p:spPr>
          <a:xfrm>
            <a:off x="5704788" y="1543600"/>
            <a:ext cx="2340900" cy="39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ctr">
              <a:lnSpc>
                <a:spcPct val="100000"/>
              </a:lnSpc>
              <a:spcBef>
                <a:spcPts val="0"/>
              </a:spcBef>
              <a:spcAft>
                <a:spcPts val="0"/>
              </a:spcAft>
              <a:buSzPts val="2200"/>
              <a:buFont typeface="Oswald"/>
              <a:buNone/>
              <a:defRPr sz="2200">
                <a:latin typeface="Oswald"/>
                <a:ea typeface="Oswald"/>
                <a:cs typeface="Oswald"/>
                <a:sym typeface="Oswald"/>
              </a:defRPr>
            </a:lvl2pPr>
            <a:lvl3pPr lvl="2" algn="ctr">
              <a:lnSpc>
                <a:spcPct val="100000"/>
              </a:lnSpc>
              <a:spcBef>
                <a:spcPts val="0"/>
              </a:spcBef>
              <a:spcAft>
                <a:spcPts val="0"/>
              </a:spcAft>
              <a:buSzPts val="2200"/>
              <a:buFont typeface="Oswald"/>
              <a:buNone/>
              <a:defRPr sz="2200">
                <a:latin typeface="Oswald"/>
                <a:ea typeface="Oswald"/>
                <a:cs typeface="Oswald"/>
                <a:sym typeface="Oswald"/>
              </a:defRPr>
            </a:lvl3pPr>
            <a:lvl4pPr lvl="3" algn="ctr">
              <a:lnSpc>
                <a:spcPct val="100000"/>
              </a:lnSpc>
              <a:spcBef>
                <a:spcPts val="0"/>
              </a:spcBef>
              <a:spcAft>
                <a:spcPts val="0"/>
              </a:spcAft>
              <a:buSzPts val="2200"/>
              <a:buFont typeface="Oswald"/>
              <a:buNone/>
              <a:defRPr sz="2200">
                <a:latin typeface="Oswald"/>
                <a:ea typeface="Oswald"/>
                <a:cs typeface="Oswald"/>
                <a:sym typeface="Oswald"/>
              </a:defRPr>
            </a:lvl4pPr>
            <a:lvl5pPr lvl="4" algn="ctr">
              <a:lnSpc>
                <a:spcPct val="100000"/>
              </a:lnSpc>
              <a:spcBef>
                <a:spcPts val="0"/>
              </a:spcBef>
              <a:spcAft>
                <a:spcPts val="0"/>
              </a:spcAft>
              <a:buSzPts val="2200"/>
              <a:buFont typeface="Oswald"/>
              <a:buNone/>
              <a:defRPr sz="2200">
                <a:latin typeface="Oswald"/>
                <a:ea typeface="Oswald"/>
                <a:cs typeface="Oswald"/>
                <a:sym typeface="Oswald"/>
              </a:defRPr>
            </a:lvl5pPr>
            <a:lvl6pPr lvl="5" algn="ctr">
              <a:lnSpc>
                <a:spcPct val="100000"/>
              </a:lnSpc>
              <a:spcBef>
                <a:spcPts val="0"/>
              </a:spcBef>
              <a:spcAft>
                <a:spcPts val="0"/>
              </a:spcAft>
              <a:buSzPts val="2200"/>
              <a:buFont typeface="Oswald"/>
              <a:buNone/>
              <a:defRPr sz="2200">
                <a:latin typeface="Oswald"/>
                <a:ea typeface="Oswald"/>
                <a:cs typeface="Oswald"/>
                <a:sym typeface="Oswald"/>
              </a:defRPr>
            </a:lvl6pPr>
            <a:lvl7pPr lvl="6" algn="ctr">
              <a:lnSpc>
                <a:spcPct val="100000"/>
              </a:lnSpc>
              <a:spcBef>
                <a:spcPts val="0"/>
              </a:spcBef>
              <a:spcAft>
                <a:spcPts val="0"/>
              </a:spcAft>
              <a:buSzPts val="2200"/>
              <a:buFont typeface="Oswald"/>
              <a:buNone/>
              <a:defRPr sz="2200">
                <a:latin typeface="Oswald"/>
                <a:ea typeface="Oswald"/>
                <a:cs typeface="Oswald"/>
                <a:sym typeface="Oswald"/>
              </a:defRPr>
            </a:lvl7pPr>
            <a:lvl8pPr lvl="7" algn="ctr">
              <a:lnSpc>
                <a:spcPct val="100000"/>
              </a:lnSpc>
              <a:spcBef>
                <a:spcPts val="0"/>
              </a:spcBef>
              <a:spcAft>
                <a:spcPts val="0"/>
              </a:spcAft>
              <a:buSzPts val="2200"/>
              <a:buFont typeface="Oswald"/>
              <a:buNone/>
              <a:defRPr sz="2200">
                <a:latin typeface="Oswald"/>
                <a:ea typeface="Oswald"/>
                <a:cs typeface="Oswald"/>
                <a:sym typeface="Oswald"/>
              </a:defRPr>
            </a:lvl8pPr>
            <a:lvl9pPr lvl="8" algn="ctr">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24" name="Google Shape;24;p13"/>
          <p:cNvSpPr txBox="1"/>
          <p:nvPr>
            <p:ph idx="3" type="subTitle"/>
          </p:nvPr>
        </p:nvSpPr>
        <p:spPr>
          <a:xfrm>
            <a:off x="5704788" y="1938600"/>
            <a:ext cx="2340900" cy="72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25" name="Google Shape;25;p13"/>
          <p:cNvSpPr txBox="1"/>
          <p:nvPr>
            <p:ph idx="4" type="title"/>
          </p:nvPr>
        </p:nvSpPr>
        <p:spPr>
          <a:xfrm>
            <a:off x="3644425" y="3290400"/>
            <a:ext cx="2337300" cy="393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ctr">
              <a:lnSpc>
                <a:spcPct val="100000"/>
              </a:lnSpc>
              <a:spcBef>
                <a:spcPts val="0"/>
              </a:spcBef>
              <a:spcAft>
                <a:spcPts val="0"/>
              </a:spcAft>
              <a:buSzPts val="2200"/>
              <a:buFont typeface="Oswald"/>
              <a:buNone/>
              <a:defRPr sz="2200">
                <a:latin typeface="Oswald"/>
                <a:ea typeface="Oswald"/>
                <a:cs typeface="Oswald"/>
                <a:sym typeface="Oswald"/>
              </a:defRPr>
            </a:lvl2pPr>
            <a:lvl3pPr lvl="2" algn="ctr">
              <a:lnSpc>
                <a:spcPct val="100000"/>
              </a:lnSpc>
              <a:spcBef>
                <a:spcPts val="0"/>
              </a:spcBef>
              <a:spcAft>
                <a:spcPts val="0"/>
              </a:spcAft>
              <a:buSzPts val="2200"/>
              <a:buFont typeface="Oswald"/>
              <a:buNone/>
              <a:defRPr sz="2200">
                <a:latin typeface="Oswald"/>
                <a:ea typeface="Oswald"/>
                <a:cs typeface="Oswald"/>
                <a:sym typeface="Oswald"/>
              </a:defRPr>
            </a:lvl3pPr>
            <a:lvl4pPr lvl="3" algn="ctr">
              <a:lnSpc>
                <a:spcPct val="100000"/>
              </a:lnSpc>
              <a:spcBef>
                <a:spcPts val="0"/>
              </a:spcBef>
              <a:spcAft>
                <a:spcPts val="0"/>
              </a:spcAft>
              <a:buSzPts val="2200"/>
              <a:buFont typeface="Oswald"/>
              <a:buNone/>
              <a:defRPr sz="2200">
                <a:latin typeface="Oswald"/>
                <a:ea typeface="Oswald"/>
                <a:cs typeface="Oswald"/>
                <a:sym typeface="Oswald"/>
              </a:defRPr>
            </a:lvl4pPr>
            <a:lvl5pPr lvl="4" algn="ctr">
              <a:lnSpc>
                <a:spcPct val="100000"/>
              </a:lnSpc>
              <a:spcBef>
                <a:spcPts val="0"/>
              </a:spcBef>
              <a:spcAft>
                <a:spcPts val="0"/>
              </a:spcAft>
              <a:buSzPts val="2200"/>
              <a:buFont typeface="Oswald"/>
              <a:buNone/>
              <a:defRPr sz="2200">
                <a:latin typeface="Oswald"/>
                <a:ea typeface="Oswald"/>
                <a:cs typeface="Oswald"/>
                <a:sym typeface="Oswald"/>
              </a:defRPr>
            </a:lvl5pPr>
            <a:lvl6pPr lvl="5" algn="ctr">
              <a:lnSpc>
                <a:spcPct val="100000"/>
              </a:lnSpc>
              <a:spcBef>
                <a:spcPts val="0"/>
              </a:spcBef>
              <a:spcAft>
                <a:spcPts val="0"/>
              </a:spcAft>
              <a:buSzPts val="2200"/>
              <a:buFont typeface="Oswald"/>
              <a:buNone/>
              <a:defRPr sz="2200">
                <a:latin typeface="Oswald"/>
                <a:ea typeface="Oswald"/>
                <a:cs typeface="Oswald"/>
                <a:sym typeface="Oswald"/>
              </a:defRPr>
            </a:lvl6pPr>
            <a:lvl7pPr lvl="6" algn="ctr">
              <a:lnSpc>
                <a:spcPct val="100000"/>
              </a:lnSpc>
              <a:spcBef>
                <a:spcPts val="0"/>
              </a:spcBef>
              <a:spcAft>
                <a:spcPts val="0"/>
              </a:spcAft>
              <a:buSzPts val="2200"/>
              <a:buFont typeface="Oswald"/>
              <a:buNone/>
              <a:defRPr sz="2200">
                <a:latin typeface="Oswald"/>
                <a:ea typeface="Oswald"/>
                <a:cs typeface="Oswald"/>
                <a:sym typeface="Oswald"/>
              </a:defRPr>
            </a:lvl7pPr>
            <a:lvl8pPr lvl="7" algn="ctr">
              <a:lnSpc>
                <a:spcPct val="100000"/>
              </a:lnSpc>
              <a:spcBef>
                <a:spcPts val="0"/>
              </a:spcBef>
              <a:spcAft>
                <a:spcPts val="0"/>
              </a:spcAft>
              <a:buSzPts val="2200"/>
              <a:buFont typeface="Oswald"/>
              <a:buNone/>
              <a:defRPr sz="2200">
                <a:latin typeface="Oswald"/>
                <a:ea typeface="Oswald"/>
                <a:cs typeface="Oswald"/>
                <a:sym typeface="Oswald"/>
              </a:defRPr>
            </a:lvl8pPr>
            <a:lvl9pPr lvl="8" algn="ctr">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26" name="Google Shape;26;p13"/>
          <p:cNvSpPr txBox="1"/>
          <p:nvPr>
            <p:ph idx="5" type="subTitle"/>
          </p:nvPr>
        </p:nvSpPr>
        <p:spPr>
          <a:xfrm>
            <a:off x="3644425" y="3682009"/>
            <a:ext cx="2337300" cy="72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27" name="Google Shape;27;p13"/>
          <p:cNvSpPr txBox="1"/>
          <p:nvPr>
            <p:ph idx="6" type="title"/>
          </p:nvPr>
        </p:nvSpPr>
        <p:spPr>
          <a:xfrm>
            <a:off x="720000" y="539500"/>
            <a:ext cx="7710900" cy="576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Font typeface="Oswald"/>
              <a:buNone/>
              <a:defRPr sz="3400">
                <a:latin typeface="Oswald"/>
                <a:ea typeface="Oswald"/>
                <a:cs typeface="Oswald"/>
                <a:sym typeface="Oswald"/>
              </a:defRPr>
            </a:lvl2pPr>
            <a:lvl3pPr lvl="2" algn="l">
              <a:lnSpc>
                <a:spcPct val="100000"/>
              </a:lnSpc>
              <a:spcBef>
                <a:spcPts val="0"/>
              </a:spcBef>
              <a:spcAft>
                <a:spcPts val="0"/>
              </a:spcAft>
              <a:buSzPts val="3400"/>
              <a:buFont typeface="Oswald"/>
              <a:buNone/>
              <a:defRPr sz="3400">
                <a:latin typeface="Oswald"/>
                <a:ea typeface="Oswald"/>
                <a:cs typeface="Oswald"/>
                <a:sym typeface="Oswald"/>
              </a:defRPr>
            </a:lvl3pPr>
            <a:lvl4pPr lvl="3" algn="l">
              <a:lnSpc>
                <a:spcPct val="100000"/>
              </a:lnSpc>
              <a:spcBef>
                <a:spcPts val="0"/>
              </a:spcBef>
              <a:spcAft>
                <a:spcPts val="0"/>
              </a:spcAft>
              <a:buSzPts val="3400"/>
              <a:buFont typeface="Oswald"/>
              <a:buNone/>
              <a:defRPr sz="3400">
                <a:latin typeface="Oswald"/>
                <a:ea typeface="Oswald"/>
                <a:cs typeface="Oswald"/>
                <a:sym typeface="Oswald"/>
              </a:defRPr>
            </a:lvl4pPr>
            <a:lvl5pPr lvl="4" algn="l">
              <a:lnSpc>
                <a:spcPct val="100000"/>
              </a:lnSpc>
              <a:spcBef>
                <a:spcPts val="0"/>
              </a:spcBef>
              <a:spcAft>
                <a:spcPts val="0"/>
              </a:spcAft>
              <a:buSzPts val="3400"/>
              <a:buFont typeface="Oswald"/>
              <a:buNone/>
              <a:defRPr sz="3400">
                <a:latin typeface="Oswald"/>
                <a:ea typeface="Oswald"/>
                <a:cs typeface="Oswald"/>
                <a:sym typeface="Oswald"/>
              </a:defRPr>
            </a:lvl5pPr>
            <a:lvl6pPr lvl="5" algn="l">
              <a:lnSpc>
                <a:spcPct val="100000"/>
              </a:lnSpc>
              <a:spcBef>
                <a:spcPts val="0"/>
              </a:spcBef>
              <a:spcAft>
                <a:spcPts val="0"/>
              </a:spcAft>
              <a:buSzPts val="3400"/>
              <a:buFont typeface="Oswald"/>
              <a:buNone/>
              <a:defRPr sz="3400">
                <a:latin typeface="Oswald"/>
                <a:ea typeface="Oswald"/>
                <a:cs typeface="Oswald"/>
                <a:sym typeface="Oswald"/>
              </a:defRPr>
            </a:lvl6pPr>
            <a:lvl7pPr lvl="6" algn="l">
              <a:lnSpc>
                <a:spcPct val="100000"/>
              </a:lnSpc>
              <a:spcBef>
                <a:spcPts val="0"/>
              </a:spcBef>
              <a:spcAft>
                <a:spcPts val="0"/>
              </a:spcAft>
              <a:buSzPts val="3400"/>
              <a:buFont typeface="Oswald"/>
              <a:buNone/>
              <a:defRPr sz="3400">
                <a:latin typeface="Oswald"/>
                <a:ea typeface="Oswald"/>
                <a:cs typeface="Oswald"/>
                <a:sym typeface="Oswald"/>
              </a:defRPr>
            </a:lvl7pPr>
            <a:lvl8pPr lvl="7" algn="l">
              <a:lnSpc>
                <a:spcPct val="100000"/>
              </a:lnSpc>
              <a:spcBef>
                <a:spcPts val="0"/>
              </a:spcBef>
              <a:spcAft>
                <a:spcPts val="0"/>
              </a:spcAft>
              <a:buSzPts val="3400"/>
              <a:buFont typeface="Oswald"/>
              <a:buNone/>
              <a:defRPr sz="3400">
                <a:latin typeface="Oswald"/>
                <a:ea typeface="Oswald"/>
                <a:cs typeface="Oswald"/>
                <a:sym typeface="Oswald"/>
              </a:defRPr>
            </a:lvl8pPr>
            <a:lvl9pPr lvl="8" algn="l">
              <a:lnSpc>
                <a:spcPct val="100000"/>
              </a:lnSpc>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_1_1">
    <p:spTree>
      <p:nvGrpSpPr>
        <p:cNvPr id="146" name="Shape 146"/>
        <p:cNvGrpSpPr/>
        <p:nvPr/>
      </p:nvGrpSpPr>
      <p:grpSpPr>
        <a:xfrm>
          <a:off x="0" y="0"/>
          <a:ext cx="0" cy="0"/>
          <a:chOff x="0" y="0"/>
          <a:chExt cx="0" cy="0"/>
        </a:xfrm>
      </p:grpSpPr>
      <p:sp>
        <p:nvSpPr>
          <p:cNvPr id="147" name="Google Shape;147;p31"/>
          <p:cNvSpPr txBox="1"/>
          <p:nvPr>
            <p:ph type="title"/>
          </p:nvPr>
        </p:nvSpPr>
        <p:spPr>
          <a:xfrm>
            <a:off x="1495425" y="1599975"/>
            <a:ext cx="1322100" cy="365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Font typeface="Oswald"/>
              <a:buNone/>
              <a:defRPr sz="2200">
                <a:latin typeface="Oswald"/>
                <a:ea typeface="Oswald"/>
                <a:cs typeface="Oswald"/>
                <a:sym typeface="Oswald"/>
              </a:defRPr>
            </a:lvl2pPr>
            <a:lvl3pPr lvl="2" algn="l">
              <a:lnSpc>
                <a:spcPct val="100000"/>
              </a:lnSpc>
              <a:spcBef>
                <a:spcPts val="0"/>
              </a:spcBef>
              <a:spcAft>
                <a:spcPts val="0"/>
              </a:spcAft>
              <a:buSzPts val="2200"/>
              <a:buFont typeface="Oswald"/>
              <a:buNone/>
              <a:defRPr sz="2200">
                <a:latin typeface="Oswald"/>
                <a:ea typeface="Oswald"/>
                <a:cs typeface="Oswald"/>
                <a:sym typeface="Oswald"/>
              </a:defRPr>
            </a:lvl3pPr>
            <a:lvl4pPr lvl="3" algn="l">
              <a:lnSpc>
                <a:spcPct val="100000"/>
              </a:lnSpc>
              <a:spcBef>
                <a:spcPts val="0"/>
              </a:spcBef>
              <a:spcAft>
                <a:spcPts val="0"/>
              </a:spcAft>
              <a:buSzPts val="2200"/>
              <a:buFont typeface="Oswald"/>
              <a:buNone/>
              <a:defRPr sz="2200">
                <a:latin typeface="Oswald"/>
                <a:ea typeface="Oswald"/>
                <a:cs typeface="Oswald"/>
                <a:sym typeface="Oswald"/>
              </a:defRPr>
            </a:lvl4pPr>
            <a:lvl5pPr lvl="4" algn="l">
              <a:lnSpc>
                <a:spcPct val="100000"/>
              </a:lnSpc>
              <a:spcBef>
                <a:spcPts val="0"/>
              </a:spcBef>
              <a:spcAft>
                <a:spcPts val="0"/>
              </a:spcAft>
              <a:buSzPts val="2200"/>
              <a:buFont typeface="Oswald"/>
              <a:buNone/>
              <a:defRPr sz="2200">
                <a:latin typeface="Oswald"/>
                <a:ea typeface="Oswald"/>
                <a:cs typeface="Oswald"/>
                <a:sym typeface="Oswald"/>
              </a:defRPr>
            </a:lvl5pPr>
            <a:lvl6pPr lvl="5" algn="l">
              <a:lnSpc>
                <a:spcPct val="100000"/>
              </a:lnSpc>
              <a:spcBef>
                <a:spcPts val="0"/>
              </a:spcBef>
              <a:spcAft>
                <a:spcPts val="0"/>
              </a:spcAft>
              <a:buSzPts val="2200"/>
              <a:buFont typeface="Oswald"/>
              <a:buNone/>
              <a:defRPr sz="2200">
                <a:latin typeface="Oswald"/>
                <a:ea typeface="Oswald"/>
                <a:cs typeface="Oswald"/>
                <a:sym typeface="Oswald"/>
              </a:defRPr>
            </a:lvl6pPr>
            <a:lvl7pPr lvl="6" algn="l">
              <a:lnSpc>
                <a:spcPct val="100000"/>
              </a:lnSpc>
              <a:spcBef>
                <a:spcPts val="0"/>
              </a:spcBef>
              <a:spcAft>
                <a:spcPts val="0"/>
              </a:spcAft>
              <a:buSzPts val="2200"/>
              <a:buFont typeface="Oswald"/>
              <a:buNone/>
              <a:defRPr sz="2200">
                <a:latin typeface="Oswald"/>
                <a:ea typeface="Oswald"/>
                <a:cs typeface="Oswald"/>
                <a:sym typeface="Oswald"/>
              </a:defRPr>
            </a:lvl7pPr>
            <a:lvl8pPr lvl="7" algn="l">
              <a:lnSpc>
                <a:spcPct val="100000"/>
              </a:lnSpc>
              <a:spcBef>
                <a:spcPts val="0"/>
              </a:spcBef>
              <a:spcAft>
                <a:spcPts val="0"/>
              </a:spcAft>
              <a:buSzPts val="2200"/>
              <a:buFont typeface="Oswald"/>
              <a:buNone/>
              <a:defRPr sz="2200">
                <a:latin typeface="Oswald"/>
                <a:ea typeface="Oswald"/>
                <a:cs typeface="Oswald"/>
                <a:sym typeface="Oswald"/>
              </a:defRPr>
            </a:lvl8pPr>
            <a:lvl9pPr lvl="8" algn="l">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148" name="Google Shape;148;p31"/>
          <p:cNvSpPr txBox="1"/>
          <p:nvPr>
            <p:ph idx="1" type="subTitle"/>
          </p:nvPr>
        </p:nvSpPr>
        <p:spPr>
          <a:xfrm>
            <a:off x="1495425" y="2003850"/>
            <a:ext cx="1322100" cy="654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49" name="Google Shape;149;p31"/>
          <p:cNvSpPr txBox="1"/>
          <p:nvPr>
            <p:ph idx="2" type="title"/>
          </p:nvPr>
        </p:nvSpPr>
        <p:spPr>
          <a:xfrm>
            <a:off x="4211550" y="1599975"/>
            <a:ext cx="1322100" cy="365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Font typeface="Oswald"/>
              <a:buNone/>
              <a:defRPr sz="2200">
                <a:latin typeface="Oswald"/>
                <a:ea typeface="Oswald"/>
                <a:cs typeface="Oswald"/>
                <a:sym typeface="Oswald"/>
              </a:defRPr>
            </a:lvl2pPr>
            <a:lvl3pPr lvl="2" algn="l">
              <a:lnSpc>
                <a:spcPct val="100000"/>
              </a:lnSpc>
              <a:spcBef>
                <a:spcPts val="0"/>
              </a:spcBef>
              <a:spcAft>
                <a:spcPts val="0"/>
              </a:spcAft>
              <a:buSzPts val="2200"/>
              <a:buFont typeface="Oswald"/>
              <a:buNone/>
              <a:defRPr sz="2200">
                <a:latin typeface="Oswald"/>
                <a:ea typeface="Oswald"/>
                <a:cs typeface="Oswald"/>
                <a:sym typeface="Oswald"/>
              </a:defRPr>
            </a:lvl3pPr>
            <a:lvl4pPr lvl="3" algn="l">
              <a:lnSpc>
                <a:spcPct val="100000"/>
              </a:lnSpc>
              <a:spcBef>
                <a:spcPts val="0"/>
              </a:spcBef>
              <a:spcAft>
                <a:spcPts val="0"/>
              </a:spcAft>
              <a:buSzPts val="2200"/>
              <a:buFont typeface="Oswald"/>
              <a:buNone/>
              <a:defRPr sz="2200">
                <a:latin typeface="Oswald"/>
                <a:ea typeface="Oswald"/>
                <a:cs typeface="Oswald"/>
                <a:sym typeface="Oswald"/>
              </a:defRPr>
            </a:lvl4pPr>
            <a:lvl5pPr lvl="4" algn="l">
              <a:lnSpc>
                <a:spcPct val="100000"/>
              </a:lnSpc>
              <a:spcBef>
                <a:spcPts val="0"/>
              </a:spcBef>
              <a:spcAft>
                <a:spcPts val="0"/>
              </a:spcAft>
              <a:buSzPts val="2200"/>
              <a:buFont typeface="Oswald"/>
              <a:buNone/>
              <a:defRPr sz="2200">
                <a:latin typeface="Oswald"/>
                <a:ea typeface="Oswald"/>
                <a:cs typeface="Oswald"/>
                <a:sym typeface="Oswald"/>
              </a:defRPr>
            </a:lvl5pPr>
            <a:lvl6pPr lvl="5" algn="l">
              <a:lnSpc>
                <a:spcPct val="100000"/>
              </a:lnSpc>
              <a:spcBef>
                <a:spcPts val="0"/>
              </a:spcBef>
              <a:spcAft>
                <a:spcPts val="0"/>
              </a:spcAft>
              <a:buSzPts val="2200"/>
              <a:buFont typeface="Oswald"/>
              <a:buNone/>
              <a:defRPr sz="2200">
                <a:latin typeface="Oswald"/>
                <a:ea typeface="Oswald"/>
                <a:cs typeface="Oswald"/>
                <a:sym typeface="Oswald"/>
              </a:defRPr>
            </a:lvl6pPr>
            <a:lvl7pPr lvl="6" algn="l">
              <a:lnSpc>
                <a:spcPct val="100000"/>
              </a:lnSpc>
              <a:spcBef>
                <a:spcPts val="0"/>
              </a:spcBef>
              <a:spcAft>
                <a:spcPts val="0"/>
              </a:spcAft>
              <a:buSzPts val="2200"/>
              <a:buFont typeface="Oswald"/>
              <a:buNone/>
              <a:defRPr sz="2200">
                <a:latin typeface="Oswald"/>
                <a:ea typeface="Oswald"/>
                <a:cs typeface="Oswald"/>
                <a:sym typeface="Oswald"/>
              </a:defRPr>
            </a:lvl7pPr>
            <a:lvl8pPr lvl="7" algn="l">
              <a:lnSpc>
                <a:spcPct val="100000"/>
              </a:lnSpc>
              <a:spcBef>
                <a:spcPts val="0"/>
              </a:spcBef>
              <a:spcAft>
                <a:spcPts val="0"/>
              </a:spcAft>
              <a:buSzPts val="2200"/>
              <a:buFont typeface="Oswald"/>
              <a:buNone/>
              <a:defRPr sz="2200">
                <a:latin typeface="Oswald"/>
                <a:ea typeface="Oswald"/>
                <a:cs typeface="Oswald"/>
                <a:sym typeface="Oswald"/>
              </a:defRPr>
            </a:lvl8pPr>
            <a:lvl9pPr lvl="8" algn="l">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150" name="Google Shape;150;p31"/>
          <p:cNvSpPr txBox="1"/>
          <p:nvPr>
            <p:ph idx="3" type="subTitle"/>
          </p:nvPr>
        </p:nvSpPr>
        <p:spPr>
          <a:xfrm>
            <a:off x="4211550" y="2003850"/>
            <a:ext cx="1322100" cy="654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1" name="Google Shape;151;p31"/>
          <p:cNvSpPr txBox="1"/>
          <p:nvPr>
            <p:ph idx="4" type="title"/>
          </p:nvPr>
        </p:nvSpPr>
        <p:spPr>
          <a:xfrm>
            <a:off x="1495425" y="3329975"/>
            <a:ext cx="1322100" cy="366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Font typeface="Oswald"/>
              <a:buNone/>
              <a:defRPr sz="2200">
                <a:latin typeface="Oswald"/>
                <a:ea typeface="Oswald"/>
                <a:cs typeface="Oswald"/>
                <a:sym typeface="Oswald"/>
              </a:defRPr>
            </a:lvl2pPr>
            <a:lvl3pPr lvl="2" algn="l">
              <a:lnSpc>
                <a:spcPct val="100000"/>
              </a:lnSpc>
              <a:spcBef>
                <a:spcPts val="0"/>
              </a:spcBef>
              <a:spcAft>
                <a:spcPts val="0"/>
              </a:spcAft>
              <a:buSzPts val="2200"/>
              <a:buFont typeface="Oswald"/>
              <a:buNone/>
              <a:defRPr sz="2200">
                <a:latin typeface="Oswald"/>
                <a:ea typeface="Oswald"/>
                <a:cs typeface="Oswald"/>
                <a:sym typeface="Oswald"/>
              </a:defRPr>
            </a:lvl3pPr>
            <a:lvl4pPr lvl="3" algn="l">
              <a:lnSpc>
                <a:spcPct val="100000"/>
              </a:lnSpc>
              <a:spcBef>
                <a:spcPts val="0"/>
              </a:spcBef>
              <a:spcAft>
                <a:spcPts val="0"/>
              </a:spcAft>
              <a:buSzPts val="2200"/>
              <a:buFont typeface="Oswald"/>
              <a:buNone/>
              <a:defRPr sz="2200">
                <a:latin typeface="Oswald"/>
                <a:ea typeface="Oswald"/>
                <a:cs typeface="Oswald"/>
                <a:sym typeface="Oswald"/>
              </a:defRPr>
            </a:lvl4pPr>
            <a:lvl5pPr lvl="4" algn="l">
              <a:lnSpc>
                <a:spcPct val="100000"/>
              </a:lnSpc>
              <a:spcBef>
                <a:spcPts val="0"/>
              </a:spcBef>
              <a:spcAft>
                <a:spcPts val="0"/>
              </a:spcAft>
              <a:buSzPts val="2200"/>
              <a:buFont typeface="Oswald"/>
              <a:buNone/>
              <a:defRPr sz="2200">
                <a:latin typeface="Oswald"/>
                <a:ea typeface="Oswald"/>
                <a:cs typeface="Oswald"/>
                <a:sym typeface="Oswald"/>
              </a:defRPr>
            </a:lvl5pPr>
            <a:lvl6pPr lvl="5" algn="l">
              <a:lnSpc>
                <a:spcPct val="100000"/>
              </a:lnSpc>
              <a:spcBef>
                <a:spcPts val="0"/>
              </a:spcBef>
              <a:spcAft>
                <a:spcPts val="0"/>
              </a:spcAft>
              <a:buSzPts val="2200"/>
              <a:buFont typeface="Oswald"/>
              <a:buNone/>
              <a:defRPr sz="2200">
                <a:latin typeface="Oswald"/>
                <a:ea typeface="Oswald"/>
                <a:cs typeface="Oswald"/>
                <a:sym typeface="Oswald"/>
              </a:defRPr>
            </a:lvl6pPr>
            <a:lvl7pPr lvl="6" algn="l">
              <a:lnSpc>
                <a:spcPct val="100000"/>
              </a:lnSpc>
              <a:spcBef>
                <a:spcPts val="0"/>
              </a:spcBef>
              <a:spcAft>
                <a:spcPts val="0"/>
              </a:spcAft>
              <a:buSzPts val="2200"/>
              <a:buFont typeface="Oswald"/>
              <a:buNone/>
              <a:defRPr sz="2200">
                <a:latin typeface="Oswald"/>
                <a:ea typeface="Oswald"/>
                <a:cs typeface="Oswald"/>
                <a:sym typeface="Oswald"/>
              </a:defRPr>
            </a:lvl7pPr>
            <a:lvl8pPr lvl="7" algn="l">
              <a:lnSpc>
                <a:spcPct val="100000"/>
              </a:lnSpc>
              <a:spcBef>
                <a:spcPts val="0"/>
              </a:spcBef>
              <a:spcAft>
                <a:spcPts val="0"/>
              </a:spcAft>
              <a:buSzPts val="2200"/>
              <a:buFont typeface="Oswald"/>
              <a:buNone/>
              <a:defRPr sz="2200">
                <a:latin typeface="Oswald"/>
                <a:ea typeface="Oswald"/>
                <a:cs typeface="Oswald"/>
                <a:sym typeface="Oswald"/>
              </a:defRPr>
            </a:lvl8pPr>
            <a:lvl9pPr lvl="8" algn="l">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152" name="Google Shape;152;p31"/>
          <p:cNvSpPr txBox="1"/>
          <p:nvPr>
            <p:ph idx="5" type="subTitle"/>
          </p:nvPr>
        </p:nvSpPr>
        <p:spPr>
          <a:xfrm>
            <a:off x="1495425" y="3733325"/>
            <a:ext cx="1322100" cy="655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3" name="Google Shape;153;p31"/>
          <p:cNvSpPr txBox="1"/>
          <p:nvPr>
            <p:ph idx="6" type="title"/>
          </p:nvPr>
        </p:nvSpPr>
        <p:spPr>
          <a:xfrm>
            <a:off x="4211550" y="3329974"/>
            <a:ext cx="1322100" cy="3639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Font typeface="Oswald"/>
              <a:buNone/>
              <a:defRPr sz="2200">
                <a:latin typeface="Oswald"/>
                <a:ea typeface="Oswald"/>
                <a:cs typeface="Oswald"/>
                <a:sym typeface="Oswald"/>
              </a:defRPr>
            </a:lvl2pPr>
            <a:lvl3pPr lvl="2" algn="l">
              <a:lnSpc>
                <a:spcPct val="100000"/>
              </a:lnSpc>
              <a:spcBef>
                <a:spcPts val="0"/>
              </a:spcBef>
              <a:spcAft>
                <a:spcPts val="0"/>
              </a:spcAft>
              <a:buSzPts val="2200"/>
              <a:buFont typeface="Oswald"/>
              <a:buNone/>
              <a:defRPr sz="2200">
                <a:latin typeface="Oswald"/>
                <a:ea typeface="Oswald"/>
                <a:cs typeface="Oswald"/>
                <a:sym typeface="Oswald"/>
              </a:defRPr>
            </a:lvl3pPr>
            <a:lvl4pPr lvl="3" algn="l">
              <a:lnSpc>
                <a:spcPct val="100000"/>
              </a:lnSpc>
              <a:spcBef>
                <a:spcPts val="0"/>
              </a:spcBef>
              <a:spcAft>
                <a:spcPts val="0"/>
              </a:spcAft>
              <a:buSzPts val="2200"/>
              <a:buFont typeface="Oswald"/>
              <a:buNone/>
              <a:defRPr sz="2200">
                <a:latin typeface="Oswald"/>
                <a:ea typeface="Oswald"/>
                <a:cs typeface="Oswald"/>
                <a:sym typeface="Oswald"/>
              </a:defRPr>
            </a:lvl4pPr>
            <a:lvl5pPr lvl="4" algn="l">
              <a:lnSpc>
                <a:spcPct val="100000"/>
              </a:lnSpc>
              <a:spcBef>
                <a:spcPts val="0"/>
              </a:spcBef>
              <a:spcAft>
                <a:spcPts val="0"/>
              </a:spcAft>
              <a:buSzPts val="2200"/>
              <a:buFont typeface="Oswald"/>
              <a:buNone/>
              <a:defRPr sz="2200">
                <a:latin typeface="Oswald"/>
                <a:ea typeface="Oswald"/>
                <a:cs typeface="Oswald"/>
                <a:sym typeface="Oswald"/>
              </a:defRPr>
            </a:lvl5pPr>
            <a:lvl6pPr lvl="5" algn="l">
              <a:lnSpc>
                <a:spcPct val="100000"/>
              </a:lnSpc>
              <a:spcBef>
                <a:spcPts val="0"/>
              </a:spcBef>
              <a:spcAft>
                <a:spcPts val="0"/>
              </a:spcAft>
              <a:buSzPts val="2200"/>
              <a:buFont typeface="Oswald"/>
              <a:buNone/>
              <a:defRPr sz="2200">
                <a:latin typeface="Oswald"/>
                <a:ea typeface="Oswald"/>
                <a:cs typeface="Oswald"/>
                <a:sym typeface="Oswald"/>
              </a:defRPr>
            </a:lvl6pPr>
            <a:lvl7pPr lvl="6" algn="l">
              <a:lnSpc>
                <a:spcPct val="100000"/>
              </a:lnSpc>
              <a:spcBef>
                <a:spcPts val="0"/>
              </a:spcBef>
              <a:spcAft>
                <a:spcPts val="0"/>
              </a:spcAft>
              <a:buSzPts val="2200"/>
              <a:buFont typeface="Oswald"/>
              <a:buNone/>
              <a:defRPr sz="2200">
                <a:latin typeface="Oswald"/>
                <a:ea typeface="Oswald"/>
                <a:cs typeface="Oswald"/>
                <a:sym typeface="Oswald"/>
              </a:defRPr>
            </a:lvl7pPr>
            <a:lvl8pPr lvl="7" algn="l">
              <a:lnSpc>
                <a:spcPct val="100000"/>
              </a:lnSpc>
              <a:spcBef>
                <a:spcPts val="0"/>
              </a:spcBef>
              <a:spcAft>
                <a:spcPts val="0"/>
              </a:spcAft>
              <a:buSzPts val="2200"/>
              <a:buFont typeface="Oswald"/>
              <a:buNone/>
              <a:defRPr sz="2200">
                <a:latin typeface="Oswald"/>
                <a:ea typeface="Oswald"/>
                <a:cs typeface="Oswald"/>
                <a:sym typeface="Oswald"/>
              </a:defRPr>
            </a:lvl8pPr>
            <a:lvl9pPr lvl="8" algn="l">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154" name="Google Shape;154;p31"/>
          <p:cNvSpPr txBox="1"/>
          <p:nvPr>
            <p:ph idx="7" type="subTitle"/>
          </p:nvPr>
        </p:nvSpPr>
        <p:spPr>
          <a:xfrm>
            <a:off x="4211550" y="3733375"/>
            <a:ext cx="1322100" cy="6549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5" name="Google Shape;155;p31"/>
          <p:cNvSpPr txBox="1"/>
          <p:nvPr>
            <p:ph idx="8" type="title"/>
          </p:nvPr>
        </p:nvSpPr>
        <p:spPr>
          <a:xfrm>
            <a:off x="6927550" y="1599975"/>
            <a:ext cx="1322100" cy="365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Font typeface="Oswald"/>
              <a:buNone/>
              <a:defRPr sz="2200">
                <a:latin typeface="Oswald"/>
                <a:ea typeface="Oswald"/>
                <a:cs typeface="Oswald"/>
                <a:sym typeface="Oswald"/>
              </a:defRPr>
            </a:lvl2pPr>
            <a:lvl3pPr lvl="2" algn="l">
              <a:lnSpc>
                <a:spcPct val="100000"/>
              </a:lnSpc>
              <a:spcBef>
                <a:spcPts val="0"/>
              </a:spcBef>
              <a:spcAft>
                <a:spcPts val="0"/>
              </a:spcAft>
              <a:buSzPts val="2200"/>
              <a:buFont typeface="Oswald"/>
              <a:buNone/>
              <a:defRPr sz="2200">
                <a:latin typeface="Oswald"/>
                <a:ea typeface="Oswald"/>
                <a:cs typeface="Oswald"/>
                <a:sym typeface="Oswald"/>
              </a:defRPr>
            </a:lvl3pPr>
            <a:lvl4pPr lvl="3" algn="l">
              <a:lnSpc>
                <a:spcPct val="100000"/>
              </a:lnSpc>
              <a:spcBef>
                <a:spcPts val="0"/>
              </a:spcBef>
              <a:spcAft>
                <a:spcPts val="0"/>
              </a:spcAft>
              <a:buSzPts val="2200"/>
              <a:buFont typeface="Oswald"/>
              <a:buNone/>
              <a:defRPr sz="2200">
                <a:latin typeface="Oswald"/>
                <a:ea typeface="Oswald"/>
                <a:cs typeface="Oswald"/>
                <a:sym typeface="Oswald"/>
              </a:defRPr>
            </a:lvl4pPr>
            <a:lvl5pPr lvl="4" algn="l">
              <a:lnSpc>
                <a:spcPct val="100000"/>
              </a:lnSpc>
              <a:spcBef>
                <a:spcPts val="0"/>
              </a:spcBef>
              <a:spcAft>
                <a:spcPts val="0"/>
              </a:spcAft>
              <a:buSzPts val="2200"/>
              <a:buFont typeface="Oswald"/>
              <a:buNone/>
              <a:defRPr sz="2200">
                <a:latin typeface="Oswald"/>
                <a:ea typeface="Oswald"/>
                <a:cs typeface="Oswald"/>
                <a:sym typeface="Oswald"/>
              </a:defRPr>
            </a:lvl5pPr>
            <a:lvl6pPr lvl="5" algn="l">
              <a:lnSpc>
                <a:spcPct val="100000"/>
              </a:lnSpc>
              <a:spcBef>
                <a:spcPts val="0"/>
              </a:spcBef>
              <a:spcAft>
                <a:spcPts val="0"/>
              </a:spcAft>
              <a:buSzPts val="2200"/>
              <a:buFont typeface="Oswald"/>
              <a:buNone/>
              <a:defRPr sz="2200">
                <a:latin typeface="Oswald"/>
                <a:ea typeface="Oswald"/>
                <a:cs typeface="Oswald"/>
                <a:sym typeface="Oswald"/>
              </a:defRPr>
            </a:lvl6pPr>
            <a:lvl7pPr lvl="6" algn="l">
              <a:lnSpc>
                <a:spcPct val="100000"/>
              </a:lnSpc>
              <a:spcBef>
                <a:spcPts val="0"/>
              </a:spcBef>
              <a:spcAft>
                <a:spcPts val="0"/>
              </a:spcAft>
              <a:buSzPts val="2200"/>
              <a:buFont typeface="Oswald"/>
              <a:buNone/>
              <a:defRPr sz="2200">
                <a:latin typeface="Oswald"/>
                <a:ea typeface="Oswald"/>
                <a:cs typeface="Oswald"/>
                <a:sym typeface="Oswald"/>
              </a:defRPr>
            </a:lvl7pPr>
            <a:lvl8pPr lvl="7" algn="l">
              <a:lnSpc>
                <a:spcPct val="100000"/>
              </a:lnSpc>
              <a:spcBef>
                <a:spcPts val="0"/>
              </a:spcBef>
              <a:spcAft>
                <a:spcPts val="0"/>
              </a:spcAft>
              <a:buSzPts val="2200"/>
              <a:buFont typeface="Oswald"/>
              <a:buNone/>
              <a:defRPr sz="2200">
                <a:latin typeface="Oswald"/>
                <a:ea typeface="Oswald"/>
                <a:cs typeface="Oswald"/>
                <a:sym typeface="Oswald"/>
              </a:defRPr>
            </a:lvl8pPr>
            <a:lvl9pPr lvl="8" algn="l">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156" name="Google Shape;156;p31"/>
          <p:cNvSpPr txBox="1"/>
          <p:nvPr>
            <p:ph idx="9" type="subTitle"/>
          </p:nvPr>
        </p:nvSpPr>
        <p:spPr>
          <a:xfrm>
            <a:off x="6927675" y="2003838"/>
            <a:ext cx="1322100" cy="654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7" name="Google Shape;157;p31"/>
          <p:cNvSpPr txBox="1"/>
          <p:nvPr>
            <p:ph idx="13" type="title"/>
          </p:nvPr>
        </p:nvSpPr>
        <p:spPr>
          <a:xfrm>
            <a:off x="6927675" y="3329974"/>
            <a:ext cx="1322100" cy="3639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Font typeface="Oswald"/>
              <a:buNone/>
              <a:defRPr sz="2200">
                <a:latin typeface="Oswald"/>
                <a:ea typeface="Oswald"/>
                <a:cs typeface="Oswald"/>
                <a:sym typeface="Oswald"/>
              </a:defRPr>
            </a:lvl2pPr>
            <a:lvl3pPr lvl="2" algn="l">
              <a:lnSpc>
                <a:spcPct val="100000"/>
              </a:lnSpc>
              <a:spcBef>
                <a:spcPts val="0"/>
              </a:spcBef>
              <a:spcAft>
                <a:spcPts val="0"/>
              </a:spcAft>
              <a:buSzPts val="2200"/>
              <a:buFont typeface="Oswald"/>
              <a:buNone/>
              <a:defRPr sz="2200">
                <a:latin typeface="Oswald"/>
                <a:ea typeface="Oswald"/>
                <a:cs typeface="Oswald"/>
                <a:sym typeface="Oswald"/>
              </a:defRPr>
            </a:lvl3pPr>
            <a:lvl4pPr lvl="3" algn="l">
              <a:lnSpc>
                <a:spcPct val="100000"/>
              </a:lnSpc>
              <a:spcBef>
                <a:spcPts val="0"/>
              </a:spcBef>
              <a:spcAft>
                <a:spcPts val="0"/>
              </a:spcAft>
              <a:buSzPts val="2200"/>
              <a:buFont typeface="Oswald"/>
              <a:buNone/>
              <a:defRPr sz="2200">
                <a:latin typeface="Oswald"/>
                <a:ea typeface="Oswald"/>
                <a:cs typeface="Oswald"/>
                <a:sym typeface="Oswald"/>
              </a:defRPr>
            </a:lvl4pPr>
            <a:lvl5pPr lvl="4" algn="l">
              <a:lnSpc>
                <a:spcPct val="100000"/>
              </a:lnSpc>
              <a:spcBef>
                <a:spcPts val="0"/>
              </a:spcBef>
              <a:spcAft>
                <a:spcPts val="0"/>
              </a:spcAft>
              <a:buSzPts val="2200"/>
              <a:buFont typeface="Oswald"/>
              <a:buNone/>
              <a:defRPr sz="2200">
                <a:latin typeface="Oswald"/>
                <a:ea typeface="Oswald"/>
                <a:cs typeface="Oswald"/>
                <a:sym typeface="Oswald"/>
              </a:defRPr>
            </a:lvl5pPr>
            <a:lvl6pPr lvl="5" algn="l">
              <a:lnSpc>
                <a:spcPct val="100000"/>
              </a:lnSpc>
              <a:spcBef>
                <a:spcPts val="0"/>
              </a:spcBef>
              <a:spcAft>
                <a:spcPts val="0"/>
              </a:spcAft>
              <a:buSzPts val="2200"/>
              <a:buFont typeface="Oswald"/>
              <a:buNone/>
              <a:defRPr sz="2200">
                <a:latin typeface="Oswald"/>
                <a:ea typeface="Oswald"/>
                <a:cs typeface="Oswald"/>
                <a:sym typeface="Oswald"/>
              </a:defRPr>
            </a:lvl6pPr>
            <a:lvl7pPr lvl="6" algn="l">
              <a:lnSpc>
                <a:spcPct val="100000"/>
              </a:lnSpc>
              <a:spcBef>
                <a:spcPts val="0"/>
              </a:spcBef>
              <a:spcAft>
                <a:spcPts val="0"/>
              </a:spcAft>
              <a:buSzPts val="2200"/>
              <a:buFont typeface="Oswald"/>
              <a:buNone/>
              <a:defRPr sz="2200">
                <a:latin typeface="Oswald"/>
                <a:ea typeface="Oswald"/>
                <a:cs typeface="Oswald"/>
                <a:sym typeface="Oswald"/>
              </a:defRPr>
            </a:lvl7pPr>
            <a:lvl8pPr lvl="7" algn="l">
              <a:lnSpc>
                <a:spcPct val="100000"/>
              </a:lnSpc>
              <a:spcBef>
                <a:spcPts val="0"/>
              </a:spcBef>
              <a:spcAft>
                <a:spcPts val="0"/>
              </a:spcAft>
              <a:buSzPts val="2200"/>
              <a:buFont typeface="Oswald"/>
              <a:buNone/>
              <a:defRPr sz="2200">
                <a:latin typeface="Oswald"/>
                <a:ea typeface="Oswald"/>
                <a:cs typeface="Oswald"/>
                <a:sym typeface="Oswald"/>
              </a:defRPr>
            </a:lvl8pPr>
            <a:lvl9pPr lvl="8" algn="l">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158" name="Google Shape;158;p31"/>
          <p:cNvSpPr txBox="1"/>
          <p:nvPr>
            <p:ph idx="14" type="subTitle"/>
          </p:nvPr>
        </p:nvSpPr>
        <p:spPr>
          <a:xfrm>
            <a:off x="6927675" y="3733375"/>
            <a:ext cx="1322100" cy="6549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9" name="Google Shape;159;p31"/>
          <p:cNvSpPr txBox="1"/>
          <p:nvPr>
            <p:ph idx="15" type="title"/>
          </p:nvPr>
        </p:nvSpPr>
        <p:spPr>
          <a:xfrm>
            <a:off x="720000" y="539500"/>
            <a:ext cx="7704000" cy="576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_1_1_1">
    <p:spTree>
      <p:nvGrpSpPr>
        <p:cNvPr id="160" name="Shape 160"/>
        <p:cNvGrpSpPr/>
        <p:nvPr/>
      </p:nvGrpSpPr>
      <p:grpSpPr>
        <a:xfrm>
          <a:off x="0" y="0"/>
          <a:ext cx="0" cy="0"/>
          <a:chOff x="0" y="0"/>
          <a:chExt cx="0" cy="0"/>
        </a:xfrm>
      </p:grpSpPr>
      <p:sp>
        <p:nvSpPr>
          <p:cNvPr id="161" name="Google Shape;161;p32"/>
          <p:cNvSpPr txBox="1"/>
          <p:nvPr>
            <p:ph type="title"/>
          </p:nvPr>
        </p:nvSpPr>
        <p:spPr>
          <a:xfrm>
            <a:off x="713225" y="730825"/>
            <a:ext cx="4165800" cy="8283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6200"/>
              <a:buNone/>
              <a:defRPr sz="5200">
                <a:solidFill>
                  <a:schemeClr val="accent1"/>
                </a:solidFill>
                <a:latin typeface="Oswald ExtraLight"/>
                <a:ea typeface="Oswald ExtraLight"/>
                <a:cs typeface="Oswald ExtraLight"/>
                <a:sym typeface="Oswald ExtraLight"/>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62" name="Google Shape;162;p32"/>
          <p:cNvSpPr txBox="1"/>
          <p:nvPr>
            <p:ph idx="1" type="subTitle"/>
          </p:nvPr>
        </p:nvSpPr>
        <p:spPr>
          <a:xfrm>
            <a:off x="713225" y="1629825"/>
            <a:ext cx="4165800" cy="286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M Sans"/>
              <a:buNone/>
              <a:defRPr sz="1600">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63" name="Google Shape;163;p32"/>
          <p:cNvSpPr txBox="1"/>
          <p:nvPr>
            <p:ph idx="2" type="title"/>
          </p:nvPr>
        </p:nvSpPr>
        <p:spPr>
          <a:xfrm>
            <a:off x="4265050" y="2909950"/>
            <a:ext cx="4165800" cy="813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6200"/>
              <a:buNone/>
              <a:defRPr sz="5200">
                <a:solidFill>
                  <a:schemeClr val="accent1"/>
                </a:solidFill>
                <a:latin typeface="Oswald ExtraLight"/>
                <a:ea typeface="Oswald ExtraLight"/>
                <a:cs typeface="Oswald ExtraLight"/>
                <a:sym typeface="Oswald ExtraLight"/>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64" name="Google Shape;164;p32"/>
          <p:cNvSpPr txBox="1"/>
          <p:nvPr>
            <p:ph idx="3" type="subTitle"/>
          </p:nvPr>
        </p:nvSpPr>
        <p:spPr>
          <a:xfrm>
            <a:off x="4265050" y="3817475"/>
            <a:ext cx="4165800" cy="28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M Sans"/>
              <a:buNone/>
              <a:defRPr sz="1600">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grpSp>
        <p:nvGrpSpPr>
          <p:cNvPr id="165" name="Google Shape;165;p32"/>
          <p:cNvGrpSpPr/>
          <p:nvPr/>
        </p:nvGrpSpPr>
        <p:grpSpPr>
          <a:xfrm rot="5400000">
            <a:off x="6327004" y="-594849"/>
            <a:ext cx="1955378" cy="4224060"/>
            <a:chOff x="7350442" y="2608992"/>
            <a:chExt cx="777239" cy="1673160"/>
          </a:xfrm>
        </p:grpSpPr>
        <p:sp>
          <p:nvSpPr>
            <p:cNvPr id="166" name="Google Shape;166;p32"/>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 name="Google Shape;167;p32"/>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 name="Google Shape;168;p32"/>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32"/>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3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3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32"/>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3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74" name="Google Shape;174;p32"/>
          <p:cNvGrpSpPr/>
          <p:nvPr/>
        </p:nvGrpSpPr>
        <p:grpSpPr>
          <a:xfrm flipH="1" rot="-5400000">
            <a:off x="696504" y="1651201"/>
            <a:ext cx="1955378" cy="4224060"/>
            <a:chOff x="7350442" y="2608992"/>
            <a:chExt cx="777239" cy="1673160"/>
          </a:xfrm>
        </p:grpSpPr>
        <p:sp>
          <p:nvSpPr>
            <p:cNvPr id="175" name="Google Shape;175;p32"/>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 name="Google Shape;176;p32"/>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 name="Google Shape;177;p32"/>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8" name="Google Shape;178;p32"/>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p3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 name="Google Shape;180;p3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 name="Google Shape;181;p32"/>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 name="Google Shape;182;p3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83" name="Google Shape;183;p32"/>
          <p:cNvGrpSpPr/>
          <p:nvPr/>
        </p:nvGrpSpPr>
        <p:grpSpPr>
          <a:xfrm>
            <a:off x="4695775" y="4494275"/>
            <a:ext cx="1200150" cy="114300"/>
            <a:chOff x="752475" y="981075"/>
            <a:chExt cx="1200150" cy="114300"/>
          </a:xfrm>
        </p:grpSpPr>
        <p:sp>
          <p:nvSpPr>
            <p:cNvPr id="184" name="Google Shape;184;p32"/>
            <p:cNvSpPr/>
            <p:nvPr/>
          </p:nvSpPr>
          <p:spPr>
            <a:xfrm>
              <a:off x="752475" y="981075"/>
              <a:ext cx="114300" cy="114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2"/>
            <p:cNvSpPr/>
            <p:nvPr/>
          </p:nvSpPr>
          <p:spPr>
            <a:xfrm>
              <a:off x="933450" y="981075"/>
              <a:ext cx="114300" cy="1143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2"/>
            <p:cNvSpPr/>
            <p:nvPr/>
          </p:nvSpPr>
          <p:spPr>
            <a:xfrm>
              <a:off x="1114425" y="981075"/>
              <a:ext cx="114300" cy="1143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2"/>
            <p:cNvSpPr/>
            <p:nvPr/>
          </p:nvSpPr>
          <p:spPr>
            <a:xfrm>
              <a:off x="1295400" y="981075"/>
              <a:ext cx="114300" cy="1143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2"/>
            <p:cNvSpPr/>
            <p:nvPr/>
          </p:nvSpPr>
          <p:spPr>
            <a:xfrm>
              <a:off x="1476375" y="981075"/>
              <a:ext cx="114300" cy="114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2"/>
            <p:cNvSpPr/>
            <p:nvPr/>
          </p:nvSpPr>
          <p:spPr>
            <a:xfrm>
              <a:off x="1657350" y="981075"/>
              <a:ext cx="114300" cy="1143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2"/>
            <p:cNvSpPr/>
            <p:nvPr/>
          </p:nvSpPr>
          <p:spPr>
            <a:xfrm>
              <a:off x="1838325" y="981075"/>
              <a:ext cx="114300" cy="1143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
    <p:spTree>
      <p:nvGrpSpPr>
        <p:cNvPr id="191" name="Shape 191"/>
        <p:cNvGrpSpPr/>
        <p:nvPr/>
      </p:nvGrpSpPr>
      <p:grpSpPr>
        <a:xfrm>
          <a:off x="0" y="0"/>
          <a:ext cx="0" cy="0"/>
          <a:chOff x="0" y="0"/>
          <a:chExt cx="0" cy="0"/>
        </a:xfrm>
      </p:grpSpPr>
      <p:sp>
        <p:nvSpPr>
          <p:cNvPr id="192" name="Google Shape;192;p33"/>
          <p:cNvSpPr txBox="1"/>
          <p:nvPr>
            <p:ph idx="1" type="body"/>
          </p:nvPr>
        </p:nvSpPr>
        <p:spPr>
          <a:xfrm>
            <a:off x="713225" y="1164100"/>
            <a:ext cx="3392100" cy="3444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1pPr>
            <a:lvl2pPr indent="-317500" lvl="1" marL="9144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2pPr>
            <a:lvl3pPr indent="-317500" lvl="2" marL="13716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3pPr>
            <a:lvl4pPr indent="-317500" lvl="3" marL="18288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4pPr>
            <a:lvl5pPr indent="-317500" lvl="4" marL="22860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5pPr>
            <a:lvl6pPr indent="-317500" lvl="5" marL="27432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6pPr>
            <a:lvl7pPr indent="-317500" lvl="6" marL="32004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7pPr>
            <a:lvl8pPr indent="-317500" lvl="7" marL="36576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8pPr>
            <a:lvl9pPr indent="-317500" lvl="8" marL="41148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9pPr>
          </a:lstStyle>
          <a:p/>
        </p:txBody>
      </p:sp>
      <p:sp>
        <p:nvSpPr>
          <p:cNvPr id="193" name="Google Shape;193;p33"/>
          <p:cNvSpPr txBox="1"/>
          <p:nvPr>
            <p:ph idx="2" type="body"/>
          </p:nvPr>
        </p:nvSpPr>
        <p:spPr>
          <a:xfrm>
            <a:off x="5029625" y="1164100"/>
            <a:ext cx="3392100" cy="3444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1pPr>
            <a:lvl2pPr indent="-317500" lvl="1" marL="9144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2pPr>
            <a:lvl3pPr indent="-317500" lvl="2" marL="13716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3pPr>
            <a:lvl4pPr indent="-317500" lvl="3" marL="18288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4pPr>
            <a:lvl5pPr indent="-317500" lvl="4" marL="22860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5pPr>
            <a:lvl6pPr indent="-317500" lvl="5" marL="27432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6pPr>
            <a:lvl7pPr indent="-317500" lvl="6" marL="32004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7pPr>
            <a:lvl8pPr indent="-317500" lvl="7" marL="36576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8pPr>
            <a:lvl9pPr indent="-317500" lvl="8" marL="41148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9pPr>
          </a:lstStyle>
          <a:p/>
        </p:txBody>
      </p:sp>
      <p:sp>
        <p:nvSpPr>
          <p:cNvPr id="194" name="Google Shape;194;p33"/>
          <p:cNvSpPr txBox="1"/>
          <p:nvPr>
            <p:ph type="title"/>
          </p:nvPr>
        </p:nvSpPr>
        <p:spPr>
          <a:xfrm>
            <a:off x="720000" y="539500"/>
            <a:ext cx="7704000" cy="576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Font typeface="Oswald"/>
              <a:buNone/>
              <a:defRPr sz="3400">
                <a:latin typeface="Oswald"/>
                <a:ea typeface="Oswald"/>
                <a:cs typeface="Oswald"/>
                <a:sym typeface="Oswald"/>
              </a:defRPr>
            </a:lvl2pPr>
            <a:lvl3pPr lvl="2" algn="l">
              <a:lnSpc>
                <a:spcPct val="100000"/>
              </a:lnSpc>
              <a:spcBef>
                <a:spcPts val="0"/>
              </a:spcBef>
              <a:spcAft>
                <a:spcPts val="0"/>
              </a:spcAft>
              <a:buSzPts val="3400"/>
              <a:buFont typeface="Oswald"/>
              <a:buNone/>
              <a:defRPr sz="3400">
                <a:latin typeface="Oswald"/>
                <a:ea typeface="Oswald"/>
                <a:cs typeface="Oswald"/>
                <a:sym typeface="Oswald"/>
              </a:defRPr>
            </a:lvl3pPr>
            <a:lvl4pPr lvl="3" algn="l">
              <a:lnSpc>
                <a:spcPct val="100000"/>
              </a:lnSpc>
              <a:spcBef>
                <a:spcPts val="0"/>
              </a:spcBef>
              <a:spcAft>
                <a:spcPts val="0"/>
              </a:spcAft>
              <a:buSzPts val="3400"/>
              <a:buFont typeface="Oswald"/>
              <a:buNone/>
              <a:defRPr sz="3400">
                <a:latin typeface="Oswald"/>
                <a:ea typeface="Oswald"/>
                <a:cs typeface="Oswald"/>
                <a:sym typeface="Oswald"/>
              </a:defRPr>
            </a:lvl4pPr>
            <a:lvl5pPr lvl="4" algn="l">
              <a:lnSpc>
                <a:spcPct val="100000"/>
              </a:lnSpc>
              <a:spcBef>
                <a:spcPts val="0"/>
              </a:spcBef>
              <a:spcAft>
                <a:spcPts val="0"/>
              </a:spcAft>
              <a:buSzPts val="3400"/>
              <a:buFont typeface="Oswald"/>
              <a:buNone/>
              <a:defRPr sz="3400">
                <a:latin typeface="Oswald"/>
                <a:ea typeface="Oswald"/>
                <a:cs typeface="Oswald"/>
                <a:sym typeface="Oswald"/>
              </a:defRPr>
            </a:lvl5pPr>
            <a:lvl6pPr lvl="5" algn="l">
              <a:lnSpc>
                <a:spcPct val="100000"/>
              </a:lnSpc>
              <a:spcBef>
                <a:spcPts val="0"/>
              </a:spcBef>
              <a:spcAft>
                <a:spcPts val="0"/>
              </a:spcAft>
              <a:buSzPts val="3400"/>
              <a:buFont typeface="Oswald"/>
              <a:buNone/>
              <a:defRPr sz="3400">
                <a:latin typeface="Oswald"/>
                <a:ea typeface="Oswald"/>
                <a:cs typeface="Oswald"/>
                <a:sym typeface="Oswald"/>
              </a:defRPr>
            </a:lvl6pPr>
            <a:lvl7pPr lvl="6" algn="l">
              <a:lnSpc>
                <a:spcPct val="100000"/>
              </a:lnSpc>
              <a:spcBef>
                <a:spcPts val="0"/>
              </a:spcBef>
              <a:spcAft>
                <a:spcPts val="0"/>
              </a:spcAft>
              <a:buSzPts val="3400"/>
              <a:buFont typeface="Oswald"/>
              <a:buNone/>
              <a:defRPr sz="3400">
                <a:latin typeface="Oswald"/>
                <a:ea typeface="Oswald"/>
                <a:cs typeface="Oswald"/>
                <a:sym typeface="Oswald"/>
              </a:defRPr>
            </a:lvl7pPr>
            <a:lvl8pPr lvl="7" algn="l">
              <a:lnSpc>
                <a:spcPct val="100000"/>
              </a:lnSpc>
              <a:spcBef>
                <a:spcPts val="0"/>
              </a:spcBef>
              <a:spcAft>
                <a:spcPts val="0"/>
              </a:spcAft>
              <a:buSzPts val="3400"/>
              <a:buFont typeface="Oswald"/>
              <a:buNone/>
              <a:defRPr sz="3400">
                <a:latin typeface="Oswald"/>
                <a:ea typeface="Oswald"/>
                <a:cs typeface="Oswald"/>
                <a:sym typeface="Oswald"/>
              </a:defRPr>
            </a:lvl8pPr>
            <a:lvl9pPr lvl="8" algn="l">
              <a:lnSpc>
                <a:spcPct val="100000"/>
              </a:lnSpc>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_1_1_1">
    <p:spTree>
      <p:nvGrpSpPr>
        <p:cNvPr id="195" name="Shape 195"/>
        <p:cNvGrpSpPr/>
        <p:nvPr/>
      </p:nvGrpSpPr>
      <p:grpSpPr>
        <a:xfrm>
          <a:off x="0" y="0"/>
          <a:ext cx="0" cy="0"/>
          <a:chOff x="0" y="0"/>
          <a:chExt cx="0" cy="0"/>
        </a:xfrm>
      </p:grpSpPr>
      <p:sp>
        <p:nvSpPr>
          <p:cNvPr id="196" name="Google Shape;196;p34"/>
          <p:cNvSpPr txBox="1"/>
          <p:nvPr>
            <p:ph type="ctrTitle"/>
          </p:nvPr>
        </p:nvSpPr>
        <p:spPr>
          <a:xfrm>
            <a:off x="2429950" y="950150"/>
            <a:ext cx="4284000" cy="758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7" name="Google Shape;197;p34"/>
          <p:cNvSpPr txBox="1"/>
          <p:nvPr>
            <p:ph idx="1" type="subTitle"/>
          </p:nvPr>
        </p:nvSpPr>
        <p:spPr>
          <a:xfrm>
            <a:off x="2425075" y="1828300"/>
            <a:ext cx="4293900" cy="9978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grpSp>
        <p:nvGrpSpPr>
          <p:cNvPr id="198" name="Google Shape;198;p34"/>
          <p:cNvGrpSpPr/>
          <p:nvPr/>
        </p:nvGrpSpPr>
        <p:grpSpPr>
          <a:xfrm flipH="1" rot="10800000">
            <a:off x="7172094" y="843104"/>
            <a:ext cx="2029371" cy="4383847"/>
            <a:chOff x="7350442" y="2608992"/>
            <a:chExt cx="777239" cy="1673160"/>
          </a:xfrm>
        </p:grpSpPr>
        <p:sp>
          <p:nvSpPr>
            <p:cNvPr id="199" name="Google Shape;199;p34"/>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185738"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 name="Google Shape;200;p34"/>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185738"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 name="Google Shape;201;p34"/>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185738"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 name="Google Shape;202;p34"/>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185738"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 name="Google Shape;203;p34"/>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185738"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4" name="Google Shape;204;p34"/>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185738"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5" name="Google Shape;205;p34"/>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185738"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 name="Google Shape;206;p34"/>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185738"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07" name="Google Shape;207;p34"/>
          <p:cNvGrpSpPr/>
          <p:nvPr/>
        </p:nvGrpSpPr>
        <p:grpSpPr>
          <a:xfrm flipH="1">
            <a:off x="-57431" y="4"/>
            <a:ext cx="2029371" cy="4383847"/>
            <a:chOff x="7350442" y="2608992"/>
            <a:chExt cx="777239" cy="1673160"/>
          </a:xfrm>
        </p:grpSpPr>
        <p:sp>
          <p:nvSpPr>
            <p:cNvPr id="208" name="Google Shape;208;p34"/>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185738"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9" name="Google Shape;209;p34"/>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185738"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 name="Google Shape;210;p34"/>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185738"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 name="Google Shape;211;p34"/>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185738"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 name="Google Shape;212;p34"/>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185738"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 name="Google Shape;213;p34"/>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185738"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 name="Google Shape;214;p34"/>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185738"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34"/>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185738"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16" name="Google Shape;216;p34"/>
          <p:cNvSpPr txBox="1"/>
          <p:nvPr/>
        </p:nvSpPr>
        <p:spPr>
          <a:xfrm>
            <a:off x="2478750" y="3448025"/>
            <a:ext cx="4186500" cy="686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0" i="0" lang="en" sz="1200" u="none" cap="none" strike="noStrike">
                <a:solidFill>
                  <a:schemeClr val="dk1"/>
                </a:solidFill>
                <a:latin typeface="DM Sans"/>
                <a:ea typeface="DM Sans"/>
                <a:cs typeface="DM Sans"/>
                <a:sym typeface="DM Sans"/>
              </a:rPr>
              <a:t>CREDITS: This presentation template was created by </a:t>
            </a:r>
            <a:r>
              <a:rPr b="1" i="0" lang="en" sz="1200" u="none" cap="none" strike="noStrike">
                <a:solidFill>
                  <a:schemeClr val="dk1"/>
                </a:solidFill>
                <a:uFill>
                  <a:noFill/>
                </a:uFill>
                <a:latin typeface="DM Sans"/>
                <a:ea typeface="DM Sans"/>
                <a:cs typeface="DM Sans"/>
                <a:sym typeface="DM Sans"/>
                <a:hlinkClick r:id="rId2">
                  <a:extLst>
                    <a:ext uri="{A12FA001-AC4F-418D-AE19-62706E023703}">
                      <ahyp:hlinkClr val="tx"/>
                    </a:ext>
                  </a:extLst>
                </a:hlinkClick>
              </a:rPr>
              <a:t>Slidesgo</a:t>
            </a:r>
            <a:r>
              <a:rPr b="0" i="0" lang="en" sz="1200" u="none" cap="none" strike="noStrike">
                <a:solidFill>
                  <a:schemeClr val="dk1"/>
                </a:solidFill>
                <a:latin typeface="DM Sans"/>
                <a:ea typeface="DM Sans"/>
                <a:cs typeface="DM Sans"/>
                <a:sym typeface="DM Sans"/>
              </a:rPr>
              <a:t>, and includes icons by </a:t>
            </a:r>
            <a:r>
              <a:rPr b="1" i="0" lang="en" sz="1200" u="none" cap="none" strike="noStrike">
                <a:solidFill>
                  <a:schemeClr val="dk1"/>
                </a:solidFill>
                <a:uFill>
                  <a:noFill/>
                </a:uFill>
                <a:latin typeface="DM Sans"/>
                <a:ea typeface="DM Sans"/>
                <a:cs typeface="DM Sans"/>
                <a:sym typeface="DM Sans"/>
                <a:hlinkClick r:id="rId3">
                  <a:extLst>
                    <a:ext uri="{A12FA001-AC4F-418D-AE19-62706E023703}">
                      <ahyp:hlinkClr val="tx"/>
                    </a:ext>
                  </a:extLst>
                </a:hlinkClick>
              </a:rPr>
              <a:t>Flaticon</a:t>
            </a:r>
            <a:r>
              <a:rPr b="0" i="0" lang="en" sz="1200" u="none" cap="none" strike="noStrike">
                <a:solidFill>
                  <a:schemeClr val="dk1"/>
                </a:solidFill>
                <a:latin typeface="DM Sans"/>
                <a:ea typeface="DM Sans"/>
                <a:cs typeface="DM Sans"/>
                <a:sym typeface="DM Sans"/>
              </a:rPr>
              <a:t>, and infographics &amp; images by </a:t>
            </a:r>
            <a:r>
              <a:rPr b="1" i="0" lang="en" sz="1200" u="none" cap="none" strike="noStrike">
                <a:solidFill>
                  <a:schemeClr val="dk1"/>
                </a:solidFill>
                <a:uFill>
                  <a:noFill/>
                </a:uFill>
                <a:latin typeface="DM Sans"/>
                <a:ea typeface="DM Sans"/>
                <a:cs typeface="DM Sans"/>
                <a:sym typeface="DM Sans"/>
                <a:hlinkClick r:id="rId4">
                  <a:extLst>
                    <a:ext uri="{A12FA001-AC4F-418D-AE19-62706E023703}">
                      <ahyp:hlinkClr val="tx"/>
                    </a:ext>
                  </a:extLst>
                </a:hlinkClick>
              </a:rPr>
              <a:t>Freepik</a:t>
            </a:r>
            <a:endParaRPr b="1" i="0" sz="1200" u="none" cap="none" strike="noStrike">
              <a:solidFill>
                <a:schemeClr val="dk1"/>
              </a:solidFill>
              <a:latin typeface="DM Sans"/>
              <a:ea typeface="DM Sans"/>
              <a:cs typeface="DM Sans"/>
              <a:sym typeface="DM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_1_1_1_1">
    <p:bg>
      <p:bgPr>
        <a:gradFill>
          <a:gsLst>
            <a:gs pos="0">
              <a:schemeClr val="accent3"/>
            </a:gs>
            <a:gs pos="44000">
              <a:schemeClr val="accent4"/>
            </a:gs>
            <a:gs pos="100000">
              <a:schemeClr val="accent5"/>
            </a:gs>
          </a:gsLst>
          <a:lin ang="2698631" scaled="0"/>
        </a:gradFill>
      </p:bgPr>
    </p:bg>
    <p:spTree>
      <p:nvGrpSpPr>
        <p:cNvPr id="217" name="Shape 217"/>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_1_1_1_2">
    <p:bg>
      <p:bgPr>
        <a:gradFill>
          <a:gsLst>
            <a:gs pos="0">
              <a:schemeClr val="accent2"/>
            </a:gs>
            <a:gs pos="36000">
              <a:schemeClr val="accent4"/>
            </a:gs>
            <a:gs pos="100000">
              <a:schemeClr val="accent4"/>
            </a:gs>
          </a:gsLst>
          <a:lin ang="2698631" scaled="0"/>
        </a:gradFill>
      </p:bgPr>
    </p:bg>
    <p:spTree>
      <p:nvGrpSpPr>
        <p:cNvPr id="218" name="Shape 2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 name="Shape 28"/>
        <p:cNvGrpSpPr/>
        <p:nvPr/>
      </p:nvGrpSpPr>
      <p:grpSpPr>
        <a:xfrm>
          <a:off x="0" y="0"/>
          <a:ext cx="0" cy="0"/>
          <a:chOff x="0" y="0"/>
          <a:chExt cx="0" cy="0"/>
        </a:xfrm>
      </p:grpSpPr>
      <p:sp>
        <p:nvSpPr>
          <p:cNvPr id="29" name="Google Shape;29;p14"/>
          <p:cNvSpPr txBox="1"/>
          <p:nvPr>
            <p:ph type="title"/>
          </p:nvPr>
        </p:nvSpPr>
        <p:spPr>
          <a:xfrm>
            <a:off x="2916875" y="1499525"/>
            <a:ext cx="3357900" cy="576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30" name="Google Shape;30;p14"/>
          <p:cNvSpPr txBox="1"/>
          <p:nvPr>
            <p:ph idx="1" type="subTitle"/>
          </p:nvPr>
        </p:nvSpPr>
        <p:spPr>
          <a:xfrm>
            <a:off x="2916875" y="2308375"/>
            <a:ext cx="3357900" cy="13356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dk1"/>
              </a:buClr>
              <a:buSzPts val="2400"/>
              <a:buFont typeface="DM Sans"/>
              <a:buNone/>
              <a:defRPr sz="1600">
                <a:solidFill>
                  <a:schemeClr val="dk1"/>
                </a:solidFill>
                <a:latin typeface="DM Sans"/>
                <a:ea typeface="DM Sans"/>
                <a:cs typeface="DM Sans"/>
                <a:sym typeface="DM Sans"/>
              </a:defRPr>
            </a:lvl1pPr>
            <a:lvl2pPr lvl="1" algn="l">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2pPr>
            <a:lvl3pPr lvl="2" algn="l">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3pPr>
            <a:lvl4pPr lvl="3" algn="l">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4pPr>
            <a:lvl5pPr lvl="4" algn="l">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5pPr>
            <a:lvl6pPr lvl="5" algn="l">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6pPr>
            <a:lvl7pPr lvl="6" algn="l">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7pPr>
            <a:lvl8pPr lvl="7" algn="l">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8pPr>
            <a:lvl9pPr lvl="8" algn="l">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15"/>
          <p:cNvSpPr txBox="1"/>
          <p:nvPr>
            <p:ph type="title"/>
          </p:nvPr>
        </p:nvSpPr>
        <p:spPr>
          <a:xfrm>
            <a:off x="720000" y="539500"/>
            <a:ext cx="7704000" cy="572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3" name="Google Shape;33;p15"/>
          <p:cNvSpPr txBox="1"/>
          <p:nvPr>
            <p:ph idx="1" type="body"/>
          </p:nvPr>
        </p:nvSpPr>
        <p:spPr>
          <a:xfrm>
            <a:off x="720000" y="1112200"/>
            <a:ext cx="7704000" cy="3496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434343"/>
              </a:buClr>
              <a:buSzPts val="1200"/>
              <a:buAutoNum type="arabicPeriod"/>
              <a:defRPr sz="1200"/>
            </a:lvl1pPr>
            <a:lvl2pPr indent="-304800" lvl="1" marL="914400" algn="l">
              <a:lnSpc>
                <a:spcPct val="115000"/>
              </a:lnSpc>
              <a:spcBef>
                <a:spcPts val="0"/>
              </a:spcBef>
              <a:spcAft>
                <a:spcPts val="0"/>
              </a:spcAft>
              <a:buClr>
                <a:srgbClr val="434343"/>
              </a:buClr>
              <a:buSzPts val="1200"/>
              <a:buFont typeface="Roboto Condensed Light"/>
              <a:buAutoNum type="alphaLcPeriod"/>
              <a:defRPr/>
            </a:lvl2pPr>
            <a:lvl3pPr indent="-304800" lvl="2" marL="1371600" algn="l">
              <a:lnSpc>
                <a:spcPct val="115000"/>
              </a:lnSpc>
              <a:spcBef>
                <a:spcPts val="0"/>
              </a:spcBef>
              <a:spcAft>
                <a:spcPts val="0"/>
              </a:spcAft>
              <a:buClr>
                <a:srgbClr val="434343"/>
              </a:buClr>
              <a:buSzPts val="1200"/>
              <a:buFont typeface="Roboto Condensed Light"/>
              <a:buAutoNum type="romanLcPeriod"/>
              <a:defRPr/>
            </a:lvl3pPr>
            <a:lvl4pPr indent="-304800" lvl="3" marL="1828800" algn="l">
              <a:lnSpc>
                <a:spcPct val="115000"/>
              </a:lnSpc>
              <a:spcBef>
                <a:spcPts val="0"/>
              </a:spcBef>
              <a:spcAft>
                <a:spcPts val="0"/>
              </a:spcAft>
              <a:buClr>
                <a:srgbClr val="434343"/>
              </a:buClr>
              <a:buSzPts val="1200"/>
              <a:buFont typeface="Roboto Condensed Light"/>
              <a:buAutoNum type="arabicPeriod"/>
              <a:defRPr/>
            </a:lvl4pPr>
            <a:lvl5pPr indent="-304800" lvl="4" marL="2286000" algn="l">
              <a:lnSpc>
                <a:spcPct val="115000"/>
              </a:lnSpc>
              <a:spcBef>
                <a:spcPts val="0"/>
              </a:spcBef>
              <a:spcAft>
                <a:spcPts val="0"/>
              </a:spcAft>
              <a:buClr>
                <a:srgbClr val="434343"/>
              </a:buClr>
              <a:buSzPts val="1200"/>
              <a:buFont typeface="Roboto Condensed Light"/>
              <a:buAutoNum type="alphaLcPeriod"/>
              <a:defRPr/>
            </a:lvl5pPr>
            <a:lvl6pPr indent="-304800" lvl="5" marL="2743200" algn="l">
              <a:lnSpc>
                <a:spcPct val="115000"/>
              </a:lnSpc>
              <a:spcBef>
                <a:spcPts val="0"/>
              </a:spcBef>
              <a:spcAft>
                <a:spcPts val="0"/>
              </a:spcAft>
              <a:buClr>
                <a:srgbClr val="434343"/>
              </a:buClr>
              <a:buSzPts val="1200"/>
              <a:buFont typeface="Roboto Condensed Light"/>
              <a:buAutoNum type="romanLcPeriod"/>
              <a:defRPr/>
            </a:lvl6pPr>
            <a:lvl7pPr indent="-304800" lvl="6" marL="3200400" algn="l">
              <a:lnSpc>
                <a:spcPct val="115000"/>
              </a:lnSpc>
              <a:spcBef>
                <a:spcPts val="0"/>
              </a:spcBef>
              <a:spcAft>
                <a:spcPts val="0"/>
              </a:spcAft>
              <a:buClr>
                <a:srgbClr val="434343"/>
              </a:buClr>
              <a:buSzPts val="1200"/>
              <a:buFont typeface="Roboto Condensed Light"/>
              <a:buAutoNum type="arabicPeriod"/>
              <a:defRPr/>
            </a:lvl7pPr>
            <a:lvl8pPr indent="-304800" lvl="7" marL="3657600" algn="l">
              <a:lnSpc>
                <a:spcPct val="115000"/>
              </a:lnSpc>
              <a:spcBef>
                <a:spcPts val="0"/>
              </a:spcBef>
              <a:spcAft>
                <a:spcPts val="0"/>
              </a:spcAft>
              <a:buClr>
                <a:srgbClr val="434343"/>
              </a:buClr>
              <a:buSzPts val="1200"/>
              <a:buFont typeface="Roboto Condensed Light"/>
              <a:buAutoNum type="alphaLcPeriod"/>
              <a:defRPr/>
            </a:lvl8pPr>
            <a:lvl9pPr indent="-304800" lvl="8" marL="4114800" algn="l">
              <a:lnSpc>
                <a:spcPct val="115000"/>
              </a:lnSpc>
              <a:spcBef>
                <a:spcPts val="0"/>
              </a:spcBef>
              <a:spcAft>
                <a:spcPts val="0"/>
              </a:spcAft>
              <a:buClr>
                <a:srgbClr val="434343"/>
              </a:buClr>
              <a:buSzPts val="1200"/>
              <a:buFont typeface="Roboto Condensed Light"/>
              <a:buAutoNum type="romanLcPerio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6"/>
          <p:cNvSpPr txBox="1"/>
          <p:nvPr>
            <p:ph type="title"/>
          </p:nvPr>
        </p:nvSpPr>
        <p:spPr>
          <a:xfrm>
            <a:off x="5540775" y="1840338"/>
            <a:ext cx="2421900" cy="1062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sz="3400"/>
            </a:lvl2pPr>
            <a:lvl3pPr lvl="2" algn="l">
              <a:lnSpc>
                <a:spcPct val="100000"/>
              </a:lnSpc>
              <a:spcBef>
                <a:spcPts val="0"/>
              </a:spcBef>
              <a:spcAft>
                <a:spcPts val="0"/>
              </a:spcAft>
              <a:buSzPts val="3400"/>
              <a:buNone/>
              <a:defRPr sz="3400"/>
            </a:lvl3pPr>
            <a:lvl4pPr lvl="3" algn="l">
              <a:lnSpc>
                <a:spcPct val="100000"/>
              </a:lnSpc>
              <a:spcBef>
                <a:spcPts val="0"/>
              </a:spcBef>
              <a:spcAft>
                <a:spcPts val="0"/>
              </a:spcAft>
              <a:buSzPts val="3400"/>
              <a:buNone/>
              <a:defRPr sz="3400"/>
            </a:lvl4pPr>
            <a:lvl5pPr lvl="4" algn="l">
              <a:lnSpc>
                <a:spcPct val="100000"/>
              </a:lnSpc>
              <a:spcBef>
                <a:spcPts val="0"/>
              </a:spcBef>
              <a:spcAft>
                <a:spcPts val="0"/>
              </a:spcAft>
              <a:buSzPts val="3400"/>
              <a:buNone/>
              <a:defRPr sz="3400"/>
            </a:lvl5pPr>
            <a:lvl6pPr lvl="5" algn="l">
              <a:lnSpc>
                <a:spcPct val="100000"/>
              </a:lnSpc>
              <a:spcBef>
                <a:spcPts val="0"/>
              </a:spcBef>
              <a:spcAft>
                <a:spcPts val="0"/>
              </a:spcAft>
              <a:buSzPts val="3400"/>
              <a:buNone/>
              <a:defRPr sz="3400"/>
            </a:lvl6pPr>
            <a:lvl7pPr lvl="6" algn="l">
              <a:lnSpc>
                <a:spcPct val="100000"/>
              </a:lnSpc>
              <a:spcBef>
                <a:spcPts val="0"/>
              </a:spcBef>
              <a:spcAft>
                <a:spcPts val="0"/>
              </a:spcAft>
              <a:buSzPts val="3400"/>
              <a:buNone/>
              <a:defRPr sz="3400"/>
            </a:lvl7pPr>
            <a:lvl8pPr lvl="7" algn="l">
              <a:lnSpc>
                <a:spcPct val="100000"/>
              </a:lnSpc>
              <a:spcBef>
                <a:spcPts val="0"/>
              </a:spcBef>
              <a:spcAft>
                <a:spcPts val="0"/>
              </a:spcAft>
              <a:buSzPts val="3400"/>
              <a:buNone/>
              <a:defRPr sz="3400"/>
            </a:lvl8pPr>
            <a:lvl9pPr lvl="8" algn="l">
              <a:lnSpc>
                <a:spcPct val="100000"/>
              </a:lnSpc>
              <a:spcBef>
                <a:spcPts val="0"/>
              </a:spcBef>
              <a:spcAft>
                <a:spcPts val="0"/>
              </a:spcAft>
              <a:buSzPts val="3400"/>
              <a:buNone/>
              <a:defRPr sz="3400"/>
            </a:lvl9pPr>
          </a:lstStyle>
          <a:p/>
        </p:txBody>
      </p:sp>
      <p:sp>
        <p:nvSpPr>
          <p:cNvPr id="36" name="Google Shape;36;p16"/>
          <p:cNvSpPr txBox="1"/>
          <p:nvPr>
            <p:ph idx="2" type="title"/>
          </p:nvPr>
        </p:nvSpPr>
        <p:spPr>
          <a:xfrm>
            <a:off x="4768453" y="1840338"/>
            <a:ext cx="596100" cy="500400"/>
          </a:xfrm>
          <a:prstGeom prst="rect">
            <a:avLst/>
          </a:prstGeom>
          <a:noFill/>
          <a:ln>
            <a:noFill/>
          </a:ln>
        </p:spPr>
        <p:txBody>
          <a:bodyPr anchorCtr="0" anchor="t" bIns="0" lIns="0" spcFirstLastPara="1" rIns="0" wrap="square" tIns="0">
            <a:noAutofit/>
          </a:bodyPr>
          <a:lstStyle>
            <a:lvl1pPr lvl="0" algn="r">
              <a:lnSpc>
                <a:spcPct val="100000"/>
              </a:lnSpc>
              <a:spcBef>
                <a:spcPts val="0"/>
              </a:spcBef>
              <a:spcAft>
                <a:spcPts val="0"/>
              </a:spcAft>
              <a:buSzPts val="3400"/>
              <a:buNone/>
              <a:defRPr/>
            </a:lvl1pPr>
            <a:lvl2pPr lvl="1" algn="ctr">
              <a:lnSpc>
                <a:spcPct val="100000"/>
              </a:lnSpc>
              <a:spcBef>
                <a:spcPts val="0"/>
              </a:spcBef>
              <a:spcAft>
                <a:spcPts val="0"/>
              </a:spcAft>
              <a:buSzPts val="3400"/>
              <a:buNone/>
              <a:defRPr sz="3400"/>
            </a:lvl2pPr>
            <a:lvl3pPr lvl="2" algn="ctr">
              <a:lnSpc>
                <a:spcPct val="100000"/>
              </a:lnSpc>
              <a:spcBef>
                <a:spcPts val="0"/>
              </a:spcBef>
              <a:spcAft>
                <a:spcPts val="0"/>
              </a:spcAft>
              <a:buSzPts val="3400"/>
              <a:buNone/>
              <a:defRPr sz="3400"/>
            </a:lvl3pPr>
            <a:lvl4pPr lvl="3" algn="ctr">
              <a:lnSpc>
                <a:spcPct val="100000"/>
              </a:lnSpc>
              <a:spcBef>
                <a:spcPts val="0"/>
              </a:spcBef>
              <a:spcAft>
                <a:spcPts val="0"/>
              </a:spcAft>
              <a:buSzPts val="3400"/>
              <a:buNone/>
              <a:defRPr sz="3400"/>
            </a:lvl4pPr>
            <a:lvl5pPr lvl="4" algn="ctr">
              <a:lnSpc>
                <a:spcPct val="100000"/>
              </a:lnSpc>
              <a:spcBef>
                <a:spcPts val="0"/>
              </a:spcBef>
              <a:spcAft>
                <a:spcPts val="0"/>
              </a:spcAft>
              <a:buSzPts val="3400"/>
              <a:buNone/>
              <a:defRPr sz="3400"/>
            </a:lvl5pPr>
            <a:lvl6pPr lvl="5" algn="ctr">
              <a:lnSpc>
                <a:spcPct val="100000"/>
              </a:lnSpc>
              <a:spcBef>
                <a:spcPts val="0"/>
              </a:spcBef>
              <a:spcAft>
                <a:spcPts val="0"/>
              </a:spcAft>
              <a:buSzPts val="3400"/>
              <a:buNone/>
              <a:defRPr sz="3400"/>
            </a:lvl6pPr>
            <a:lvl7pPr lvl="6" algn="ctr">
              <a:lnSpc>
                <a:spcPct val="100000"/>
              </a:lnSpc>
              <a:spcBef>
                <a:spcPts val="0"/>
              </a:spcBef>
              <a:spcAft>
                <a:spcPts val="0"/>
              </a:spcAft>
              <a:buSzPts val="3400"/>
              <a:buNone/>
              <a:defRPr sz="3400"/>
            </a:lvl7pPr>
            <a:lvl8pPr lvl="7" algn="ctr">
              <a:lnSpc>
                <a:spcPct val="100000"/>
              </a:lnSpc>
              <a:spcBef>
                <a:spcPts val="0"/>
              </a:spcBef>
              <a:spcAft>
                <a:spcPts val="0"/>
              </a:spcAft>
              <a:buSzPts val="3400"/>
              <a:buNone/>
              <a:defRPr sz="3400"/>
            </a:lvl8pPr>
            <a:lvl9pPr lvl="8" algn="ctr">
              <a:lnSpc>
                <a:spcPct val="100000"/>
              </a:lnSpc>
              <a:spcBef>
                <a:spcPts val="0"/>
              </a:spcBef>
              <a:spcAft>
                <a:spcPts val="0"/>
              </a:spcAft>
              <a:buSzPts val="3400"/>
              <a:buNone/>
              <a:defRPr sz="3400"/>
            </a:lvl9pPr>
          </a:lstStyle>
          <a:p/>
        </p:txBody>
      </p:sp>
      <p:sp>
        <p:nvSpPr>
          <p:cNvPr id="37" name="Google Shape;37;p16"/>
          <p:cNvSpPr txBox="1"/>
          <p:nvPr>
            <p:ph idx="1" type="subTitle"/>
          </p:nvPr>
        </p:nvSpPr>
        <p:spPr>
          <a:xfrm>
            <a:off x="5514500" y="3055663"/>
            <a:ext cx="2421900" cy="465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a:lnSpc>
                <a:spcPct val="100000"/>
              </a:lnSpc>
              <a:spcBef>
                <a:spcPts val="0"/>
              </a:spcBef>
              <a:spcAft>
                <a:spcPts val="0"/>
              </a:spcAft>
              <a:buSzPts val="1400"/>
              <a:buFont typeface="DM Sans"/>
              <a:buNone/>
              <a:defRPr>
                <a:latin typeface="DM Sans"/>
                <a:ea typeface="DM Sans"/>
                <a:cs typeface="DM Sans"/>
                <a:sym typeface="DM Sans"/>
              </a:defRPr>
            </a:lvl2pPr>
            <a:lvl3pPr lvl="2" algn="ctr">
              <a:lnSpc>
                <a:spcPct val="100000"/>
              </a:lnSpc>
              <a:spcBef>
                <a:spcPts val="0"/>
              </a:spcBef>
              <a:spcAft>
                <a:spcPts val="0"/>
              </a:spcAft>
              <a:buSzPts val="1400"/>
              <a:buFont typeface="DM Sans"/>
              <a:buNone/>
              <a:defRPr>
                <a:latin typeface="DM Sans"/>
                <a:ea typeface="DM Sans"/>
                <a:cs typeface="DM Sans"/>
                <a:sym typeface="DM Sans"/>
              </a:defRPr>
            </a:lvl3pPr>
            <a:lvl4pPr lvl="3" algn="ctr">
              <a:lnSpc>
                <a:spcPct val="100000"/>
              </a:lnSpc>
              <a:spcBef>
                <a:spcPts val="0"/>
              </a:spcBef>
              <a:spcAft>
                <a:spcPts val="0"/>
              </a:spcAft>
              <a:buSzPts val="1400"/>
              <a:buFont typeface="DM Sans"/>
              <a:buNone/>
              <a:defRPr>
                <a:latin typeface="DM Sans"/>
                <a:ea typeface="DM Sans"/>
                <a:cs typeface="DM Sans"/>
                <a:sym typeface="DM Sans"/>
              </a:defRPr>
            </a:lvl4pPr>
            <a:lvl5pPr lvl="4" algn="ctr">
              <a:lnSpc>
                <a:spcPct val="100000"/>
              </a:lnSpc>
              <a:spcBef>
                <a:spcPts val="0"/>
              </a:spcBef>
              <a:spcAft>
                <a:spcPts val="0"/>
              </a:spcAft>
              <a:buSzPts val="1400"/>
              <a:buFont typeface="DM Sans"/>
              <a:buNone/>
              <a:defRPr>
                <a:latin typeface="DM Sans"/>
                <a:ea typeface="DM Sans"/>
                <a:cs typeface="DM Sans"/>
                <a:sym typeface="DM Sans"/>
              </a:defRPr>
            </a:lvl5pPr>
            <a:lvl6pPr lvl="5" algn="ctr">
              <a:lnSpc>
                <a:spcPct val="100000"/>
              </a:lnSpc>
              <a:spcBef>
                <a:spcPts val="0"/>
              </a:spcBef>
              <a:spcAft>
                <a:spcPts val="0"/>
              </a:spcAft>
              <a:buSzPts val="1400"/>
              <a:buFont typeface="DM Sans"/>
              <a:buNone/>
              <a:defRPr>
                <a:latin typeface="DM Sans"/>
                <a:ea typeface="DM Sans"/>
                <a:cs typeface="DM Sans"/>
                <a:sym typeface="DM Sans"/>
              </a:defRPr>
            </a:lvl6pPr>
            <a:lvl7pPr lvl="6" algn="ctr">
              <a:lnSpc>
                <a:spcPct val="100000"/>
              </a:lnSpc>
              <a:spcBef>
                <a:spcPts val="0"/>
              </a:spcBef>
              <a:spcAft>
                <a:spcPts val="0"/>
              </a:spcAft>
              <a:buSzPts val="1400"/>
              <a:buFont typeface="DM Sans"/>
              <a:buNone/>
              <a:defRPr>
                <a:latin typeface="DM Sans"/>
                <a:ea typeface="DM Sans"/>
                <a:cs typeface="DM Sans"/>
                <a:sym typeface="DM Sans"/>
              </a:defRPr>
            </a:lvl7pPr>
            <a:lvl8pPr lvl="7" algn="ctr">
              <a:lnSpc>
                <a:spcPct val="100000"/>
              </a:lnSpc>
              <a:spcBef>
                <a:spcPts val="0"/>
              </a:spcBef>
              <a:spcAft>
                <a:spcPts val="0"/>
              </a:spcAft>
              <a:buSzPts val="1400"/>
              <a:buFont typeface="DM Sans"/>
              <a:buNone/>
              <a:defRPr>
                <a:latin typeface="DM Sans"/>
                <a:ea typeface="DM Sans"/>
                <a:cs typeface="DM Sans"/>
                <a:sym typeface="DM Sans"/>
              </a:defRPr>
            </a:lvl8pPr>
            <a:lvl9pPr lvl="8" algn="ctr">
              <a:lnSpc>
                <a:spcPct val="100000"/>
              </a:lnSpc>
              <a:spcBef>
                <a:spcPts val="0"/>
              </a:spcBef>
              <a:spcAft>
                <a:spcPts val="0"/>
              </a:spcAft>
              <a:buSzPts val="1400"/>
              <a:buFont typeface="DM Sans"/>
              <a:buNone/>
              <a:defRPr>
                <a:latin typeface="DM Sans"/>
                <a:ea typeface="DM Sans"/>
                <a:cs typeface="DM Sans"/>
                <a:sym typeface="DM Sans"/>
              </a:defRPr>
            </a:lvl9pPr>
          </a:lstStyle>
          <a:p/>
        </p:txBody>
      </p:sp>
      <p:grpSp>
        <p:nvGrpSpPr>
          <p:cNvPr id="38" name="Google Shape;38;p16"/>
          <p:cNvGrpSpPr/>
          <p:nvPr/>
        </p:nvGrpSpPr>
        <p:grpSpPr>
          <a:xfrm rot="5400000">
            <a:off x="976911" y="3061602"/>
            <a:ext cx="1683966" cy="3637785"/>
            <a:chOff x="7350442" y="2608992"/>
            <a:chExt cx="777239" cy="1673160"/>
          </a:xfrm>
        </p:grpSpPr>
        <p:sp>
          <p:nvSpPr>
            <p:cNvPr id="39" name="Google Shape;39;p16"/>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 name="Google Shape;40;p16"/>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 name="Google Shape;41;p16"/>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 name="Google Shape;42;p16"/>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 name="Google Shape;43;p16"/>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 name="Google Shape;44;p16"/>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 name="Google Shape;45;p16"/>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 name="Google Shape;46;p16"/>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7" name="Google Shape;47;p16"/>
          <p:cNvGrpSpPr/>
          <p:nvPr/>
        </p:nvGrpSpPr>
        <p:grpSpPr>
          <a:xfrm flipH="1" rot="5400000">
            <a:off x="6568632" y="-1639800"/>
            <a:ext cx="1684044" cy="3637785"/>
            <a:chOff x="7350442" y="2608992"/>
            <a:chExt cx="777239" cy="1673160"/>
          </a:xfrm>
        </p:grpSpPr>
        <p:sp>
          <p:nvSpPr>
            <p:cNvPr id="48" name="Google Shape;48;p16"/>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 name="Google Shape;49;p16"/>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 name="Google Shape;50;p16"/>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 name="Google Shape;51;p16"/>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 name="Google Shape;52;p16"/>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 name="Google Shape;53;p16"/>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 name="Google Shape;54;p16"/>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 name="Google Shape;55;p16"/>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 name="Shape 56"/>
        <p:cNvGrpSpPr/>
        <p:nvPr/>
      </p:nvGrpSpPr>
      <p:grpSpPr>
        <a:xfrm>
          <a:off x="0" y="0"/>
          <a:ext cx="0" cy="0"/>
          <a:chOff x="0" y="0"/>
          <a:chExt cx="0" cy="0"/>
        </a:xfrm>
      </p:grpSpPr>
      <p:sp>
        <p:nvSpPr>
          <p:cNvPr id="57" name="Google Shape;57;p17"/>
          <p:cNvSpPr txBox="1"/>
          <p:nvPr>
            <p:ph idx="1" type="subTitle"/>
          </p:nvPr>
        </p:nvSpPr>
        <p:spPr>
          <a:xfrm>
            <a:off x="1786775" y="2952775"/>
            <a:ext cx="2386500" cy="34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p:txBody>
      </p:sp>
      <p:sp>
        <p:nvSpPr>
          <p:cNvPr id="58" name="Google Shape;58;p17"/>
          <p:cNvSpPr txBox="1"/>
          <p:nvPr>
            <p:ph idx="2" type="subTitle"/>
          </p:nvPr>
        </p:nvSpPr>
        <p:spPr>
          <a:xfrm>
            <a:off x="4970850" y="2952775"/>
            <a:ext cx="2386500" cy="34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p:txBody>
      </p:sp>
      <p:sp>
        <p:nvSpPr>
          <p:cNvPr id="59" name="Google Shape;59;p17"/>
          <p:cNvSpPr txBox="1"/>
          <p:nvPr>
            <p:ph idx="3" type="subTitle"/>
          </p:nvPr>
        </p:nvSpPr>
        <p:spPr>
          <a:xfrm>
            <a:off x="1786625" y="3458825"/>
            <a:ext cx="2386500" cy="114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60" name="Google Shape;60;p17"/>
          <p:cNvSpPr txBox="1"/>
          <p:nvPr>
            <p:ph idx="4" type="subTitle"/>
          </p:nvPr>
        </p:nvSpPr>
        <p:spPr>
          <a:xfrm>
            <a:off x="4970855" y="3458825"/>
            <a:ext cx="2386500" cy="114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61" name="Google Shape;61;p17"/>
          <p:cNvSpPr txBox="1"/>
          <p:nvPr>
            <p:ph type="title"/>
          </p:nvPr>
        </p:nvSpPr>
        <p:spPr>
          <a:xfrm>
            <a:off x="713225" y="539496"/>
            <a:ext cx="7708500" cy="576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18"/>
          <p:cNvSpPr txBox="1"/>
          <p:nvPr>
            <p:ph type="title"/>
          </p:nvPr>
        </p:nvSpPr>
        <p:spPr>
          <a:xfrm>
            <a:off x="720000" y="539500"/>
            <a:ext cx="7710900" cy="576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Font typeface="Oswald"/>
              <a:buNone/>
              <a:defRPr sz="3400">
                <a:latin typeface="Oswald"/>
                <a:ea typeface="Oswald"/>
                <a:cs typeface="Oswald"/>
                <a:sym typeface="Oswald"/>
              </a:defRPr>
            </a:lvl2pPr>
            <a:lvl3pPr lvl="2" algn="l">
              <a:lnSpc>
                <a:spcPct val="100000"/>
              </a:lnSpc>
              <a:spcBef>
                <a:spcPts val="0"/>
              </a:spcBef>
              <a:spcAft>
                <a:spcPts val="0"/>
              </a:spcAft>
              <a:buSzPts val="3400"/>
              <a:buFont typeface="Oswald"/>
              <a:buNone/>
              <a:defRPr sz="3400">
                <a:latin typeface="Oswald"/>
                <a:ea typeface="Oswald"/>
                <a:cs typeface="Oswald"/>
                <a:sym typeface="Oswald"/>
              </a:defRPr>
            </a:lvl3pPr>
            <a:lvl4pPr lvl="3" algn="l">
              <a:lnSpc>
                <a:spcPct val="100000"/>
              </a:lnSpc>
              <a:spcBef>
                <a:spcPts val="0"/>
              </a:spcBef>
              <a:spcAft>
                <a:spcPts val="0"/>
              </a:spcAft>
              <a:buSzPts val="3400"/>
              <a:buFont typeface="Oswald"/>
              <a:buNone/>
              <a:defRPr sz="3400">
                <a:latin typeface="Oswald"/>
                <a:ea typeface="Oswald"/>
                <a:cs typeface="Oswald"/>
                <a:sym typeface="Oswald"/>
              </a:defRPr>
            </a:lvl4pPr>
            <a:lvl5pPr lvl="4" algn="l">
              <a:lnSpc>
                <a:spcPct val="100000"/>
              </a:lnSpc>
              <a:spcBef>
                <a:spcPts val="0"/>
              </a:spcBef>
              <a:spcAft>
                <a:spcPts val="0"/>
              </a:spcAft>
              <a:buSzPts val="3400"/>
              <a:buFont typeface="Oswald"/>
              <a:buNone/>
              <a:defRPr sz="3400">
                <a:latin typeface="Oswald"/>
                <a:ea typeface="Oswald"/>
                <a:cs typeface="Oswald"/>
                <a:sym typeface="Oswald"/>
              </a:defRPr>
            </a:lvl5pPr>
            <a:lvl6pPr lvl="5" algn="l">
              <a:lnSpc>
                <a:spcPct val="100000"/>
              </a:lnSpc>
              <a:spcBef>
                <a:spcPts val="0"/>
              </a:spcBef>
              <a:spcAft>
                <a:spcPts val="0"/>
              </a:spcAft>
              <a:buSzPts val="3400"/>
              <a:buFont typeface="Oswald"/>
              <a:buNone/>
              <a:defRPr sz="3400">
                <a:latin typeface="Oswald"/>
                <a:ea typeface="Oswald"/>
                <a:cs typeface="Oswald"/>
                <a:sym typeface="Oswald"/>
              </a:defRPr>
            </a:lvl6pPr>
            <a:lvl7pPr lvl="6" algn="l">
              <a:lnSpc>
                <a:spcPct val="100000"/>
              </a:lnSpc>
              <a:spcBef>
                <a:spcPts val="0"/>
              </a:spcBef>
              <a:spcAft>
                <a:spcPts val="0"/>
              </a:spcAft>
              <a:buSzPts val="3400"/>
              <a:buFont typeface="Oswald"/>
              <a:buNone/>
              <a:defRPr sz="3400">
                <a:latin typeface="Oswald"/>
                <a:ea typeface="Oswald"/>
                <a:cs typeface="Oswald"/>
                <a:sym typeface="Oswald"/>
              </a:defRPr>
            </a:lvl7pPr>
            <a:lvl8pPr lvl="7" algn="l">
              <a:lnSpc>
                <a:spcPct val="100000"/>
              </a:lnSpc>
              <a:spcBef>
                <a:spcPts val="0"/>
              </a:spcBef>
              <a:spcAft>
                <a:spcPts val="0"/>
              </a:spcAft>
              <a:buSzPts val="3400"/>
              <a:buFont typeface="Oswald"/>
              <a:buNone/>
              <a:defRPr sz="3400">
                <a:latin typeface="Oswald"/>
                <a:ea typeface="Oswald"/>
                <a:cs typeface="Oswald"/>
                <a:sym typeface="Oswald"/>
              </a:defRPr>
            </a:lvl8pPr>
            <a:lvl9pPr lvl="8" algn="l">
              <a:lnSpc>
                <a:spcPct val="100000"/>
              </a:lnSpc>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sp>
        <p:nvSpPr>
          <p:cNvPr id="65" name="Google Shape;65;p19"/>
          <p:cNvSpPr txBox="1"/>
          <p:nvPr>
            <p:ph type="title"/>
          </p:nvPr>
        </p:nvSpPr>
        <p:spPr>
          <a:xfrm>
            <a:off x="1321350" y="1039750"/>
            <a:ext cx="3866400" cy="572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6" name="Google Shape;66;p19"/>
          <p:cNvSpPr txBox="1"/>
          <p:nvPr>
            <p:ph idx="1" type="body"/>
          </p:nvPr>
        </p:nvSpPr>
        <p:spPr>
          <a:xfrm>
            <a:off x="1321350" y="1984800"/>
            <a:ext cx="3866400" cy="23193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indent="-317500" lvl="1" marL="9144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grpSp>
        <p:nvGrpSpPr>
          <p:cNvPr id="67" name="Google Shape;67;p19"/>
          <p:cNvGrpSpPr/>
          <p:nvPr/>
        </p:nvGrpSpPr>
        <p:grpSpPr>
          <a:xfrm flipH="1">
            <a:off x="-1145294" y="-39521"/>
            <a:ext cx="2029371" cy="4383847"/>
            <a:chOff x="7350442" y="2608992"/>
            <a:chExt cx="777239" cy="1673160"/>
          </a:xfrm>
        </p:grpSpPr>
        <p:sp>
          <p:nvSpPr>
            <p:cNvPr id="68" name="Google Shape;68;p19"/>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19"/>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19"/>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 name="Google Shape;71;p19"/>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19"/>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 name="Google Shape;73;p19"/>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19"/>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19"/>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6" name="Shape 76"/>
        <p:cNvGrpSpPr/>
        <p:nvPr/>
      </p:nvGrpSpPr>
      <p:grpSpPr>
        <a:xfrm>
          <a:off x="0" y="0"/>
          <a:ext cx="0" cy="0"/>
          <a:chOff x="0" y="0"/>
          <a:chExt cx="0" cy="0"/>
        </a:xfrm>
      </p:grpSpPr>
      <p:sp>
        <p:nvSpPr>
          <p:cNvPr id="77" name="Google Shape;77;p20"/>
          <p:cNvSpPr txBox="1"/>
          <p:nvPr>
            <p:ph type="title"/>
          </p:nvPr>
        </p:nvSpPr>
        <p:spPr>
          <a:xfrm>
            <a:off x="1713900" y="1458900"/>
            <a:ext cx="5716200" cy="2225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900"/>
              <a:buNone/>
              <a:defRPr sz="7200"/>
            </a:lvl1pPr>
            <a:lvl2pPr lvl="1" algn="ctr">
              <a:lnSpc>
                <a:spcPct val="100000"/>
              </a:lnSpc>
              <a:spcBef>
                <a:spcPts val="0"/>
              </a:spcBef>
              <a:spcAft>
                <a:spcPts val="0"/>
              </a:spcAft>
              <a:buSzPts val="4900"/>
              <a:buNone/>
              <a:defRPr sz="4900"/>
            </a:lvl2pPr>
            <a:lvl3pPr lvl="2" algn="ctr">
              <a:lnSpc>
                <a:spcPct val="100000"/>
              </a:lnSpc>
              <a:spcBef>
                <a:spcPts val="0"/>
              </a:spcBef>
              <a:spcAft>
                <a:spcPts val="0"/>
              </a:spcAft>
              <a:buSzPts val="4900"/>
              <a:buNone/>
              <a:defRPr sz="4900"/>
            </a:lvl3pPr>
            <a:lvl4pPr lvl="3" algn="ctr">
              <a:lnSpc>
                <a:spcPct val="100000"/>
              </a:lnSpc>
              <a:spcBef>
                <a:spcPts val="0"/>
              </a:spcBef>
              <a:spcAft>
                <a:spcPts val="0"/>
              </a:spcAft>
              <a:buSzPts val="4900"/>
              <a:buNone/>
              <a:defRPr sz="4900"/>
            </a:lvl4pPr>
            <a:lvl5pPr lvl="4" algn="ctr">
              <a:lnSpc>
                <a:spcPct val="100000"/>
              </a:lnSpc>
              <a:spcBef>
                <a:spcPts val="0"/>
              </a:spcBef>
              <a:spcAft>
                <a:spcPts val="0"/>
              </a:spcAft>
              <a:buSzPts val="4900"/>
              <a:buNone/>
              <a:defRPr sz="4900"/>
            </a:lvl5pPr>
            <a:lvl6pPr lvl="5" algn="ctr">
              <a:lnSpc>
                <a:spcPct val="100000"/>
              </a:lnSpc>
              <a:spcBef>
                <a:spcPts val="0"/>
              </a:spcBef>
              <a:spcAft>
                <a:spcPts val="0"/>
              </a:spcAft>
              <a:buSzPts val="4900"/>
              <a:buNone/>
              <a:defRPr sz="4900"/>
            </a:lvl6pPr>
            <a:lvl7pPr lvl="6" algn="ctr">
              <a:lnSpc>
                <a:spcPct val="100000"/>
              </a:lnSpc>
              <a:spcBef>
                <a:spcPts val="0"/>
              </a:spcBef>
              <a:spcAft>
                <a:spcPts val="0"/>
              </a:spcAft>
              <a:buSzPts val="4900"/>
              <a:buNone/>
              <a:defRPr sz="4900"/>
            </a:lvl7pPr>
            <a:lvl8pPr lvl="7" algn="ctr">
              <a:lnSpc>
                <a:spcPct val="100000"/>
              </a:lnSpc>
              <a:spcBef>
                <a:spcPts val="0"/>
              </a:spcBef>
              <a:spcAft>
                <a:spcPts val="0"/>
              </a:spcAft>
              <a:buSzPts val="4900"/>
              <a:buNone/>
              <a:defRPr sz="4900"/>
            </a:lvl8pPr>
            <a:lvl9pPr lvl="8" algn="ctr">
              <a:lnSpc>
                <a:spcPct val="100000"/>
              </a:lnSpc>
              <a:spcBef>
                <a:spcPts val="0"/>
              </a:spcBef>
              <a:spcAft>
                <a:spcPts val="0"/>
              </a:spcAft>
              <a:buSzPts val="4900"/>
              <a:buNone/>
              <a:defRPr sz="4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5"/>
            </a:gs>
            <a:gs pos="48000">
              <a:schemeClr val="accent4"/>
            </a:gs>
            <a:gs pos="100000">
              <a:schemeClr val="accent2"/>
            </a:gs>
          </a:gsLst>
          <a:lin ang="2698631" scaled="0"/>
        </a:gra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713225" y="539496"/>
            <a:ext cx="7708500" cy="576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3400"/>
              <a:buFont typeface="Oswald"/>
              <a:buNone/>
              <a:defRPr b="0" i="0" sz="34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2pPr>
            <a:lvl3pPr lvl="2"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3pPr>
            <a:lvl4pPr lvl="3"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4pPr>
            <a:lvl5pPr lvl="4"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5pPr>
            <a:lvl6pPr lvl="5"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6pPr>
            <a:lvl7pPr lvl="6"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7pPr>
            <a:lvl8pPr lvl="7"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8pPr>
            <a:lvl9pPr lvl="8"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9pPr>
          </a:lstStyle>
          <a:p/>
        </p:txBody>
      </p:sp>
      <p:sp>
        <p:nvSpPr>
          <p:cNvPr id="7" name="Google Shape;7;p1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1pPr>
            <a:lvl2pPr indent="-317500" lvl="1" marL="914400" marR="0" rtl="0" algn="l">
              <a:lnSpc>
                <a:spcPct val="115000"/>
              </a:lnSpc>
              <a:spcBef>
                <a:spcPts val="160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2pPr>
            <a:lvl3pPr indent="-317500" lvl="2" marL="1371600" marR="0" rtl="0" algn="l">
              <a:lnSpc>
                <a:spcPct val="115000"/>
              </a:lnSpc>
              <a:spcBef>
                <a:spcPts val="160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3pPr>
            <a:lvl4pPr indent="-317500" lvl="3" marL="1828800" marR="0" rtl="0" algn="l">
              <a:lnSpc>
                <a:spcPct val="115000"/>
              </a:lnSpc>
              <a:spcBef>
                <a:spcPts val="160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4pPr>
            <a:lvl5pPr indent="-317500" lvl="4" marL="2286000" marR="0" rtl="0" algn="l">
              <a:lnSpc>
                <a:spcPct val="115000"/>
              </a:lnSpc>
              <a:spcBef>
                <a:spcPts val="160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5pPr>
            <a:lvl6pPr indent="-317500" lvl="5" marL="2743200" marR="0" rtl="0" algn="l">
              <a:lnSpc>
                <a:spcPct val="115000"/>
              </a:lnSpc>
              <a:spcBef>
                <a:spcPts val="160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6pPr>
            <a:lvl7pPr indent="-317500" lvl="6" marL="3200400" marR="0" rtl="0" algn="l">
              <a:lnSpc>
                <a:spcPct val="115000"/>
              </a:lnSpc>
              <a:spcBef>
                <a:spcPts val="160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7pPr>
            <a:lvl8pPr indent="-317500" lvl="7" marL="3657600" marR="0" rtl="0" algn="l">
              <a:lnSpc>
                <a:spcPct val="115000"/>
              </a:lnSpc>
              <a:spcBef>
                <a:spcPts val="160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8pPr>
            <a:lvl9pPr indent="-317500" lvl="8" marL="4114800" marR="0" rtl="0" algn="l">
              <a:lnSpc>
                <a:spcPct val="115000"/>
              </a:lnSpc>
              <a:spcBef>
                <a:spcPts val="1600"/>
              </a:spcBef>
              <a:spcAft>
                <a:spcPts val="160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
          <p:cNvSpPr txBox="1"/>
          <p:nvPr>
            <p:ph type="ctrTitle"/>
          </p:nvPr>
        </p:nvSpPr>
        <p:spPr>
          <a:xfrm>
            <a:off x="713225" y="967650"/>
            <a:ext cx="3972000" cy="30276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4900"/>
              <a:buNone/>
            </a:pPr>
            <a:r>
              <a:rPr lang="en" sz="4100">
                <a:solidFill>
                  <a:schemeClr val="accent1"/>
                </a:solidFill>
              </a:rPr>
              <a:t>TOXICITY DETECTION AND ANALYSIS IN SOCIAL MEDIA </a:t>
            </a:r>
            <a:endParaRPr sz="4100"/>
          </a:p>
        </p:txBody>
      </p:sp>
      <p:sp>
        <p:nvSpPr>
          <p:cNvPr id="224" name="Google Shape;224;p1"/>
          <p:cNvSpPr txBox="1"/>
          <p:nvPr>
            <p:ph idx="1" type="subTitle"/>
          </p:nvPr>
        </p:nvSpPr>
        <p:spPr>
          <a:xfrm>
            <a:off x="713225" y="3995250"/>
            <a:ext cx="4359000" cy="936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lang="en"/>
              <a:t>VINAY PANDEY -  SEC A - ROLL NO. 71</a:t>
            </a:r>
            <a:endParaRPr/>
          </a:p>
          <a:p>
            <a:pPr indent="0" lvl="0" marL="0" rtl="0" algn="l">
              <a:lnSpc>
                <a:spcPct val="100000"/>
              </a:lnSpc>
              <a:spcBef>
                <a:spcPts val="0"/>
              </a:spcBef>
              <a:spcAft>
                <a:spcPts val="0"/>
              </a:spcAft>
              <a:buSzPts val="1400"/>
              <a:buNone/>
            </a:pPr>
            <a:r>
              <a:rPr lang="en"/>
              <a:t>UNIVERSITY ROLL NO. 2019229</a:t>
            </a:r>
            <a:endParaRPr/>
          </a:p>
          <a:p>
            <a:pPr indent="0" lvl="0" marL="0" rtl="0" algn="l">
              <a:lnSpc>
                <a:spcPct val="100000"/>
              </a:lnSpc>
              <a:spcBef>
                <a:spcPts val="0"/>
              </a:spcBef>
              <a:spcAft>
                <a:spcPts val="0"/>
              </a:spcAft>
              <a:buSzPts val="1400"/>
              <a:buNone/>
            </a:pPr>
            <a:r>
              <a:rPr lang="en"/>
              <a:t>MENTOR - DR. ASHWINI KUMAR SINGH , PROFESSOR</a:t>
            </a:r>
            <a:endParaRPr/>
          </a:p>
        </p:txBody>
      </p:sp>
      <p:pic>
        <p:nvPicPr>
          <p:cNvPr id="225" name="Google Shape;225;p1"/>
          <p:cNvPicPr preferRelativeResize="0"/>
          <p:nvPr/>
        </p:nvPicPr>
        <p:blipFill rotWithShape="1">
          <a:blip r:embed="rId3">
            <a:alphaModFix/>
          </a:blip>
          <a:srcRect b="0" l="0" r="0" t="0"/>
          <a:stretch/>
        </p:blipFill>
        <p:spPr>
          <a:xfrm>
            <a:off x="4685225" y="1164100"/>
            <a:ext cx="3843875" cy="36901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grpSp>
        <p:nvGrpSpPr>
          <p:cNvPr id="365" name="Google Shape;365;p10"/>
          <p:cNvGrpSpPr/>
          <p:nvPr/>
        </p:nvGrpSpPr>
        <p:grpSpPr>
          <a:xfrm flipH="1" rot="5400000">
            <a:off x="642710" y="2353952"/>
            <a:ext cx="1923589" cy="4155628"/>
            <a:chOff x="7350442" y="2608992"/>
            <a:chExt cx="777239" cy="1673160"/>
          </a:xfrm>
        </p:grpSpPr>
        <p:sp>
          <p:nvSpPr>
            <p:cNvPr id="366" name="Google Shape;366;p10"/>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7" name="Google Shape;367;p10"/>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8" name="Google Shape;368;p10"/>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9" name="Google Shape;369;p10"/>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0" name="Google Shape;370;p10"/>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1" name="Google Shape;371;p10"/>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2" name="Google Shape;372;p10"/>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3" name="Google Shape;373;p10"/>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74" name="Google Shape;374;p10"/>
          <p:cNvGrpSpPr/>
          <p:nvPr/>
        </p:nvGrpSpPr>
        <p:grpSpPr>
          <a:xfrm rot="-5400000">
            <a:off x="6219010" y="-1200773"/>
            <a:ext cx="1923589" cy="4155628"/>
            <a:chOff x="7350442" y="2608992"/>
            <a:chExt cx="777239" cy="1673160"/>
          </a:xfrm>
        </p:grpSpPr>
        <p:sp>
          <p:nvSpPr>
            <p:cNvPr id="375" name="Google Shape;375;p10"/>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6" name="Google Shape;376;p10"/>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7" name="Google Shape;377;p10"/>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8" name="Google Shape;378;p10"/>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9" name="Google Shape;379;p10"/>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0" name="Google Shape;380;p10"/>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1" name="Google Shape;381;p10"/>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2" name="Google Shape;382;p10"/>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83" name="Google Shape;383;p10"/>
          <p:cNvSpPr txBox="1"/>
          <p:nvPr>
            <p:ph idx="1" type="subTitle"/>
          </p:nvPr>
        </p:nvSpPr>
        <p:spPr>
          <a:xfrm>
            <a:off x="134975" y="1353450"/>
            <a:ext cx="5397900" cy="14412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400"/>
              <a:buNone/>
            </a:pPr>
            <a:r>
              <a:rPr b="1" lang="en" sz="6600"/>
              <a:t> THANK YOU</a:t>
            </a:r>
            <a:endParaRPr b="1" sz="6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
          <p:cNvSpPr/>
          <p:nvPr/>
        </p:nvSpPr>
        <p:spPr>
          <a:xfrm>
            <a:off x="4663075" y="1388200"/>
            <a:ext cx="4493400" cy="1473000"/>
          </a:xfrm>
          <a:prstGeom prst="roundRect">
            <a:avLst>
              <a:gd fmla="val 16667" name="adj"/>
            </a:avLst>
          </a:prstGeom>
          <a:noFill/>
          <a:ln cap="flat" cmpd="sng" w="19050">
            <a:solidFill>
              <a:schemeClr val="accent1"/>
            </a:solidFill>
            <a:prstDash val="solid"/>
            <a:round/>
            <a:headEnd len="sm" w="sm" type="none"/>
            <a:tailEnd len="sm" w="sm" type="none"/>
          </a:ln>
          <a:effectLst>
            <a:outerShdw blurRad="200025" rotWithShape="0" algn="bl" dir="5400000" dist="19050">
              <a:srgbClr val="98FAFC">
                <a:alpha val="6627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chemeClr val="dk1"/>
              </a:solidFill>
              <a:latin typeface="DM Sans"/>
              <a:ea typeface="DM Sans"/>
              <a:cs typeface="DM Sans"/>
              <a:sym typeface="DM Sans"/>
            </a:endParaRPr>
          </a:p>
        </p:txBody>
      </p:sp>
      <p:sp>
        <p:nvSpPr>
          <p:cNvPr id="231" name="Google Shape;231;p2"/>
          <p:cNvSpPr/>
          <p:nvPr/>
        </p:nvSpPr>
        <p:spPr>
          <a:xfrm>
            <a:off x="2416325" y="3089050"/>
            <a:ext cx="4324200" cy="1902600"/>
          </a:xfrm>
          <a:prstGeom prst="roundRect">
            <a:avLst>
              <a:gd fmla="val 16667" name="adj"/>
            </a:avLst>
          </a:prstGeom>
          <a:noFill/>
          <a:ln cap="flat" cmpd="sng" w="19050">
            <a:solidFill>
              <a:schemeClr val="accent1"/>
            </a:solidFill>
            <a:prstDash val="solid"/>
            <a:round/>
            <a:headEnd len="sm" w="sm" type="none"/>
            <a:tailEnd len="sm" w="sm" type="none"/>
          </a:ln>
          <a:effectLst>
            <a:outerShdw blurRad="200025" rotWithShape="0" algn="bl" dir="5400000" dist="19050">
              <a:srgbClr val="98FAFC">
                <a:alpha val="6627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
          <p:cNvSpPr/>
          <p:nvPr/>
        </p:nvSpPr>
        <p:spPr>
          <a:xfrm>
            <a:off x="70650" y="1365775"/>
            <a:ext cx="4493400" cy="1473000"/>
          </a:xfrm>
          <a:prstGeom prst="roundRect">
            <a:avLst>
              <a:gd fmla="val 16667" name="adj"/>
            </a:avLst>
          </a:prstGeom>
          <a:noFill/>
          <a:ln cap="flat" cmpd="sng" w="19050">
            <a:solidFill>
              <a:schemeClr val="accent1"/>
            </a:solidFill>
            <a:prstDash val="solid"/>
            <a:round/>
            <a:headEnd len="sm" w="sm" type="none"/>
            <a:tailEnd len="sm" w="sm" type="none"/>
          </a:ln>
          <a:effectLst>
            <a:outerShdw blurRad="200025" rotWithShape="0" algn="bl" dir="5400000" dist="19050">
              <a:srgbClr val="98FAFC">
                <a:alpha val="6627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3" name="Google Shape;233;p2"/>
          <p:cNvGrpSpPr/>
          <p:nvPr/>
        </p:nvGrpSpPr>
        <p:grpSpPr>
          <a:xfrm rot="5400000">
            <a:off x="6793563" y="-1154209"/>
            <a:ext cx="959680" cy="3741186"/>
            <a:chOff x="7557897" y="2608992"/>
            <a:chExt cx="429195" cy="1673160"/>
          </a:xfrm>
        </p:grpSpPr>
        <p:sp>
          <p:nvSpPr>
            <p:cNvPr id="234" name="Google Shape;234;p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p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 name="Google Shape;236;p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37" name="Google Shape;237;p2"/>
          <p:cNvSpPr txBox="1"/>
          <p:nvPr>
            <p:ph idx="1" type="subTitle"/>
          </p:nvPr>
        </p:nvSpPr>
        <p:spPr>
          <a:xfrm>
            <a:off x="658275" y="1543525"/>
            <a:ext cx="3594900" cy="1117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1100"/>
              <a:t>Misinformation appears in a variety of ways, such made-up news, altered pictures, or false statements. Because of its quick sharing capabilities, social media is a perfect environment for spreading false information because viral content may quickly reach millions of people. This presents serious problems.</a:t>
            </a:r>
            <a:endParaRPr sz="1100"/>
          </a:p>
        </p:txBody>
      </p:sp>
      <p:sp>
        <p:nvSpPr>
          <p:cNvPr id="238" name="Google Shape;238;p2"/>
          <p:cNvSpPr txBox="1"/>
          <p:nvPr>
            <p:ph idx="3" type="subTitle"/>
          </p:nvPr>
        </p:nvSpPr>
        <p:spPr>
          <a:xfrm>
            <a:off x="5402750" y="1650251"/>
            <a:ext cx="3741300" cy="1272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1100"/>
              <a:t>Beyond the negative effects on one's physical and mental health, toxic behavior also undermines the integrity of online communities. Toxic conduct must be identified and addressed in order to provide a healthy digital environment.We can all work to lessen the negative impacts of toxic conduct on social media by encouraging empathy, respect, and digital literacy.</a:t>
            </a:r>
            <a:endParaRPr sz="1100"/>
          </a:p>
          <a:p>
            <a:pPr indent="0" lvl="0" marL="0" rtl="0" algn="l">
              <a:spcBef>
                <a:spcPts val="0"/>
              </a:spcBef>
              <a:spcAft>
                <a:spcPts val="0"/>
              </a:spcAft>
              <a:buClr>
                <a:schemeClr val="lt2"/>
              </a:buClr>
              <a:buSzPts val="1100"/>
              <a:buFont typeface="Arial"/>
              <a:buNone/>
            </a:pPr>
            <a:r>
              <a:t/>
            </a:r>
            <a:endParaRPr sz="1100"/>
          </a:p>
          <a:p>
            <a:pPr indent="0" lvl="0" marL="0" rtl="0" algn="l">
              <a:lnSpc>
                <a:spcPct val="100000"/>
              </a:lnSpc>
              <a:spcBef>
                <a:spcPts val="0"/>
              </a:spcBef>
              <a:spcAft>
                <a:spcPts val="0"/>
              </a:spcAft>
              <a:buClr>
                <a:srgbClr val="000000"/>
              </a:buClr>
              <a:buSzPts val="1400"/>
              <a:buFont typeface="Arial"/>
              <a:buNone/>
            </a:pPr>
            <a:r>
              <a:t/>
            </a:r>
            <a:endParaRPr sz="1100"/>
          </a:p>
        </p:txBody>
      </p:sp>
      <p:sp>
        <p:nvSpPr>
          <p:cNvPr id="239" name="Google Shape;239;p2"/>
          <p:cNvSpPr txBox="1"/>
          <p:nvPr>
            <p:ph idx="5" type="subTitle"/>
          </p:nvPr>
        </p:nvSpPr>
        <p:spPr>
          <a:xfrm>
            <a:off x="3438488" y="3355000"/>
            <a:ext cx="3164100" cy="1370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1100"/>
              <a:t>Actions ranging from disseminating misleading information, hate speech, and trolling online to cyberbullying and harassment are all considered forms of toxic behavior. It frequently flourishes on the anonymity and distance that come with online connections, enabling people to indulge in activities they might not do in person</a:t>
            </a:r>
            <a:endParaRPr sz="1200"/>
          </a:p>
        </p:txBody>
      </p:sp>
      <p:sp>
        <p:nvSpPr>
          <p:cNvPr id="240" name="Google Shape;240;p2"/>
          <p:cNvSpPr txBox="1"/>
          <p:nvPr>
            <p:ph idx="6" type="title"/>
          </p:nvPr>
        </p:nvSpPr>
        <p:spPr>
          <a:xfrm>
            <a:off x="2320800" y="420275"/>
            <a:ext cx="2727900" cy="576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400"/>
              <a:buNone/>
            </a:pPr>
            <a:r>
              <a:rPr lang="en"/>
              <a:t>INTRO</a:t>
            </a:r>
            <a:r>
              <a:rPr lang="en">
                <a:solidFill>
                  <a:schemeClr val="accent1"/>
                </a:solidFill>
              </a:rPr>
              <a:t>DUCTION</a:t>
            </a:r>
            <a:endParaRPr>
              <a:solidFill>
                <a:schemeClr val="accent1"/>
              </a:solidFill>
            </a:endParaRPr>
          </a:p>
        </p:txBody>
      </p:sp>
      <p:grpSp>
        <p:nvGrpSpPr>
          <p:cNvPr id="241" name="Google Shape;241;p2"/>
          <p:cNvGrpSpPr/>
          <p:nvPr/>
        </p:nvGrpSpPr>
        <p:grpSpPr>
          <a:xfrm>
            <a:off x="720000" y="3089050"/>
            <a:ext cx="1600800" cy="1600800"/>
            <a:chOff x="720000" y="3089050"/>
            <a:chExt cx="1600800" cy="1600800"/>
          </a:xfrm>
        </p:grpSpPr>
        <p:sp>
          <p:nvSpPr>
            <p:cNvPr id="242" name="Google Shape;242;p2"/>
            <p:cNvSpPr/>
            <p:nvPr/>
          </p:nvSpPr>
          <p:spPr>
            <a:xfrm>
              <a:off x="720000" y="3089050"/>
              <a:ext cx="1600800" cy="1600800"/>
            </a:xfrm>
            <a:prstGeom prst="ellipse">
              <a:avLst/>
            </a:prstGeom>
            <a:noFill/>
            <a:ln cap="flat" cmpd="sng" w="19050">
              <a:solidFill>
                <a:schemeClr val="accent1"/>
              </a:solidFill>
              <a:prstDash val="solid"/>
              <a:round/>
              <a:headEnd len="sm" w="sm" type="none"/>
              <a:tailEnd len="sm" w="sm" type="none"/>
            </a:ln>
            <a:effectLst>
              <a:outerShdw blurRad="200025" rotWithShape="0" algn="bl" dir="5400000" dist="19050">
                <a:schemeClr val="accent1">
                  <a:alpha val="66274"/>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FFFFFF"/>
                </a:solidFill>
                <a:latin typeface="Oswald ExtraLight"/>
                <a:ea typeface="Oswald ExtraLight"/>
                <a:cs typeface="Oswald ExtraLight"/>
                <a:sym typeface="Oswald ExtraLight"/>
              </a:endParaRPr>
            </a:p>
          </p:txBody>
        </p:sp>
        <p:sp>
          <p:nvSpPr>
            <p:cNvPr id="243" name="Google Shape;243;p2"/>
            <p:cNvSpPr/>
            <p:nvPr/>
          </p:nvSpPr>
          <p:spPr>
            <a:xfrm rot="5400000">
              <a:off x="823981" y="3192879"/>
              <a:ext cx="1392900" cy="1392900"/>
            </a:xfrm>
            <a:prstGeom prst="blockArc">
              <a:avLst>
                <a:gd fmla="val 7558344" name="adj1"/>
                <a:gd fmla="val 1850511" name="adj2"/>
                <a:gd fmla="val 9051" name="adj3"/>
              </a:avLst>
            </a:prstGeom>
            <a:solidFill>
              <a:schemeClr val="accent1"/>
            </a:solidFill>
            <a:ln>
              <a:noFill/>
            </a:ln>
            <a:effectLst>
              <a:outerShdw blurRad="57150" rotWithShape="0" algn="bl" dir="5400000" dist="19050">
                <a:schemeClr val="accent1">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
            <p:cNvSpPr/>
            <p:nvPr/>
          </p:nvSpPr>
          <p:spPr>
            <a:xfrm>
              <a:off x="1386833" y="3751320"/>
              <a:ext cx="267300" cy="267300"/>
            </a:xfrm>
            <a:prstGeom prst="ellipse">
              <a:avLst/>
            </a:prstGeom>
            <a:noFill/>
            <a:ln cap="flat" cmpd="sng" w="19050">
              <a:solidFill>
                <a:schemeClr val="accent1"/>
              </a:solidFill>
              <a:prstDash val="solid"/>
              <a:round/>
              <a:headEnd len="sm" w="sm" type="none"/>
              <a:tailEnd len="sm" w="sm" type="none"/>
            </a:ln>
            <a:effectLst>
              <a:outerShdw blurRad="200025" rotWithShape="0" algn="bl" dir="5400000" dist="19050">
                <a:schemeClr val="accent1">
                  <a:alpha val="66274"/>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FFFFFF"/>
                </a:solidFill>
                <a:latin typeface="Oswald ExtraLight"/>
                <a:ea typeface="Oswald ExtraLight"/>
                <a:cs typeface="Oswald ExtraLight"/>
                <a:sym typeface="Oswald ExtraLight"/>
              </a:endParaRPr>
            </a:p>
          </p:txBody>
        </p:sp>
        <p:sp>
          <p:nvSpPr>
            <p:cNvPr id="245" name="Google Shape;245;p2"/>
            <p:cNvSpPr/>
            <p:nvPr/>
          </p:nvSpPr>
          <p:spPr>
            <a:xfrm rot="-3600057">
              <a:off x="1109401" y="3473975"/>
              <a:ext cx="822023" cy="822023"/>
            </a:xfrm>
            <a:prstGeom prst="blockArc">
              <a:avLst>
                <a:gd fmla="val 7558344" name="adj1"/>
                <a:gd fmla="val 1861461" name="adj2"/>
                <a:gd fmla="val 12146" name="adj3"/>
              </a:avLst>
            </a:prstGeom>
            <a:solidFill>
              <a:schemeClr val="accent1"/>
            </a:solidFill>
            <a:ln>
              <a:noFill/>
            </a:ln>
            <a:effectLst>
              <a:outerShdw blurRad="57150" rotWithShape="0" algn="bl" dir="5400000" dist="19050">
                <a:schemeClr val="accent1">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6" name="Google Shape;246;p2"/>
          <p:cNvGrpSpPr/>
          <p:nvPr/>
        </p:nvGrpSpPr>
        <p:grpSpPr>
          <a:xfrm>
            <a:off x="6672249" y="2933622"/>
            <a:ext cx="1902599" cy="1902599"/>
            <a:chOff x="6672249" y="2933622"/>
            <a:chExt cx="1902599" cy="1902599"/>
          </a:xfrm>
        </p:grpSpPr>
        <p:sp>
          <p:nvSpPr>
            <p:cNvPr id="247" name="Google Shape;247;p2"/>
            <p:cNvSpPr/>
            <p:nvPr/>
          </p:nvSpPr>
          <p:spPr>
            <a:xfrm>
              <a:off x="6823200" y="3084575"/>
              <a:ext cx="1600800" cy="1600800"/>
            </a:xfrm>
            <a:prstGeom prst="ellipse">
              <a:avLst/>
            </a:prstGeom>
            <a:noFill/>
            <a:ln cap="flat" cmpd="sng" w="19050">
              <a:solidFill>
                <a:schemeClr val="accent1"/>
              </a:solidFill>
              <a:prstDash val="solid"/>
              <a:round/>
              <a:headEnd len="sm" w="sm" type="none"/>
              <a:tailEnd len="sm" w="sm" type="none"/>
            </a:ln>
            <a:effectLst>
              <a:outerShdw blurRad="200025" rotWithShape="0" algn="bl" dir="5400000" dist="19050">
                <a:schemeClr val="accent1">
                  <a:alpha val="66274"/>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FFFFFF"/>
                </a:solidFill>
                <a:latin typeface="Oswald ExtraLight"/>
                <a:ea typeface="Oswald ExtraLight"/>
                <a:cs typeface="Oswald ExtraLight"/>
                <a:sym typeface="Oswald ExtraLight"/>
              </a:endParaRPr>
            </a:p>
          </p:txBody>
        </p:sp>
        <p:sp>
          <p:nvSpPr>
            <p:cNvPr id="248" name="Google Shape;248;p2"/>
            <p:cNvSpPr/>
            <p:nvPr/>
          </p:nvSpPr>
          <p:spPr>
            <a:xfrm rot="-9000337">
              <a:off x="6927131" y="3188504"/>
              <a:ext cx="1392836" cy="1392836"/>
            </a:xfrm>
            <a:prstGeom prst="blockArc">
              <a:avLst>
                <a:gd fmla="val 7558344" name="adj1"/>
                <a:gd fmla="val 1850511" name="adj2"/>
                <a:gd fmla="val 9051" name="adj3"/>
              </a:avLst>
            </a:prstGeom>
            <a:solidFill>
              <a:schemeClr val="accent1"/>
            </a:solidFill>
            <a:ln>
              <a:noFill/>
            </a:ln>
            <a:effectLst>
              <a:outerShdw blurRad="57150" rotWithShape="0" algn="bl" dir="5400000" dist="19050">
                <a:schemeClr val="accent1">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
            <p:cNvSpPr/>
            <p:nvPr/>
          </p:nvSpPr>
          <p:spPr>
            <a:xfrm>
              <a:off x="7490033" y="3746845"/>
              <a:ext cx="267300" cy="267300"/>
            </a:xfrm>
            <a:prstGeom prst="ellipse">
              <a:avLst/>
            </a:prstGeom>
            <a:noFill/>
            <a:ln cap="flat" cmpd="sng" w="19050">
              <a:solidFill>
                <a:schemeClr val="accent1"/>
              </a:solidFill>
              <a:prstDash val="solid"/>
              <a:round/>
              <a:headEnd len="sm" w="sm" type="none"/>
              <a:tailEnd len="sm" w="sm" type="none"/>
            </a:ln>
            <a:effectLst>
              <a:outerShdw blurRad="200025" rotWithShape="0" algn="bl" dir="5400000" dist="19050">
                <a:schemeClr val="accent1">
                  <a:alpha val="66274"/>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FFFFFF"/>
                </a:solidFill>
                <a:latin typeface="Oswald ExtraLight"/>
                <a:ea typeface="Oswald ExtraLight"/>
                <a:cs typeface="Oswald ExtraLight"/>
                <a:sym typeface="Oswald ExtraLight"/>
              </a:endParaRPr>
            </a:p>
          </p:txBody>
        </p:sp>
        <p:sp>
          <p:nvSpPr>
            <p:cNvPr id="250" name="Google Shape;250;p2"/>
            <p:cNvSpPr/>
            <p:nvPr/>
          </p:nvSpPr>
          <p:spPr>
            <a:xfrm rot="1799943">
              <a:off x="7212526" y="3469434"/>
              <a:ext cx="822023" cy="822023"/>
            </a:xfrm>
            <a:prstGeom prst="blockArc">
              <a:avLst>
                <a:gd fmla="val 7558344" name="adj1"/>
                <a:gd fmla="val 1861461" name="adj2"/>
                <a:gd fmla="val 12146" name="adj3"/>
              </a:avLst>
            </a:prstGeom>
            <a:solidFill>
              <a:schemeClr val="accent1"/>
            </a:solidFill>
            <a:ln>
              <a:noFill/>
            </a:ln>
            <a:effectLst>
              <a:outerShdw blurRad="57150" rotWithShape="0" algn="bl" dir="5400000" dist="19050">
                <a:schemeClr val="accent1">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 name="Google Shape;251;p2"/>
          <p:cNvGrpSpPr/>
          <p:nvPr/>
        </p:nvGrpSpPr>
        <p:grpSpPr>
          <a:xfrm>
            <a:off x="140590" y="1855688"/>
            <a:ext cx="517687" cy="493177"/>
            <a:chOff x="1725463" y="2681050"/>
            <a:chExt cx="346325" cy="345000"/>
          </a:xfrm>
        </p:grpSpPr>
        <p:sp>
          <p:nvSpPr>
            <p:cNvPr id="252" name="Google Shape;252;p2"/>
            <p:cNvSpPr/>
            <p:nvPr/>
          </p:nvSpPr>
          <p:spPr>
            <a:xfrm>
              <a:off x="1807588" y="2762650"/>
              <a:ext cx="181800" cy="181800"/>
            </a:xfrm>
            <a:custGeom>
              <a:rect b="b" l="l" r="r" t="t"/>
              <a:pathLst>
                <a:path extrusionOk="0" h="7272" w="7272">
                  <a:moveTo>
                    <a:pt x="6032" y="808"/>
                  </a:moveTo>
                  <a:lnTo>
                    <a:pt x="6464" y="1240"/>
                  </a:lnTo>
                  <a:lnTo>
                    <a:pt x="6464" y="1613"/>
                  </a:lnTo>
                  <a:lnTo>
                    <a:pt x="2418" y="1613"/>
                  </a:lnTo>
                  <a:lnTo>
                    <a:pt x="2418" y="808"/>
                  </a:lnTo>
                  <a:close/>
                  <a:moveTo>
                    <a:pt x="1613" y="808"/>
                  </a:moveTo>
                  <a:lnTo>
                    <a:pt x="1613" y="4851"/>
                  </a:lnTo>
                  <a:lnTo>
                    <a:pt x="805" y="4851"/>
                  </a:lnTo>
                  <a:lnTo>
                    <a:pt x="805" y="1240"/>
                  </a:lnTo>
                  <a:lnTo>
                    <a:pt x="1240" y="808"/>
                  </a:lnTo>
                  <a:close/>
                  <a:moveTo>
                    <a:pt x="4851" y="2421"/>
                  </a:moveTo>
                  <a:lnTo>
                    <a:pt x="4851" y="4851"/>
                  </a:lnTo>
                  <a:lnTo>
                    <a:pt x="2418" y="4851"/>
                  </a:lnTo>
                  <a:lnTo>
                    <a:pt x="2418" y="2421"/>
                  </a:lnTo>
                  <a:close/>
                  <a:moveTo>
                    <a:pt x="4851" y="5659"/>
                  </a:moveTo>
                  <a:lnTo>
                    <a:pt x="4851" y="6464"/>
                  </a:lnTo>
                  <a:lnTo>
                    <a:pt x="1240" y="6464"/>
                  </a:lnTo>
                  <a:lnTo>
                    <a:pt x="805" y="6032"/>
                  </a:lnTo>
                  <a:lnTo>
                    <a:pt x="805" y="5659"/>
                  </a:lnTo>
                  <a:close/>
                  <a:moveTo>
                    <a:pt x="6464" y="2421"/>
                  </a:moveTo>
                  <a:lnTo>
                    <a:pt x="6464" y="6032"/>
                  </a:lnTo>
                  <a:lnTo>
                    <a:pt x="6032" y="6464"/>
                  </a:lnTo>
                  <a:lnTo>
                    <a:pt x="5659" y="6464"/>
                  </a:lnTo>
                  <a:lnTo>
                    <a:pt x="5659" y="2421"/>
                  </a:lnTo>
                  <a:close/>
                  <a:moveTo>
                    <a:pt x="1075" y="0"/>
                  </a:moveTo>
                  <a:cubicBezTo>
                    <a:pt x="960" y="0"/>
                    <a:pt x="864" y="37"/>
                    <a:pt x="783" y="118"/>
                  </a:cubicBezTo>
                  <a:lnTo>
                    <a:pt x="118" y="783"/>
                  </a:lnTo>
                  <a:cubicBezTo>
                    <a:pt x="34" y="867"/>
                    <a:pt x="0" y="960"/>
                    <a:pt x="0" y="1078"/>
                  </a:cubicBezTo>
                  <a:lnTo>
                    <a:pt x="0" y="6197"/>
                  </a:lnTo>
                  <a:cubicBezTo>
                    <a:pt x="0" y="6312"/>
                    <a:pt x="34" y="6408"/>
                    <a:pt x="118" y="6489"/>
                  </a:cubicBezTo>
                  <a:lnTo>
                    <a:pt x="783" y="7154"/>
                  </a:lnTo>
                  <a:cubicBezTo>
                    <a:pt x="864" y="7235"/>
                    <a:pt x="960" y="7272"/>
                    <a:pt x="1075" y="7272"/>
                  </a:cubicBezTo>
                  <a:lnTo>
                    <a:pt x="6206" y="7272"/>
                  </a:lnTo>
                  <a:cubicBezTo>
                    <a:pt x="6312" y="7272"/>
                    <a:pt x="6416" y="7235"/>
                    <a:pt x="6486" y="7154"/>
                  </a:cubicBezTo>
                  <a:lnTo>
                    <a:pt x="7154" y="6489"/>
                  </a:lnTo>
                  <a:cubicBezTo>
                    <a:pt x="7235" y="6408"/>
                    <a:pt x="7272" y="6312"/>
                    <a:pt x="7272" y="6197"/>
                  </a:cubicBezTo>
                  <a:lnTo>
                    <a:pt x="7272" y="1078"/>
                  </a:lnTo>
                  <a:cubicBezTo>
                    <a:pt x="7272" y="960"/>
                    <a:pt x="7235" y="867"/>
                    <a:pt x="7154" y="783"/>
                  </a:cubicBezTo>
                  <a:lnTo>
                    <a:pt x="6486" y="118"/>
                  </a:lnTo>
                  <a:cubicBezTo>
                    <a:pt x="6416" y="37"/>
                    <a:pt x="6312" y="0"/>
                    <a:pt x="6206" y="0"/>
                  </a:cubicBezTo>
                  <a:close/>
                </a:path>
              </a:pathLst>
            </a:custGeom>
            <a:solidFill>
              <a:srgbClr val="00C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CADA"/>
                </a:solidFill>
              </a:endParaRPr>
            </a:p>
          </p:txBody>
        </p:sp>
        <p:sp>
          <p:nvSpPr>
            <p:cNvPr id="253" name="Google Shape;253;p2"/>
            <p:cNvSpPr/>
            <p:nvPr/>
          </p:nvSpPr>
          <p:spPr>
            <a:xfrm>
              <a:off x="1725463" y="2681050"/>
              <a:ext cx="346325" cy="345000"/>
            </a:xfrm>
            <a:custGeom>
              <a:rect b="b" l="l" r="r" t="t"/>
              <a:pathLst>
                <a:path extrusionOk="0" h="13800" w="13853">
                  <a:moveTo>
                    <a:pt x="9996" y="2448"/>
                  </a:moveTo>
                  <a:lnTo>
                    <a:pt x="11373" y="3837"/>
                  </a:lnTo>
                  <a:lnTo>
                    <a:pt x="11373" y="9963"/>
                  </a:lnTo>
                  <a:lnTo>
                    <a:pt x="9996" y="11355"/>
                  </a:lnTo>
                  <a:lnTo>
                    <a:pt x="3858" y="11355"/>
                  </a:lnTo>
                  <a:lnTo>
                    <a:pt x="2466" y="9963"/>
                  </a:lnTo>
                  <a:lnTo>
                    <a:pt x="2466" y="3837"/>
                  </a:lnTo>
                  <a:lnTo>
                    <a:pt x="3858" y="2448"/>
                  </a:lnTo>
                  <a:close/>
                  <a:moveTo>
                    <a:pt x="3671" y="0"/>
                  </a:moveTo>
                  <a:cubicBezTo>
                    <a:pt x="3454" y="0"/>
                    <a:pt x="3285" y="186"/>
                    <a:pt x="3285" y="400"/>
                  </a:cubicBezTo>
                  <a:lnTo>
                    <a:pt x="3285" y="1873"/>
                  </a:lnTo>
                  <a:lnTo>
                    <a:pt x="1905" y="3264"/>
                  </a:lnTo>
                  <a:lnTo>
                    <a:pt x="432" y="3264"/>
                  </a:lnTo>
                  <a:cubicBezTo>
                    <a:pt x="222" y="3264"/>
                    <a:pt x="48" y="3416"/>
                    <a:pt x="23" y="3615"/>
                  </a:cubicBezTo>
                  <a:cubicBezTo>
                    <a:pt x="0" y="3862"/>
                    <a:pt x="188" y="4072"/>
                    <a:pt x="421" y="4072"/>
                  </a:cubicBezTo>
                  <a:lnTo>
                    <a:pt x="1661" y="4072"/>
                  </a:lnTo>
                  <a:lnTo>
                    <a:pt x="1661" y="4877"/>
                  </a:lnTo>
                  <a:lnTo>
                    <a:pt x="432" y="4877"/>
                  </a:lnTo>
                  <a:cubicBezTo>
                    <a:pt x="222" y="4877"/>
                    <a:pt x="48" y="5029"/>
                    <a:pt x="23" y="5239"/>
                  </a:cubicBezTo>
                  <a:cubicBezTo>
                    <a:pt x="0" y="5486"/>
                    <a:pt x="188" y="5685"/>
                    <a:pt x="421" y="5685"/>
                  </a:cubicBezTo>
                  <a:lnTo>
                    <a:pt x="1661" y="5685"/>
                  </a:lnTo>
                  <a:lnTo>
                    <a:pt x="1661" y="6490"/>
                  </a:lnTo>
                  <a:lnTo>
                    <a:pt x="432" y="6490"/>
                  </a:lnTo>
                  <a:cubicBezTo>
                    <a:pt x="222" y="6490"/>
                    <a:pt x="48" y="6642"/>
                    <a:pt x="23" y="6852"/>
                  </a:cubicBezTo>
                  <a:cubicBezTo>
                    <a:pt x="0" y="7099"/>
                    <a:pt x="188" y="7310"/>
                    <a:pt x="421" y="7310"/>
                  </a:cubicBezTo>
                  <a:lnTo>
                    <a:pt x="1661" y="7310"/>
                  </a:lnTo>
                  <a:lnTo>
                    <a:pt x="1661" y="8115"/>
                  </a:lnTo>
                  <a:lnTo>
                    <a:pt x="432" y="8115"/>
                  </a:lnTo>
                  <a:cubicBezTo>
                    <a:pt x="222" y="8115"/>
                    <a:pt x="48" y="8269"/>
                    <a:pt x="23" y="8465"/>
                  </a:cubicBezTo>
                  <a:cubicBezTo>
                    <a:pt x="0" y="8712"/>
                    <a:pt x="188" y="8923"/>
                    <a:pt x="421" y="8923"/>
                  </a:cubicBezTo>
                  <a:lnTo>
                    <a:pt x="1661" y="8923"/>
                  </a:lnTo>
                  <a:lnTo>
                    <a:pt x="1661" y="9728"/>
                  </a:lnTo>
                  <a:lnTo>
                    <a:pt x="432" y="9728"/>
                  </a:lnTo>
                  <a:cubicBezTo>
                    <a:pt x="222" y="9728"/>
                    <a:pt x="48" y="9882"/>
                    <a:pt x="23" y="10092"/>
                  </a:cubicBezTo>
                  <a:cubicBezTo>
                    <a:pt x="0" y="10337"/>
                    <a:pt x="188" y="10536"/>
                    <a:pt x="421" y="10536"/>
                  </a:cubicBezTo>
                  <a:lnTo>
                    <a:pt x="1905" y="10536"/>
                  </a:lnTo>
                  <a:lnTo>
                    <a:pt x="3285" y="11927"/>
                  </a:lnTo>
                  <a:lnTo>
                    <a:pt x="3285" y="13389"/>
                  </a:lnTo>
                  <a:cubicBezTo>
                    <a:pt x="3285" y="13599"/>
                    <a:pt x="3437" y="13773"/>
                    <a:pt x="3636" y="13795"/>
                  </a:cubicBezTo>
                  <a:cubicBezTo>
                    <a:pt x="3655" y="13798"/>
                    <a:pt x="3675" y="13800"/>
                    <a:pt x="3694" y="13800"/>
                  </a:cubicBezTo>
                  <a:cubicBezTo>
                    <a:pt x="3912" y="13800"/>
                    <a:pt x="4090" y="13614"/>
                    <a:pt x="4090" y="13400"/>
                  </a:cubicBezTo>
                  <a:lnTo>
                    <a:pt x="4090" y="12160"/>
                  </a:lnTo>
                  <a:lnTo>
                    <a:pt x="4898" y="12160"/>
                  </a:lnTo>
                  <a:lnTo>
                    <a:pt x="4898" y="13389"/>
                  </a:lnTo>
                  <a:cubicBezTo>
                    <a:pt x="4898" y="13599"/>
                    <a:pt x="5050" y="13773"/>
                    <a:pt x="5260" y="13795"/>
                  </a:cubicBezTo>
                  <a:cubicBezTo>
                    <a:pt x="5280" y="13798"/>
                    <a:pt x="5299" y="13800"/>
                    <a:pt x="5318" y="13800"/>
                  </a:cubicBezTo>
                  <a:cubicBezTo>
                    <a:pt x="5537" y="13800"/>
                    <a:pt x="5703" y="13614"/>
                    <a:pt x="5703" y="13400"/>
                  </a:cubicBezTo>
                  <a:lnTo>
                    <a:pt x="5703" y="12160"/>
                  </a:lnTo>
                  <a:lnTo>
                    <a:pt x="6511" y="12160"/>
                  </a:lnTo>
                  <a:lnTo>
                    <a:pt x="6511" y="13389"/>
                  </a:lnTo>
                  <a:cubicBezTo>
                    <a:pt x="6511" y="13599"/>
                    <a:pt x="6663" y="13773"/>
                    <a:pt x="6873" y="13795"/>
                  </a:cubicBezTo>
                  <a:cubicBezTo>
                    <a:pt x="6893" y="13798"/>
                    <a:pt x="6913" y="13800"/>
                    <a:pt x="6932" y="13800"/>
                  </a:cubicBezTo>
                  <a:cubicBezTo>
                    <a:pt x="7152" y="13800"/>
                    <a:pt x="7331" y="13614"/>
                    <a:pt x="7331" y="13400"/>
                  </a:cubicBezTo>
                  <a:lnTo>
                    <a:pt x="7331" y="12160"/>
                  </a:lnTo>
                  <a:lnTo>
                    <a:pt x="8136" y="12160"/>
                  </a:lnTo>
                  <a:lnTo>
                    <a:pt x="8136" y="13389"/>
                  </a:lnTo>
                  <a:cubicBezTo>
                    <a:pt x="8136" y="13599"/>
                    <a:pt x="8287" y="13773"/>
                    <a:pt x="8498" y="13795"/>
                  </a:cubicBezTo>
                  <a:cubicBezTo>
                    <a:pt x="8516" y="13798"/>
                    <a:pt x="8535" y="13800"/>
                    <a:pt x="8554" y="13800"/>
                  </a:cubicBezTo>
                  <a:cubicBezTo>
                    <a:pt x="8766" y="13800"/>
                    <a:pt x="8944" y="13614"/>
                    <a:pt x="8944" y="13400"/>
                  </a:cubicBezTo>
                  <a:lnTo>
                    <a:pt x="8944" y="12160"/>
                  </a:lnTo>
                  <a:lnTo>
                    <a:pt x="9749" y="12160"/>
                  </a:lnTo>
                  <a:lnTo>
                    <a:pt x="9749" y="13389"/>
                  </a:lnTo>
                  <a:cubicBezTo>
                    <a:pt x="9749" y="13599"/>
                    <a:pt x="9900" y="13773"/>
                    <a:pt x="10111" y="13795"/>
                  </a:cubicBezTo>
                  <a:cubicBezTo>
                    <a:pt x="10130" y="13798"/>
                    <a:pt x="10150" y="13800"/>
                    <a:pt x="10169" y="13800"/>
                  </a:cubicBezTo>
                  <a:cubicBezTo>
                    <a:pt x="10388" y="13800"/>
                    <a:pt x="10557" y="13614"/>
                    <a:pt x="10557" y="13400"/>
                  </a:cubicBezTo>
                  <a:lnTo>
                    <a:pt x="10557" y="11927"/>
                  </a:lnTo>
                  <a:lnTo>
                    <a:pt x="11945" y="10536"/>
                  </a:lnTo>
                  <a:lnTo>
                    <a:pt x="13407" y="10536"/>
                  </a:lnTo>
                  <a:cubicBezTo>
                    <a:pt x="13617" y="10536"/>
                    <a:pt x="13794" y="10384"/>
                    <a:pt x="13816" y="10185"/>
                  </a:cubicBezTo>
                  <a:cubicBezTo>
                    <a:pt x="13853" y="9938"/>
                    <a:pt x="13654" y="9728"/>
                    <a:pt x="13418" y="9728"/>
                  </a:cubicBezTo>
                  <a:lnTo>
                    <a:pt x="12181" y="9728"/>
                  </a:lnTo>
                  <a:lnTo>
                    <a:pt x="12181" y="8923"/>
                  </a:lnTo>
                  <a:lnTo>
                    <a:pt x="13407" y="8923"/>
                  </a:lnTo>
                  <a:cubicBezTo>
                    <a:pt x="13617" y="8923"/>
                    <a:pt x="13794" y="8771"/>
                    <a:pt x="13816" y="8561"/>
                  </a:cubicBezTo>
                  <a:cubicBezTo>
                    <a:pt x="13853" y="8314"/>
                    <a:pt x="13654" y="8115"/>
                    <a:pt x="13418" y="8115"/>
                  </a:cubicBezTo>
                  <a:lnTo>
                    <a:pt x="12181" y="8115"/>
                  </a:lnTo>
                  <a:lnTo>
                    <a:pt x="12181" y="7310"/>
                  </a:lnTo>
                  <a:lnTo>
                    <a:pt x="13407" y="7310"/>
                  </a:lnTo>
                  <a:cubicBezTo>
                    <a:pt x="13617" y="7310"/>
                    <a:pt x="13794" y="7158"/>
                    <a:pt x="13816" y="6948"/>
                  </a:cubicBezTo>
                  <a:cubicBezTo>
                    <a:pt x="13853" y="6701"/>
                    <a:pt x="13654" y="6490"/>
                    <a:pt x="13418" y="6490"/>
                  </a:cubicBezTo>
                  <a:lnTo>
                    <a:pt x="12181" y="6490"/>
                  </a:lnTo>
                  <a:lnTo>
                    <a:pt x="12181" y="5685"/>
                  </a:lnTo>
                  <a:lnTo>
                    <a:pt x="13407" y="5685"/>
                  </a:lnTo>
                  <a:cubicBezTo>
                    <a:pt x="13617" y="5685"/>
                    <a:pt x="13794" y="5534"/>
                    <a:pt x="13816" y="5335"/>
                  </a:cubicBezTo>
                  <a:cubicBezTo>
                    <a:pt x="13853" y="5088"/>
                    <a:pt x="13654" y="4877"/>
                    <a:pt x="13418" y="4877"/>
                  </a:cubicBezTo>
                  <a:lnTo>
                    <a:pt x="12181" y="4877"/>
                  </a:lnTo>
                  <a:lnTo>
                    <a:pt x="12181" y="4072"/>
                  </a:lnTo>
                  <a:lnTo>
                    <a:pt x="13407" y="4072"/>
                  </a:lnTo>
                  <a:cubicBezTo>
                    <a:pt x="13617" y="4072"/>
                    <a:pt x="13794" y="3921"/>
                    <a:pt x="13816" y="3710"/>
                  </a:cubicBezTo>
                  <a:cubicBezTo>
                    <a:pt x="13853" y="3463"/>
                    <a:pt x="13654" y="3264"/>
                    <a:pt x="13418" y="3264"/>
                  </a:cubicBezTo>
                  <a:lnTo>
                    <a:pt x="11945" y="3264"/>
                  </a:lnTo>
                  <a:lnTo>
                    <a:pt x="10557" y="1873"/>
                  </a:lnTo>
                  <a:lnTo>
                    <a:pt x="10557" y="414"/>
                  </a:lnTo>
                  <a:cubicBezTo>
                    <a:pt x="10557" y="204"/>
                    <a:pt x="10402" y="27"/>
                    <a:pt x="10206" y="5"/>
                  </a:cubicBezTo>
                  <a:cubicBezTo>
                    <a:pt x="10186" y="2"/>
                    <a:pt x="10167" y="0"/>
                    <a:pt x="10147" y="0"/>
                  </a:cubicBezTo>
                  <a:cubicBezTo>
                    <a:pt x="9927" y="0"/>
                    <a:pt x="9749" y="186"/>
                    <a:pt x="9749" y="400"/>
                  </a:cubicBezTo>
                  <a:lnTo>
                    <a:pt x="9749" y="1640"/>
                  </a:lnTo>
                  <a:lnTo>
                    <a:pt x="8944" y="1640"/>
                  </a:lnTo>
                  <a:lnTo>
                    <a:pt x="8944" y="414"/>
                  </a:lnTo>
                  <a:cubicBezTo>
                    <a:pt x="8944" y="204"/>
                    <a:pt x="8789" y="27"/>
                    <a:pt x="8579" y="5"/>
                  </a:cubicBezTo>
                  <a:cubicBezTo>
                    <a:pt x="8560" y="2"/>
                    <a:pt x="8542" y="0"/>
                    <a:pt x="8523" y="0"/>
                  </a:cubicBezTo>
                  <a:cubicBezTo>
                    <a:pt x="8314" y="0"/>
                    <a:pt x="8136" y="186"/>
                    <a:pt x="8136" y="400"/>
                  </a:cubicBezTo>
                  <a:lnTo>
                    <a:pt x="8136" y="1640"/>
                  </a:lnTo>
                  <a:lnTo>
                    <a:pt x="7331" y="1640"/>
                  </a:lnTo>
                  <a:lnTo>
                    <a:pt x="7331" y="414"/>
                  </a:lnTo>
                  <a:cubicBezTo>
                    <a:pt x="7331" y="204"/>
                    <a:pt x="7176" y="27"/>
                    <a:pt x="6966" y="5"/>
                  </a:cubicBezTo>
                  <a:cubicBezTo>
                    <a:pt x="6946" y="2"/>
                    <a:pt x="6927" y="0"/>
                    <a:pt x="6908" y="0"/>
                  </a:cubicBezTo>
                  <a:cubicBezTo>
                    <a:pt x="6689" y="0"/>
                    <a:pt x="6511" y="186"/>
                    <a:pt x="6511" y="400"/>
                  </a:cubicBezTo>
                  <a:lnTo>
                    <a:pt x="6511" y="1640"/>
                  </a:lnTo>
                  <a:lnTo>
                    <a:pt x="5703" y="1640"/>
                  </a:lnTo>
                  <a:lnTo>
                    <a:pt x="5703" y="414"/>
                  </a:lnTo>
                  <a:cubicBezTo>
                    <a:pt x="5703" y="204"/>
                    <a:pt x="5552" y="27"/>
                    <a:pt x="5353" y="5"/>
                  </a:cubicBezTo>
                  <a:cubicBezTo>
                    <a:pt x="5333" y="2"/>
                    <a:pt x="5314" y="0"/>
                    <a:pt x="5295" y="0"/>
                  </a:cubicBezTo>
                  <a:cubicBezTo>
                    <a:pt x="5076" y="0"/>
                    <a:pt x="4898" y="186"/>
                    <a:pt x="4898" y="400"/>
                  </a:cubicBezTo>
                  <a:lnTo>
                    <a:pt x="4898" y="1640"/>
                  </a:lnTo>
                  <a:lnTo>
                    <a:pt x="4090" y="1640"/>
                  </a:lnTo>
                  <a:lnTo>
                    <a:pt x="4090" y="414"/>
                  </a:lnTo>
                  <a:cubicBezTo>
                    <a:pt x="4090" y="204"/>
                    <a:pt x="3939" y="27"/>
                    <a:pt x="3728" y="5"/>
                  </a:cubicBezTo>
                  <a:cubicBezTo>
                    <a:pt x="3709" y="2"/>
                    <a:pt x="3690" y="0"/>
                    <a:pt x="3671" y="0"/>
                  </a:cubicBezTo>
                  <a:close/>
                </a:path>
              </a:pathLst>
            </a:custGeom>
            <a:solidFill>
              <a:srgbClr val="00C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CADA"/>
                </a:solidFill>
              </a:endParaRPr>
            </a:p>
          </p:txBody>
        </p:sp>
      </p:grpSp>
      <p:grpSp>
        <p:nvGrpSpPr>
          <p:cNvPr id="254" name="Google Shape;254;p2"/>
          <p:cNvGrpSpPr/>
          <p:nvPr/>
        </p:nvGrpSpPr>
        <p:grpSpPr>
          <a:xfrm>
            <a:off x="4816470" y="1855677"/>
            <a:ext cx="484964" cy="493185"/>
            <a:chOff x="4801988" y="3797375"/>
            <a:chExt cx="289600" cy="345150"/>
          </a:xfrm>
        </p:grpSpPr>
        <p:sp>
          <p:nvSpPr>
            <p:cNvPr id="255" name="Google Shape;255;p2"/>
            <p:cNvSpPr/>
            <p:nvPr/>
          </p:nvSpPr>
          <p:spPr>
            <a:xfrm>
              <a:off x="4916238" y="3885675"/>
              <a:ext cx="60825" cy="60775"/>
            </a:xfrm>
            <a:custGeom>
              <a:rect b="b" l="l" r="r" t="t"/>
              <a:pathLst>
                <a:path extrusionOk="0" h="2431" w="2433">
                  <a:moveTo>
                    <a:pt x="1215" y="806"/>
                  </a:moveTo>
                  <a:cubicBezTo>
                    <a:pt x="1436" y="806"/>
                    <a:pt x="1613" y="994"/>
                    <a:pt x="1613" y="1215"/>
                  </a:cubicBezTo>
                  <a:cubicBezTo>
                    <a:pt x="1613" y="1437"/>
                    <a:pt x="1436" y="1614"/>
                    <a:pt x="1215" y="1614"/>
                  </a:cubicBezTo>
                  <a:cubicBezTo>
                    <a:pt x="993" y="1614"/>
                    <a:pt x="805" y="1437"/>
                    <a:pt x="805" y="1215"/>
                  </a:cubicBezTo>
                  <a:cubicBezTo>
                    <a:pt x="805" y="994"/>
                    <a:pt x="993" y="806"/>
                    <a:pt x="1215" y="806"/>
                  </a:cubicBezTo>
                  <a:close/>
                  <a:moveTo>
                    <a:pt x="1215" y="1"/>
                  </a:moveTo>
                  <a:cubicBezTo>
                    <a:pt x="539" y="1"/>
                    <a:pt x="0" y="551"/>
                    <a:pt x="0" y="1215"/>
                  </a:cubicBezTo>
                  <a:cubicBezTo>
                    <a:pt x="0" y="1883"/>
                    <a:pt x="539" y="2430"/>
                    <a:pt x="1215" y="2430"/>
                  </a:cubicBezTo>
                  <a:cubicBezTo>
                    <a:pt x="1882" y="2430"/>
                    <a:pt x="2432" y="1883"/>
                    <a:pt x="2432" y="1215"/>
                  </a:cubicBezTo>
                  <a:cubicBezTo>
                    <a:pt x="2432" y="551"/>
                    <a:pt x="1882" y="1"/>
                    <a:pt x="1215" y="1"/>
                  </a:cubicBezTo>
                  <a:close/>
                </a:path>
              </a:pathLst>
            </a:custGeom>
            <a:solidFill>
              <a:srgbClr val="00C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CADA"/>
                </a:solidFill>
              </a:endParaRPr>
            </a:p>
          </p:txBody>
        </p:sp>
        <p:sp>
          <p:nvSpPr>
            <p:cNvPr id="256" name="Google Shape;256;p2"/>
            <p:cNvSpPr/>
            <p:nvPr/>
          </p:nvSpPr>
          <p:spPr>
            <a:xfrm>
              <a:off x="4801988" y="3797375"/>
              <a:ext cx="289600" cy="345150"/>
            </a:xfrm>
            <a:custGeom>
              <a:rect b="b" l="l" r="r" t="t"/>
              <a:pathLst>
                <a:path extrusionOk="0" h="13806" w="11584">
                  <a:moveTo>
                    <a:pt x="10731" y="11643"/>
                  </a:moveTo>
                  <a:cubicBezTo>
                    <a:pt x="10579" y="12288"/>
                    <a:pt x="10074" y="12801"/>
                    <a:pt x="9432" y="12953"/>
                  </a:cubicBezTo>
                  <a:lnTo>
                    <a:pt x="9432" y="11643"/>
                  </a:lnTo>
                  <a:close/>
                  <a:moveTo>
                    <a:pt x="10111" y="809"/>
                  </a:moveTo>
                  <a:cubicBezTo>
                    <a:pt x="10472" y="809"/>
                    <a:pt x="10775" y="1112"/>
                    <a:pt x="10775" y="1488"/>
                  </a:cubicBezTo>
                  <a:lnTo>
                    <a:pt x="10775" y="10838"/>
                  </a:lnTo>
                  <a:lnTo>
                    <a:pt x="9022" y="10838"/>
                  </a:lnTo>
                  <a:cubicBezTo>
                    <a:pt x="8801" y="10838"/>
                    <a:pt x="8627" y="11026"/>
                    <a:pt x="8627" y="11247"/>
                  </a:cubicBezTo>
                  <a:lnTo>
                    <a:pt x="8627" y="13001"/>
                  </a:lnTo>
                  <a:lnTo>
                    <a:pt x="1473" y="13001"/>
                  </a:lnTo>
                  <a:cubicBezTo>
                    <a:pt x="1111" y="13001"/>
                    <a:pt x="805" y="12695"/>
                    <a:pt x="805" y="12322"/>
                  </a:cubicBezTo>
                  <a:lnTo>
                    <a:pt x="805" y="1488"/>
                  </a:lnTo>
                  <a:cubicBezTo>
                    <a:pt x="805" y="1112"/>
                    <a:pt x="1111" y="809"/>
                    <a:pt x="1473" y="809"/>
                  </a:cubicBezTo>
                  <a:close/>
                  <a:moveTo>
                    <a:pt x="1473" y="1"/>
                  </a:moveTo>
                  <a:cubicBezTo>
                    <a:pt x="654" y="1"/>
                    <a:pt x="0" y="669"/>
                    <a:pt x="0" y="1488"/>
                  </a:cubicBezTo>
                  <a:lnTo>
                    <a:pt x="0" y="12322"/>
                  </a:lnTo>
                  <a:cubicBezTo>
                    <a:pt x="0" y="13141"/>
                    <a:pt x="654" y="13806"/>
                    <a:pt x="1473" y="13806"/>
                  </a:cubicBezTo>
                  <a:lnTo>
                    <a:pt x="9022" y="13806"/>
                  </a:lnTo>
                  <a:cubicBezTo>
                    <a:pt x="10439" y="13806"/>
                    <a:pt x="11583" y="12661"/>
                    <a:pt x="11583" y="11247"/>
                  </a:cubicBezTo>
                  <a:lnTo>
                    <a:pt x="11583" y="1488"/>
                  </a:lnTo>
                  <a:cubicBezTo>
                    <a:pt x="11583" y="669"/>
                    <a:pt x="10930" y="1"/>
                    <a:pt x="10111" y="1"/>
                  </a:cubicBezTo>
                  <a:close/>
                </a:path>
              </a:pathLst>
            </a:custGeom>
            <a:solidFill>
              <a:srgbClr val="00C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CADA"/>
                </a:solidFill>
              </a:endParaRPr>
            </a:p>
          </p:txBody>
        </p:sp>
        <p:sp>
          <p:nvSpPr>
            <p:cNvPr id="257" name="Google Shape;257;p2"/>
            <p:cNvSpPr/>
            <p:nvPr/>
          </p:nvSpPr>
          <p:spPr>
            <a:xfrm>
              <a:off x="4841688" y="3838625"/>
              <a:ext cx="210125" cy="269500"/>
            </a:xfrm>
            <a:custGeom>
              <a:rect b="b" l="l" r="r" t="t"/>
              <a:pathLst>
                <a:path extrusionOk="0" h="10780" w="8405">
                  <a:moveTo>
                    <a:pt x="4477" y="805"/>
                  </a:moveTo>
                  <a:lnTo>
                    <a:pt x="4503" y="1122"/>
                  </a:lnTo>
                  <a:cubicBezTo>
                    <a:pt x="4503" y="1263"/>
                    <a:pt x="4606" y="1392"/>
                    <a:pt x="4735" y="1437"/>
                  </a:cubicBezTo>
                  <a:cubicBezTo>
                    <a:pt x="4957" y="1507"/>
                    <a:pt x="5167" y="1625"/>
                    <a:pt x="5344" y="1776"/>
                  </a:cubicBezTo>
                  <a:cubicBezTo>
                    <a:pt x="5412" y="1839"/>
                    <a:pt x="5506" y="1873"/>
                    <a:pt x="5600" y="1873"/>
                  </a:cubicBezTo>
                  <a:cubicBezTo>
                    <a:pt x="5665" y="1873"/>
                    <a:pt x="5730" y="1857"/>
                    <a:pt x="5787" y="1824"/>
                  </a:cubicBezTo>
                  <a:lnTo>
                    <a:pt x="6031" y="1695"/>
                  </a:lnTo>
                  <a:lnTo>
                    <a:pt x="6326" y="2197"/>
                  </a:lnTo>
                  <a:lnTo>
                    <a:pt x="6057" y="2374"/>
                  </a:lnTo>
                  <a:cubicBezTo>
                    <a:pt x="5939" y="2455"/>
                    <a:pt x="5880" y="2595"/>
                    <a:pt x="5905" y="2736"/>
                  </a:cubicBezTo>
                  <a:cubicBezTo>
                    <a:pt x="5939" y="2853"/>
                    <a:pt x="5950" y="2980"/>
                    <a:pt x="5950" y="3097"/>
                  </a:cubicBezTo>
                  <a:cubicBezTo>
                    <a:pt x="5950" y="3215"/>
                    <a:pt x="5939" y="3344"/>
                    <a:pt x="5905" y="3459"/>
                  </a:cubicBezTo>
                  <a:cubicBezTo>
                    <a:pt x="5880" y="3600"/>
                    <a:pt x="5939" y="3740"/>
                    <a:pt x="6057" y="3821"/>
                  </a:cubicBezTo>
                  <a:lnTo>
                    <a:pt x="6326" y="3998"/>
                  </a:lnTo>
                  <a:lnTo>
                    <a:pt x="6031" y="4489"/>
                  </a:lnTo>
                  <a:lnTo>
                    <a:pt x="5751" y="4349"/>
                  </a:lnTo>
                  <a:cubicBezTo>
                    <a:pt x="5701" y="4321"/>
                    <a:pt x="5647" y="4308"/>
                    <a:pt x="5593" y="4308"/>
                  </a:cubicBezTo>
                  <a:cubicBezTo>
                    <a:pt x="5511" y="4308"/>
                    <a:pt x="5429" y="4339"/>
                    <a:pt x="5367" y="4396"/>
                  </a:cubicBezTo>
                  <a:cubicBezTo>
                    <a:pt x="5190" y="4559"/>
                    <a:pt x="4994" y="4677"/>
                    <a:pt x="4769" y="4747"/>
                  </a:cubicBezTo>
                  <a:cubicBezTo>
                    <a:pt x="4618" y="4803"/>
                    <a:pt x="4503" y="4943"/>
                    <a:pt x="4503" y="5109"/>
                  </a:cubicBezTo>
                  <a:lnTo>
                    <a:pt x="4477" y="5389"/>
                  </a:lnTo>
                  <a:lnTo>
                    <a:pt x="3905" y="5389"/>
                  </a:lnTo>
                  <a:lnTo>
                    <a:pt x="3894" y="5061"/>
                  </a:lnTo>
                  <a:cubicBezTo>
                    <a:pt x="3883" y="4921"/>
                    <a:pt x="3787" y="4803"/>
                    <a:pt x="3647" y="4758"/>
                  </a:cubicBezTo>
                  <a:cubicBezTo>
                    <a:pt x="3425" y="4688"/>
                    <a:pt x="3226" y="4570"/>
                    <a:pt x="3052" y="4419"/>
                  </a:cubicBezTo>
                  <a:cubicBezTo>
                    <a:pt x="2976" y="4356"/>
                    <a:pt x="2884" y="4322"/>
                    <a:pt x="2789" y="4322"/>
                  </a:cubicBezTo>
                  <a:cubicBezTo>
                    <a:pt x="2724" y="4322"/>
                    <a:pt x="2658" y="4338"/>
                    <a:pt x="2595" y="4371"/>
                  </a:cubicBezTo>
                  <a:lnTo>
                    <a:pt x="2351" y="4489"/>
                  </a:lnTo>
                  <a:lnTo>
                    <a:pt x="2070" y="3998"/>
                  </a:lnTo>
                  <a:lnTo>
                    <a:pt x="2340" y="3821"/>
                  </a:lnTo>
                  <a:cubicBezTo>
                    <a:pt x="2455" y="3740"/>
                    <a:pt x="2514" y="3600"/>
                    <a:pt x="2480" y="3459"/>
                  </a:cubicBezTo>
                  <a:cubicBezTo>
                    <a:pt x="2455" y="3344"/>
                    <a:pt x="2443" y="3215"/>
                    <a:pt x="2443" y="3097"/>
                  </a:cubicBezTo>
                  <a:cubicBezTo>
                    <a:pt x="2443" y="2980"/>
                    <a:pt x="2455" y="2853"/>
                    <a:pt x="2480" y="2736"/>
                  </a:cubicBezTo>
                  <a:cubicBezTo>
                    <a:pt x="2514" y="2595"/>
                    <a:pt x="2455" y="2455"/>
                    <a:pt x="2340" y="2374"/>
                  </a:cubicBezTo>
                  <a:lnTo>
                    <a:pt x="2070" y="2197"/>
                  </a:lnTo>
                  <a:lnTo>
                    <a:pt x="2351" y="1695"/>
                  </a:lnTo>
                  <a:lnTo>
                    <a:pt x="2643" y="1846"/>
                  </a:lnTo>
                  <a:cubicBezTo>
                    <a:pt x="2694" y="1874"/>
                    <a:pt x="2749" y="1887"/>
                    <a:pt x="2803" y="1887"/>
                  </a:cubicBezTo>
                  <a:cubicBezTo>
                    <a:pt x="2885" y="1887"/>
                    <a:pt x="2966" y="1857"/>
                    <a:pt x="3030" y="1801"/>
                  </a:cubicBezTo>
                  <a:cubicBezTo>
                    <a:pt x="3204" y="1625"/>
                    <a:pt x="3414" y="1507"/>
                    <a:pt x="3647" y="1425"/>
                  </a:cubicBezTo>
                  <a:cubicBezTo>
                    <a:pt x="3787" y="1392"/>
                    <a:pt x="3883" y="1263"/>
                    <a:pt x="3894" y="1122"/>
                  </a:cubicBezTo>
                  <a:lnTo>
                    <a:pt x="3905" y="805"/>
                  </a:lnTo>
                  <a:close/>
                  <a:moveTo>
                    <a:pt x="1229" y="7002"/>
                  </a:moveTo>
                  <a:cubicBezTo>
                    <a:pt x="1450" y="7002"/>
                    <a:pt x="1638" y="7188"/>
                    <a:pt x="1638" y="7412"/>
                  </a:cubicBezTo>
                  <a:cubicBezTo>
                    <a:pt x="1638" y="7634"/>
                    <a:pt x="1450" y="7808"/>
                    <a:pt x="1229" y="7808"/>
                  </a:cubicBezTo>
                  <a:cubicBezTo>
                    <a:pt x="1007" y="7808"/>
                    <a:pt x="819" y="7634"/>
                    <a:pt x="819" y="7412"/>
                  </a:cubicBezTo>
                  <a:cubicBezTo>
                    <a:pt x="819" y="7188"/>
                    <a:pt x="1007" y="7002"/>
                    <a:pt x="1229" y="7002"/>
                  </a:cubicBezTo>
                  <a:close/>
                  <a:moveTo>
                    <a:pt x="7154" y="7002"/>
                  </a:moveTo>
                  <a:cubicBezTo>
                    <a:pt x="7389" y="7002"/>
                    <a:pt x="7563" y="7188"/>
                    <a:pt x="7563" y="7412"/>
                  </a:cubicBezTo>
                  <a:cubicBezTo>
                    <a:pt x="7563" y="7634"/>
                    <a:pt x="7389" y="7808"/>
                    <a:pt x="7154" y="7808"/>
                  </a:cubicBezTo>
                  <a:cubicBezTo>
                    <a:pt x="6932" y="7808"/>
                    <a:pt x="6758" y="7634"/>
                    <a:pt x="6758" y="7412"/>
                  </a:cubicBezTo>
                  <a:cubicBezTo>
                    <a:pt x="6758" y="7188"/>
                    <a:pt x="6932" y="7002"/>
                    <a:pt x="7154" y="7002"/>
                  </a:cubicBezTo>
                  <a:close/>
                  <a:moveTo>
                    <a:pt x="4197" y="9165"/>
                  </a:moveTo>
                  <a:cubicBezTo>
                    <a:pt x="4418" y="9165"/>
                    <a:pt x="4595" y="9339"/>
                    <a:pt x="4595" y="9561"/>
                  </a:cubicBezTo>
                  <a:cubicBezTo>
                    <a:pt x="4595" y="9782"/>
                    <a:pt x="4418" y="9970"/>
                    <a:pt x="4197" y="9970"/>
                  </a:cubicBezTo>
                  <a:cubicBezTo>
                    <a:pt x="3975" y="9970"/>
                    <a:pt x="3787" y="9782"/>
                    <a:pt x="3787" y="9561"/>
                  </a:cubicBezTo>
                  <a:cubicBezTo>
                    <a:pt x="3787" y="9339"/>
                    <a:pt x="3975" y="9165"/>
                    <a:pt x="4197" y="9165"/>
                  </a:cubicBezTo>
                  <a:close/>
                  <a:moveTo>
                    <a:pt x="3532" y="0"/>
                  </a:moveTo>
                  <a:cubicBezTo>
                    <a:pt x="3310" y="0"/>
                    <a:pt x="3134" y="163"/>
                    <a:pt x="3122" y="385"/>
                  </a:cubicBezTo>
                  <a:lnTo>
                    <a:pt x="3111" y="783"/>
                  </a:lnTo>
                  <a:cubicBezTo>
                    <a:pt x="2982" y="842"/>
                    <a:pt x="2864" y="912"/>
                    <a:pt x="2749" y="993"/>
                  </a:cubicBezTo>
                  <a:lnTo>
                    <a:pt x="2385" y="805"/>
                  </a:lnTo>
                  <a:cubicBezTo>
                    <a:pt x="2326" y="773"/>
                    <a:pt x="2263" y="757"/>
                    <a:pt x="2201" y="757"/>
                  </a:cubicBezTo>
                  <a:cubicBezTo>
                    <a:pt x="2064" y="757"/>
                    <a:pt x="1931" y="831"/>
                    <a:pt x="1860" y="960"/>
                  </a:cubicBezTo>
                  <a:lnTo>
                    <a:pt x="1181" y="2127"/>
                  </a:lnTo>
                  <a:cubicBezTo>
                    <a:pt x="1077" y="2315"/>
                    <a:pt x="1136" y="2559"/>
                    <a:pt x="1310" y="2677"/>
                  </a:cubicBezTo>
                  <a:lnTo>
                    <a:pt x="1650" y="2887"/>
                  </a:lnTo>
                  <a:cubicBezTo>
                    <a:pt x="1650" y="2957"/>
                    <a:pt x="1638" y="3027"/>
                    <a:pt x="1638" y="3097"/>
                  </a:cubicBezTo>
                  <a:cubicBezTo>
                    <a:pt x="1638" y="3168"/>
                    <a:pt x="1650" y="3238"/>
                    <a:pt x="1650" y="3308"/>
                  </a:cubicBezTo>
                  <a:lnTo>
                    <a:pt x="1310" y="3518"/>
                  </a:lnTo>
                  <a:cubicBezTo>
                    <a:pt x="1136" y="3636"/>
                    <a:pt x="1077" y="3880"/>
                    <a:pt x="1181" y="4068"/>
                  </a:cubicBezTo>
                  <a:lnTo>
                    <a:pt x="1860" y="5224"/>
                  </a:lnTo>
                  <a:cubicBezTo>
                    <a:pt x="1933" y="5356"/>
                    <a:pt x="2071" y="5430"/>
                    <a:pt x="2211" y="5430"/>
                  </a:cubicBezTo>
                  <a:cubicBezTo>
                    <a:pt x="2270" y="5430"/>
                    <a:pt x="2330" y="5417"/>
                    <a:pt x="2385" y="5389"/>
                  </a:cubicBezTo>
                  <a:lnTo>
                    <a:pt x="2749" y="5201"/>
                  </a:lnTo>
                  <a:cubicBezTo>
                    <a:pt x="2864" y="5283"/>
                    <a:pt x="2982" y="5353"/>
                    <a:pt x="3111" y="5412"/>
                  </a:cubicBezTo>
                  <a:lnTo>
                    <a:pt x="3122" y="5810"/>
                  </a:lnTo>
                  <a:cubicBezTo>
                    <a:pt x="3134" y="6032"/>
                    <a:pt x="3310" y="6194"/>
                    <a:pt x="3532" y="6194"/>
                  </a:cubicBezTo>
                  <a:lnTo>
                    <a:pt x="3801" y="6194"/>
                  </a:lnTo>
                  <a:lnTo>
                    <a:pt x="3801" y="7002"/>
                  </a:lnTo>
                  <a:lnTo>
                    <a:pt x="2385" y="7002"/>
                  </a:lnTo>
                  <a:cubicBezTo>
                    <a:pt x="2216" y="6527"/>
                    <a:pt x="1761" y="6193"/>
                    <a:pt x="1222" y="6193"/>
                  </a:cubicBezTo>
                  <a:cubicBezTo>
                    <a:pt x="1205" y="6193"/>
                    <a:pt x="1187" y="6194"/>
                    <a:pt x="1170" y="6194"/>
                  </a:cubicBezTo>
                  <a:cubicBezTo>
                    <a:pt x="550" y="6231"/>
                    <a:pt x="48" y="6744"/>
                    <a:pt x="25" y="7364"/>
                  </a:cubicBezTo>
                  <a:cubicBezTo>
                    <a:pt x="0" y="8054"/>
                    <a:pt x="550" y="8627"/>
                    <a:pt x="1240" y="8627"/>
                  </a:cubicBezTo>
                  <a:cubicBezTo>
                    <a:pt x="1767" y="8627"/>
                    <a:pt x="2211" y="8287"/>
                    <a:pt x="2385" y="7819"/>
                  </a:cubicBezTo>
                  <a:lnTo>
                    <a:pt x="3801" y="7819"/>
                  </a:lnTo>
                  <a:lnTo>
                    <a:pt x="3801" y="8428"/>
                  </a:lnTo>
                  <a:cubicBezTo>
                    <a:pt x="3310" y="8604"/>
                    <a:pt x="2960" y="9081"/>
                    <a:pt x="2993" y="9631"/>
                  </a:cubicBezTo>
                  <a:cubicBezTo>
                    <a:pt x="3030" y="10251"/>
                    <a:pt x="3532" y="10753"/>
                    <a:pt x="4152" y="10778"/>
                  </a:cubicBezTo>
                  <a:cubicBezTo>
                    <a:pt x="4172" y="10779"/>
                    <a:pt x="4191" y="10780"/>
                    <a:pt x="4211" y="10780"/>
                  </a:cubicBezTo>
                  <a:cubicBezTo>
                    <a:pt x="4872" y="10780"/>
                    <a:pt x="5414" y="10231"/>
                    <a:pt x="5414" y="9561"/>
                  </a:cubicBezTo>
                  <a:cubicBezTo>
                    <a:pt x="5414" y="9036"/>
                    <a:pt x="5075" y="8590"/>
                    <a:pt x="4606" y="8428"/>
                  </a:cubicBezTo>
                  <a:lnTo>
                    <a:pt x="4606" y="7819"/>
                  </a:lnTo>
                  <a:lnTo>
                    <a:pt x="6020" y="7819"/>
                  </a:lnTo>
                  <a:cubicBezTo>
                    <a:pt x="6191" y="8294"/>
                    <a:pt x="6658" y="8628"/>
                    <a:pt x="7186" y="8628"/>
                  </a:cubicBezTo>
                  <a:cubicBezTo>
                    <a:pt x="7203" y="8628"/>
                    <a:pt x="7221" y="8627"/>
                    <a:pt x="7238" y="8627"/>
                  </a:cubicBezTo>
                  <a:cubicBezTo>
                    <a:pt x="7855" y="8590"/>
                    <a:pt x="8360" y="8077"/>
                    <a:pt x="8382" y="7457"/>
                  </a:cubicBezTo>
                  <a:cubicBezTo>
                    <a:pt x="8405" y="6767"/>
                    <a:pt x="7855" y="6194"/>
                    <a:pt x="7168" y="6194"/>
                  </a:cubicBezTo>
                  <a:cubicBezTo>
                    <a:pt x="6640" y="6194"/>
                    <a:pt x="6197" y="6534"/>
                    <a:pt x="6020" y="7002"/>
                  </a:cubicBezTo>
                  <a:lnTo>
                    <a:pt x="4606" y="7002"/>
                  </a:lnTo>
                  <a:lnTo>
                    <a:pt x="4606" y="6194"/>
                  </a:lnTo>
                  <a:lnTo>
                    <a:pt x="4876" y="6194"/>
                  </a:lnTo>
                  <a:cubicBezTo>
                    <a:pt x="5097" y="6194"/>
                    <a:pt x="5274" y="6032"/>
                    <a:pt x="5285" y="5810"/>
                  </a:cubicBezTo>
                  <a:lnTo>
                    <a:pt x="5296" y="5412"/>
                  </a:lnTo>
                  <a:cubicBezTo>
                    <a:pt x="5426" y="5353"/>
                    <a:pt x="5541" y="5283"/>
                    <a:pt x="5658" y="5201"/>
                  </a:cubicBezTo>
                  <a:lnTo>
                    <a:pt x="6020" y="5389"/>
                  </a:lnTo>
                  <a:cubicBezTo>
                    <a:pt x="6076" y="5417"/>
                    <a:pt x="6136" y="5430"/>
                    <a:pt x="6195" y="5430"/>
                  </a:cubicBezTo>
                  <a:cubicBezTo>
                    <a:pt x="6335" y="5430"/>
                    <a:pt x="6473" y="5356"/>
                    <a:pt x="6548" y="5224"/>
                  </a:cubicBezTo>
                  <a:lnTo>
                    <a:pt x="7224" y="4068"/>
                  </a:lnTo>
                  <a:cubicBezTo>
                    <a:pt x="7330" y="3880"/>
                    <a:pt x="7271" y="3636"/>
                    <a:pt x="7098" y="3518"/>
                  </a:cubicBezTo>
                  <a:lnTo>
                    <a:pt x="6758" y="3308"/>
                  </a:lnTo>
                  <a:cubicBezTo>
                    <a:pt x="6758" y="3238"/>
                    <a:pt x="6769" y="3168"/>
                    <a:pt x="6769" y="3097"/>
                  </a:cubicBezTo>
                  <a:cubicBezTo>
                    <a:pt x="6769" y="3027"/>
                    <a:pt x="6758" y="2957"/>
                    <a:pt x="6758" y="2887"/>
                  </a:cubicBezTo>
                  <a:lnTo>
                    <a:pt x="7098" y="2677"/>
                  </a:lnTo>
                  <a:cubicBezTo>
                    <a:pt x="7271" y="2559"/>
                    <a:pt x="7330" y="2315"/>
                    <a:pt x="7224" y="2127"/>
                  </a:cubicBezTo>
                  <a:lnTo>
                    <a:pt x="6548" y="960"/>
                  </a:lnTo>
                  <a:cubicBezTo>
                    <a:pt x="6475" y="831"/>
                    <a:pt x="6342" y="757"/>
                    <a:pt x="6205" y="757"/>
                  </a:cubicBezTo>
                  <a:cubicBezTo>
                    <a:pt x="6143" y="757"/>
                    <a:pt x="6079" y="773"/>
                    <a:pt x="6020" y="805"/>
                  </a:cubicBezTo>
                  <a:lnTo>
                    <a:pt x="5658" y="993"/>
                  </a:lnTo>
                  <a:cubicBezTo>
                    <a:pt x="5541" y="912"/>
                    <a:pt x="5426" y="842"/>
                    <a:pt x="5296" y="783"/>
                  </a:cubicBezTo>
                  <a:lnTo>
                    <a:pt x="5285" y="385"/>
                  </a:lnTo>
                  <a:cubicBezTo>
                    <a:pt x="5274" y="163"/>
                    <a:pt x="5097" y="0"/>
                    <a:pt x="4876" y="0"/>
                  </a:cubicBezTo>
                  <a:close/>
                </a:path>
              </a:pathLst>
            </a:custGeom>
            <a:solidFill>
              <a:srgbClr val="00C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CADA"/>
                </a:solidFill>
              </a:endParaRPr>
            </a:p>
          </p:txBody>
        </p:sp>
      </p:grpSp>
      <p:grpSp>
        <p:nvGrpSpPr>
          <p:cNvPr id="258" name="Google Shape;258;p2"/>
          <p:cNvGrpSpPr/>
          <p:nvPr/>
        </p:nvGrpSpPr>
        <p:grpSpPr>
          <a:xfrm>
            <a:off x="2762041" y="3746517"/>
            <a:ext cx="484936" cy="493185"/>
            <a:chOff x="4744113" y="3243975"/>
            <a:chExt cx="347475" cy="345150"/>
          </a:xfrm>
        </p:grpSpPr>
        <p:sp>
          <p:nvSpPr>
            <p:cNvPr id="259" name="Google Shape;259;p2"/>
            <p:cNvSpPr/>
            <p:nvPr/>
          </p:nvSpPr>
          <p:spPr>
            <a:xfrm>
              <a:off x="4744113" y="3339725"/>
              <a:ext cx="182950" cy="249400"/>
            </a:xfrm>
            <a:custGeom>
              <a:rect b="b" l="l" r="r" t="t"/>
              <a:pathLst>
                <a:path extrusionOk="0" h="9976" w="7318">
                  <a:moveTo>
                    <a:pt x="3697" y="810"/>
                  </a:moveTo>
                  <a:cubicBezTo>
                    <a:pt x="3704" y="810"/>
                    <a:pt x="3711" y="810"/>
                    <a:pt x="3718" y="810"/>
                  </a:cubicBezTo>
                  <a:cubicBezTo>
                    <a:pt x="5272" y="833"/>
                    <a:pt x="6523" y="2095"/>
                    <a:pt x="6523" y="3638"/>
                  </a:cubicBezTo>
                  <a:cubicBezTo>
                    <a:pt x="6523" y="4398"/>
                    <a:pt x="6217" y="5111"/>
                    <a:pt x="5682" y="5649"/>
                  </a:cubicBezTo>
                  <a:cubicBezTo>
                    <a:pt x="5154" y="6174"/>
                    <a:pt x="4815" y="6842"/>
                    <a:pt x="4722" y="7554"/>
                  </a:cubicBezTo>
                  <a:lnTo>
                    <a:pt x="4091" y="7554"/>
                  </a:lnTo>
                  <a:lnTo>
                    <a:pt x="4091" y="4889"/>
                  </a:lnTo>
                  <a:lnTo>
                    <a:pt x="5050" y="3930"/>
                  </a:lnTo>
                  <a:cubicBezTo>
                    <a:pt x="5191" y="3789"/>
                    <a:pt x="5213" y="3557"/>
                    <a:pt x="5084" y="3394"/>
                  </a:cubicBezTo>
                  <a:cubicBezTo>
                    <a:pt x="5003" y="3288"/>
                    <a:pt x="4886" y="3235"/>
                    <a:pt x="4768" y="3235"/>
                  </a:cubicBezTo>
                  <a:cubicBezTo>
                    <a:pt x="4664" y="3235"/>
                    <a:pt x="4560" y="3276"/>
                    <a:pt x="4478" y="3357"/>
                  </a:cubicBezTo>
                  <a:lnTo>
                    <a:pt x="3693" y="4154"/>
                  </a:lnTo>
                  <a:lnTo>
                    <a:pt x="2899" y="3357"/>
                  </a:lnTo>
                  <a:cubicBezTo>
                    <a:pt x="2817" y="3276"/>
                    <a:pt x="2713" y="3235"/>
                    <a:pt x="2608" y="3235"/>
                  </a:cubicBezTo>
                  <a:cubicBezTo>
                    <a:pt x="2490" y="3235"/>
                    <a:pt x="2372" y="3288"/>
                    <a:pt x="2290" y="3394"/>
                  </a:cubicBezTo>
                  <a:cubicBezTo>
                    <a:pt x="2164" y="3557"/>
                    <a:pt x="2186" y="3789"/>
                    <a:pt x="2338" y="3930"/>
                  </a:cubicBezTo>
                  <a:lnTo>
                    <a:pt x="3286" y="4889"/>
                  </a:lnTo>
                  <a:lnTo>
                    <a:pt x="3286" y="7554"/>
                  </a:lnTo>
                  <a:lnTo>
                    <a:pt x="2655" y="7554"/>
                  </a:lnTo>
                  <a:cubicBezTo>
                    <a:pt x="2559" y="6842"/>
                    <a:pt x="2234" y="6174"/>
                    <a:pt x="1695" y="5649"/>
                  </a:cubicBezTo>
                  <a:cubicBezTo>
                    <a:pt x="1145" y="5099"/>
                    <a:pt x="854" y="4376"/>
                    <a:pt x="854" y="3615"/>
                  </a:cubicBezTo>
                  <a:cubicBezTo>
                    <a:pt x="876" y="2057"/>
                    <a:pt x="2152" y="810"/>
                    <a:pt x="3697" y="810"/>
                  </a:cubicBezTo>
                  <a:close/>
                  <a:moveTo>
                    <a:pt x="4689" y="8362"/>
                  </a:moveTo>
                  <a:lnTo>
                    <a:pt x="4689" y="8769"/>
                  </a:lnTo>
                  <a:cubicBezTo>
                    <a:pt x="4689" y="8993"/>
                    <a:pt x="4501" y="9167"/>
                    <a:pt x="4279" y="9167"/>
                  </a:cubicBezTo>
                  <a:lnTo>
                    <a:pt x="3075" y="9167"/>
                  </a:lnTo>
                  <a:cubicBezTo>
                    <a:pt x="2840" y="9167"/>
                    <a:pt x="2666" y="8993"/>
                    <a:pt x="2666" y="8769"/>
                  </a:cubicBezTo>
                  <a:lnTo>
                    <a:pt x="2666" y="8362"/>
                  </a:lnTo>
                  <a:close/>
                  <a:moveTo>
                    <a:pt x="3679" y="1"/>
                  </a:moveTo>
                  <a:cubicBezTo>
                    <a:pt x="3645" y="1"/>
                    <a:pt x="3611" y="1"/>
                    <a:pt x="3578" y="2"/>
                  </a:cubicBezTo>
                  <a:cubicBezTo>
                    <a:pt x="1659" y="50"/>
                    <a:pt x="105" y="1604"/>
                    <a:pt x="35" y="3509"/>
                  </a:cubicBezTo>
                  <a:cubicBezTo>
                    <a:pt x="1" y="4538"/>
                    <a:pt x="385" y="5498"/>
                    <a:pt x="1112" y="6222"/>
                  </a:cubicBezTo>
                  <a:cubicBezTo>
                    <a:pt x="1589" y="6701"/>
                    <a:pt x="1858" y="7321"/>
                    <a:pt x="1858" y="7952"/>
                  </a:cubicBezTo>
                  <a:lnTo>
                    <a:pt x="1858" y="8769"/>
                  </a:lnTo>
                  <a:cubicBezTo>
                    <a:pt x="1858" y="9436"/>
                    <a:pt x="2397" y="9975"/>
                    <a:pt x="3075" y="9975"/>
                  </a:cubicBezTo>
                  <a:lnTo>
                    <a:pt x="4279" y="9975"/>
                  </a:lnTo>
                  <a:cubicBezTo>
                    <a:pt x="4955" y="9975"/>
                    <a:pt x="5494" y="9436"/>
                    <a:pt x="5494" y="8769"/>
                  </a:cubicBezTo>
                  <a:lnTo>
                    <a:pt x="5494" y="7952"/>
                  </a:lnTo>
                  <a:cubicBezTo>
                    <a:pt x="5494" y="7321"/>
                    <a:pt x="5763" y="6701"/>
                    <a:pt x="6243" y="6222"/>
                  </a:cubicBezTo>
                  <a:cubicBezTo>
                    <a:pt x="6933" y="5531"/>
                    <a:pt x="7317" y="4620"/>
                    <a:pt x="7317" y="3638"/>
                  </a:cubicBezTo>
                  <a:cubicBezTo>
                    <a:pt x="7317" y="1638"/>
                    <a:pt x="5689" y="1"/>
                    <a:pt x="3679" y="1"/>
                  </a:cubicBezTo>
                  <a:close/>
                </a:path>
              </a:pathLst>
            </a:custGeom>
            <a:solidFill>
              <a:srgbClr val="00C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CADA"/>
                </a:solidFill>
              </a:endParaRPr>
            </a:p>
          </p:txBody>
        </p:sp>
        <p:sp>
          <p:nvSpPr>
            <p:cNvPr id="260" name="Google Shape;260;p2"/>
            <p:cNvSpPr/>
            <p:nvPr/>
          </p:nvSpPr>
          <p:spPr>
            <a:xfrm>
              <a:off x="4935238" y="3434175"/>
              <a:ext cx="156350" cy="154950"/>
            </a:xfrm>
            <a:custGeom>
              <a:rect b="b" l="l" r="r" t="t"/>
              <a:pathLst>
                <a:path extrusionOk="0" h="6198" w="6254">
                  <a:moveTo>
                    <a:pt x="3412" y="808"/>
                  </a:moveTo>
                  <a:lnTo>
                    <a:pt x="3426" y="1089"/>
                  </a:lnTo>
                  <a:cubicBezTo>
                    <a:pt x="3437" y="1251"/>
                    <a:pt x="3541" y="1392"/>
                    <a:pt x="3706" y="1450"/>
                  </a:cubicBezTo>
                  <a:cubicBezTo>
                    <a:pt x="3917" y="1521"/>
                    <a:pt x="4102" y="1624"/>
                    <a:pt x="4267" y="1779"/>
                  </a:cubicBezTo>
                  <a:cubicBezTo>
                    <a:pt x="4342" y="1840"/>
                    <a:pt x="4434" y="1873"/>
                    <a:pt x="4528" y="1873"/>
                  </a:cubicBezTo>
                  <a:cubicBezTo>
                    <a:pt x="4593" y="1873"/>
                    <a:pt x="4660" y="1857"/>
                    <a:pt x="4722" y="1824"/>
                  </a:cubicBezTo>
                  <a:lnTo>
                    <a:pt x="4969" y="1709"/>
                  </a:lnTo>
                  <a:lnTo>
                    <a:pt x="5260" y="2200"/>
                  </a:lnTo>
                  <a:lnTo>
                    <a:pt x="5025" y="2351"/>
                  </a:lnTo>
                  <a:cubicBezTo>
                    <a:pt x="4884" y="2444"/>
                    <a:pt x="4814" y="2606"/>
                    <a:pt x="4851" y="2772"/>
                  </a:cubicBezTo>
                  <a:cubicBezTo>
                    <a:pt x="4873" y="2876"/>
                    <a:pt x="4873" y="2993"/>
                    <a:pt x="4873" y="3097"/>
                  </a:cubicBezTo>
                  <a:cubicBezTo>
                    <a:pt x="4873" y="3204"/>
                    <a:pt x="4873" y="3322"/>
                    <a:pt x="4851" y="3425"/>
                  </a:cubicBezTo>
                  <a:cubicBezTo>
                    <a:pt x="4814" y="3588"/>
                    <a:pt x="4884" y="3754"/>
                    <a:pt x="5025" y="3846"/>
                  </a:cubicBezTo>
                  <a:lnTo>
                    <a:pt x="5260" y="3998"/>
                  </a:lnTo>
                  <a:lnTo>
                    <a:pt x="4969" y="4500"/>
                  </a:lnTo>
                  <a:lnTo>
                    <a:pt x="4722" y="4374"/>
                  </a:lnTo>
                  <a:cubicBezTo>
                    <a:pt x="4660" y="4339"/>
                    <a:pt x="4594" y="4323"/>
                    <a:pt x="4529" y="4323"/>
                  </a:cubicBezTo>
                  <a:cubicBezTo>
                    <a:pt x="4434" y="4323"/>
                    <a:pt x="4342" y="4357"/>
                    <a:pt x="4267" y="4419"/>
                  </a:cubicBezTo>
                  <a:cubicBezTo>
                    <a:pt x="4102" y="4570"/>
                    <a:pt x="3917" y="4677"/>
                    <a:pt x="3706" y="4758"/>
                  </a:cubicBezTo>
                  <a:cubicBezTo>
                    <a:pt x="3541" y="4806"/>
                    <a:pt x="3437" y="4946"/>
                    <a:pt x="3426" y="5120"/>
                  </a:cubicBezTo>
                  <a:lnTo>
                    <a:pt x="3412" y="5389"/>
                  </a:lnTo>
                  <a:lnTo>
                    <a:pt x="2839" y="5389"/>
                  </a:lnTo>
                  <a:lnTo>
                    <a:pt x="2828" y="5120"/>
                  </a:lnTo>
                  <a:cubicBezTo>
                    <a:pt x="2817" y="4946"/>
                    <a:pt x="2710" y="4806"/>
                    <a:pt x="2548" y="4758"/>
                  </a:cubicBezTo>
                  <a:cubicBezTo>
                    <a:pt x="2337" y="4677"/>
                    <a:pt x="2149" y="4570"/>
                    <a:pt x="1987" y="4419"/>
                  </a:cubicBezTo>
                  <a:cubicBezTo>
                    <a:pt x="1910" y="4357"/>
                    <a:pt x="1818" y="4323"/>
                    <a:pt x="1724" y="4323"/>
                  </a:cubicBezTo>
                  <a:cubicBezTo>
                    <a:pt x="1659" y="4323"/>
                    <a:pt x="1594" y="4339"/>
                    <a:pt x="1532" y="4374"/>
                  </a:cubicBezTo>
                  <a:lnTo>
                    <a:pt x="1285" y="4500"/>
                  </a:lnTo>
                  <a:lnTo>
                    <a:pt x="993" y="3998"/>
                  </a:lnTo>
                  <a:lnTo>
                    <a:pt x="1226" y="3846"/>
                  </a:lnTo>
                  <a:cubicBezTo>
                    <a:pt x="1367" y="3754"/>
                    <a:pt x="1437" y="3588"/>
                    <a:pt x="1403" y="3425"/>
                  </a:cubicBezTo>
                  <a:cubicBezTo>
                    <a:pt x="1392" y="3322"/>
                    <a:pt x="1378" y="3204"/>
                    <a:pt x="1378" y="3097"/>
                  </a:cubicBezTo>
                  <a:cubicBezTo>
                    <a:pt x="1378" y="2993"/>
                    <a:pt x="1392" y="2876"/>
                    <a:pt x="1403" y="2772"/>
                  </a:cubicBezTo>
                  <a:cubicBezTo>
                    <a:pt x="1437" y="2606"/>
                    <a:pt x="1367" y="2444"/>
                    <a:pt x="1226" y="2351"/>
                  </a:cubicBezTo>
                  <a:lnTo>
                    <a:pt x="993" y="2200"/>
                  </a:lnTo>
                  <a:lnTo>
                    <a:pt x="1285" y="1709"/>
                  </a:lnTo>
                  <a:lnTo>
                    <a:pt x="1532" y="1824"/>
                  </a:lnTo>
                  <a:cubicBezTo>
                    <a:pt x="1594" y="1857"/>
                    <a:pt x="1660" y="1873"/>
                    <a:pt x="1725" y="1873"/>
                  </a:cubicBezTo>
                  <a:cubicBezTo>
                    <a:pt x="1819" y="1873"/>
                    <a:pt x="1910" y="1840"/>
                    <a:pt x="1987" y="1779"/>
                  </a:cubicBezTo>
                  <a:cubicBezTo>
                    <a:pt x="2149" y="1624"/>
                    <a:pt x="2337" y="1521"/>
                    <a:pt x="2548" y="1450"/>
                  </a:cubicBezTo>
                  <a:cubicBezTo>
                    <a:pt x="2710" y="1392"/>
                    <a:pt x="2817" y="1251"/>
                    <a:pt x="2828" y="1089"/>
                  </a:cubicBezTo>
                  <a:lnTo>
                    <a:pt x="2839" y="808"/>
                  </a:lnTo>
                  <a:close/>
                  <a:moveTo>
                    <a:pt x="2455" y="0"/>
                  </a:moveTo>
                  <a:cubicBezTo>
                    <a:pt x="2233" y="0"/>
                    <a:pt x="2057" y="166"/>
                    <a:pt x="2045" y="387"/>
                  </a:cubicBezTo>
                  <a:lnTo>
                    <a:pt x="2034" y="783"/>
                  </a:lnTo>
                  <a:cubicBezTo>
                    <a:pt x="1905" y="842"/>
                    <a:pt x="1787" y="912"/>
                    <a:pt x="1672" y="993"/>
                  </a:cubicBezTo>
                  <a:lnTo>
                    <a:pt x="1308" y="808"/>
                  </a:lnTo>
                  <a:cubicBezTo>
                    <a:pt x="1251" y="779"/>
                    <a:pt x="1190" y="765"/>
                    <a:pt x="1129" y="765"/>
                  </a:cubicBezTo>
                  <a:cubicBezTo>
                    <a:pt x="991" y="765"/>
                    <a:pt x="855" y="837"/>
                    <a:pt x="783" y="960"/>
                  </a:cubicBezTo>
                  <a:lnTo>
                    <a:pt x="104" y="2129"/>
                  </a:lnTo>
                  <a:cubicBezTo>
                    <a:pt x="0" y="2315"/>
                    <a:pt x="59" y="2561"/>
                    <a:pt x="233" y="2676"/>
                  </a:cubicBezTo>
                  <a:lnTo>
                    <a:pt x="573" y="2887"/>
                  </a:lnTo>
                  <a:cubicBezTo>
                    <a:pt x="573" y="2957"/>
                    <a:pt x="561" y="3027"/>
                    <a:pt x="561" y="3097"/>
                  </a:cubicBezTo>
                  <a:cubicBezTo>
                    <a:pt x="561" y="3167"/>
                    <a:pt x="573" y="3237"/>
                    <a:pt x="573" y="3308"/>
                  </a:cubicBezTo>
                  <a:lnTo>
                    <a:pt x="233" y="3518"/>
                  </a:lnTo>
                  <a:cubicBezTo>
                    <a:pt x="59" y="3636"/>
                    <a:pt x="0" y="3883"/>
                    <a:pt x="104" y="4068"/>
                  </a:cubicBezTo>
                  <a:lnTo>
                    <a:pt x="783" y="5238"/>
                  </a:lnTo>
                  <a:cubicBezTo>
                    <a:pt x="854" y="5366"/>
                    <a:pt x="986" y="5439"/>
                    <a:pt x="1121" y="5439"/>
                  </a:cubicBezTo>
                  <a:cubicBezTo>
                    <a:pt x="1185" y="5439"/>
                    <a:pt x="1249" y="5423"/>
                    <a:pt x="1308" y="5389"/>
                  </a:cubicBezTo>
                  <a:lnTo>
                    <a:pt x="1672" y="5201"/>
                  </a:lnTo>
                  <a:cubicBezTo>
                    <a:pt x="1787" y="5285"/>
                    <a:pt x="1905" y="5355"/>
                    <a:pt x="2034" y="5412"/>
                  </a:cubicBezTo>
                  <a:lnTo>
                    <a:pt x="2045" y="5810"/>
                  </a:lnTo>
                  <a:cubicBezTo>
                    <a:pt x="2057" y="6032"/>
                    <a:pt x="2233" y="6197"/>
                    <a:pt x="2455" y="6197"/>
                  </a:cubicBezTo>
                  <a:lnTo>
                    <a:pt x="3799" y="6197"/>
                  </a:lnTo>
                  <a:cubicBezTo>
                    <a:pt x="4020" y="6197"/>
                    <a:pt x="4197" y="6032"/>
                    <a:pt x="4208" y="5810"/>
                  </a:cubicBezTo>
                  <a:lnTo>
                    <a:pt x="4220" y="5412"/>
                  </a:lnTo>
                  <a:cubicBezTo>
                    <a:pt x="4349" y="5355"/>
                    <a:pt x="4464" y="5285"/>
                    <a:pt x="4581" y="5201"/>
                  </a:cubicBezTo>
                  <a:lnTo>
                    <a:pt x="4943" y="5389"/>
                  </a:lnTo>
                  <a:cubicBezTo>
                    <a:pt x="5003" y="5423"/>
                    <a:pt x="5068" y="5439"/>
                    <a:pt x="5131" y="5439"/>
                  </a:cubicBezTo>
                  <a:cubicBezTo>
                    <a:pt x="5267" y="5439"/>
                    <a:pt x="5398" y="5366"/>
                    <a:pt x="5471" y="5238"/>
                  </a:cubicBezTo>
                  <a:lnTo>
                    <a:pt x="6147" y="4068"/>
                  </a:lnTo>
                  <a:cubicBezTo>
                    <a:pt x="6253" y="3883"/>
                    <a:pt x="6194" y="3636"/>
                    <a:pt x="6021" y="3518"/>
                  </a:cubicBezTo>
                  <a:lnTo>
                    <a:pt x="5681" y="3308"/>
                  </a:lnTo>
                  <a:cubicBezTo>
                    <a:pt x="5681" y="3237"/>
                    <a:pt x="5692" y="3167"/>
                    <a:pt x="5692" y="3097"/>
                  </a:cubicBezTo>
                  <a:cubicBezTo>
                    <a:pt x="5692" y="3027"/>
                    <a:pt x="5681" y="2957"/>
                    <a:pt x="5681" y="2887"/>
                  </a:cubicBezTo>
                  <a:lnTo>
                    <a:pt x="6021" y="2676"/>
                  </a:lnTo>
                  <a:cubicBezTo>
                    <a:pt x="6194" y="2561"/>
                    <a:pt x="6253" y="2315"/>
                    <a:pt x="6147" y="2129"/>
                  </a:cubicBezTo>
                  <a:lnTo>
                    <a:pt x="5471" y="960"/>
                  </a:lnTo>
                  <a:cubicBezTo>
                    <a:pt x="5397" y="837"/>
                    <a:pt x="5261" y="765"/>
                    <a:pt x="5123" y="765"/>
                  </a:cubicBezTo>
                  <a:cubicBezTo>
                    <a:pt x="5062" y="765"/>
                    <a:pt x="5001" y="779"/>
                    <a:pt x="4943" y="808"/>
                  </a:cubicBezTo>
                  <a:lnTo>
                    <a:pt x="4581" y="993"/>
                  </a:lnTo>
                  <a:cubicBezTo>
                    <a:pt x="4464" y="912"/>
                    <a:pt x="4349" y="842"/>
                    <a:pt x="4220" y="783"/>
                  </a:cubicBezTo>
                  <a:lnTo>
                    <a:pt x="4208" y="387"/>
                  </a:lnTo>
                  <a:cubicBezTo>
                    <a:pt x="4197" y="166"/>
                    <a:pt x="4020" y="0"/>
                    <a:pt x="3799" y="0"/>
                  </a:cubicBezTo>
                  <a:close/>
                </a:path>
              </a:pathLst>
            </a:custGeom>
            <a:solidFill>
              <a:srgbClr val="00C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CADA"/>
                </a:solidFill>
              </a:endParaRPr>
            </a:p>
          </p:txBody>
        </p:sp>
        <p:sp>
          <p:nvSpPr>
            <p:cNvPr id="261" name="Google Shape;261;p2"/>
            <p:cNvSpPr/>
            <p:nvPr/>
          </p:nvSpPr>
          <p:spPr>
            <a:xfrm>
              <a:off x="4983138" y="3481225"/>
              <a:ext cx="60550" cy="60825"/>
            </a:xfrm>
            <a:custGeom>
              <a:rect b="b" l="l" r="r" t="t"/>
              <a:pathLst>
                <a:path extrusionOk="0" h="2433" w="2422">
                  <a:moveTo>
                    <a:pt x="1215" y="808"/>
                  </a:moveTo>
                  <a:cubicBezTo>
                    <a:pt x="1440" y="808"/>
                    <a:pt x="1613" y="994"/>
                    <a:pt x="1613" y="1215"/>
                  </a:cubicBezTo>
                  <a:cubicBezTo>
                    <a:pt x="1613" y="1440"/>
                    <a:pt x="1440" y="1625"/>
                    <a:pt x="1215" y="1625"/>
                  </a:cubicBezTo>
                  <a:cubicBezTo>
                    <a:pt x="982" y="1625"/>
                    <a:pt x="808" y="1440"/>
                    <a:pt x="808" y="1215"/>
                  </a:cubicBezTo>
                  <a:cubicBezTo>
                    <a:pt x="808" y="994"/>
                    <a:pt x="982" y="808"/>
                    <a:pt x="1215" y="808"/>
                  </a:cubicBezTo>
                  <a:close/>
                  <a:moveTo>
                    <a:pt x="1215" y="1"/>
                  </a:moveTo>
                  <a:cubicBezTo>
                    <a:pt x="539" y="1"/>
                    <a:pt x="0" y="550"/>
                    <a:pt x="0" y="1215"/>
                  </a:cubicBezTo>
                  <a:cubicBezTo>
                    <a:pt x="0" y="1883"/>
                    <a:pt x="539" y="2433"/>
                    <a:pt x="1215" y="2433"/>
                  </a:cubicBezTo>
                  <a:cubicBezTo>
                    <a:pt x="1883" y="2433"/>
                    <a:pt x="2421" y="1883"/>
                    <a:pt x="2421" y="1215"/>
                  </a:cubicBezTo>
                  <a:cubicBezTo>
                    <a:pt x="2421" y="550"/>
                    <a:pt x="1883" y="1"/>
                    <a:pt x="1215" y="1"/>
                  </a:cubicBezTo>
                  <a:close/>
                </a:path>
              </a:pathLst>
            </a:custGeom>
            <a:solidFill>
              <a:srgbClr val="00C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CADA"/>
                </a:solidFill>
              </a:endParaRPr>
            </a:p>
          </p:txBody>
        </p:sp>
        <p:sp>
          <p:nvSpPr>
            <p:cNvPr id="262" name="Google Shape;262;p2"/>
            <p:cNvSpPr/>
            <p:nvPr/>
          </p:nvSpPr>
          <p:spPr>
            <a:xfrm>
              <a:off x="4826238" y="3243975"/>
              <a:ext cx="231950" cy="173375"/>
            </a:xfrm>
            <a:custGeom>
              <a:rect b="b" l="l" r="r" t="t"/>
              <a:pathLst>
                <a:path extrusionOk="0" h="6935" w="9278">
                  <a:moveTo>
                    <a:pt x="924" y="0"/>
                  </a:moveTo>
                  <a:cubicBezTo>
                    <a:pt x="408" y="0"/>
                    <a:pt x="1" y="421"/>
                    <a:pt x="1" y="923"/>
                  </a:cubicBezTo>
                  <a:lnTo>
                    <a:pt x="1" y="2839"/>
                  </a:lnTo>
                  <a:cubicBezTo>
                    <a:pt x="1" y="2946"/>
                    <a:pt x="82" y="3027"/>
                    <a:pt x="186" y="3027"/>
                  </a:cubicBezTo>
                  <a:lnTo>
                    <a:pt x="618" y="3027"/>
                  </a:lnTo>
                  <a:cubicBezTo>
                    <a:pt x="725" y="3027"/>
                    <a:pt x="806" y="2946"/>
                    <a:pt x="806" y="2839"/>
                  </a:cubicBezTo>
                  <a:lnTo>
                    <a:pt x="806" y="1366"/>
                  </a:lnTo>
                  <a:cubicBezTo>
                    <a:pt x="806" y="1063"/>
                    <a:pt x="1053" y="816"/>
                    <a:pt x="1356" y="816"/>
                  </a:cubicBezTo>
                  <a:lnTo>
                    <a:pt x="6860" y="816"/>
                  </a:lnTo>
                  <a:cubicBezTo>
                    <a:pt x="6989" y="816"/>
                    <a:pt x="7096" y="912"/>
                    <a:pt x="7096" y="1041"/>
                  </a:cubicBezTo>
                  <a:lnTo>
                    <a:pt x="7096" y="5412"/>
                  </a:lnTo>
                  <a:lnTo>
                    <a:pt x="6313" y="4640"/>
                  </a:lnTo>
                  <a:cubicBezTo>
                    <a:pt x="6299" y="4629"/>
                    <a:pt x="6288" y="4618"/>
                    <a:pt x="6265" y="4618"/>
                  </a:cubicBezTo>
                  <a:cubicBezTo>
                    <a:pt x="6258" y="4617"/>
                    <a:pt x="6250" y="4617"/>
                    <a:pt x="6243" y="4617"/>
                  </a:cubicBezTo>
                  <a:cubicBezTo>
                    <a:pt x="5748" y="4617"/>
                    <a:pt x="5626" y="5087"/>
                    <a:pt x="5856" y="5330"/>
                  </a:cubicBezTo>
                  <a:lnTo>
                    <a:pt x="7446" y="6907"/>
                  </a:lnTo>
                  <a:cubicBezTo>
                    <a:pt x="7457" y="6925"/>
                    <a:pt x="7475" y="6934"/>
                    <a:pt x="7494" y="6934"/>
                  </a:cubicBezTo>
                  <a:cubicBezTo>
                    <a:pt x="7513" y="6934"/>
                    <a:pt x="7533" y="6925"/>
                    <a:pt x="7550" y="6907"/>
                  </a:cubicBezTo>
                  <a:lnTo>
                    <a:pt x="9244" y="5212"/>
                  </a:lnTo>
                  <a:cubicBezTo>
                    <a:pt x="9258" y="5201"/>
                    <a:pt x="9270" y="5179"/>
                    <a:pt x="9270" y="5165"/>
                  </a:cubicBezTo>
                  <a:cubicBezTo>
                    <a:pt x="9277" y="4816"/>
                    <a:pt x="9058" y="4639"/>
                    <a:pt x="8841" y="4639"/>
                  </a:cubicBezTo>
                  <a:cubicBezTo>
                    <a:pt x="8738" y="4639"/>
                    <a:pt x="8635" y="4679"/>
                    <a:pt x="8557" y="4758"/>
                  </a:cubicBezTo>
                  <a:lnTo>
                    <a:pt x="7901" y="5412"/>
                  </a:lnTo>
                  <a:lnTo>
                    <a:pt x="7901" y="384"/>
                  </a:lnTo>
                  <a:cubicBezTo>
                    <a:pt x="7901" y="174"/>
                    <a:pt x="7727" y="0"/>
                    <a:pt x="7516" y="0"/>
                  </a:cubicBezTo>
                  <a:close/>
                </a:path>
              </a:pathLst>
            </a:custGeom>
            <a:solidFill>
              <a:srgbClr val="00C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CADA"/>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grpSp>
        <p:nvGrpSpPr>
          <p:cNvPr id="267" name="Google Shape;267;p3"/>
          <p:cNvGrpSpPr/>
          <p:nvPr/>
        </p:nvGrpSpPr>
        <p:grpSpPr>
          <a:xfrm flipH="1" rot="5400000">
            <a:off x="642710" y="2353952"/>
            <a:ext cx="1923589" cy="4155628"/>
            <a:chOff x="7350442" y="2608992"/>
            <a:chExt cx="777239" cy="1673160"/>
          </a:xfrm>
        </p:grpSpPr>
        <p:sp>
          <p:nvSpPr>
            <p:cNvPr id="268" name="Google Shape;268;p3"/>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9" name="Google Shape;269;p3"/>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0" name="Google Shape;270;p3"/>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1" name="Google Shape;271;p3"/>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2" name="Google Shape;272;p3"/>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3" name="Google Shape;273;p3"/>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4" name="Google Shape;274;p3"/>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5" name="Google Shape;275;p3"/>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76" name="Google Shape;276;p3"/>
          <p:cNvGrpSpPr/>
          <p:nvPr/>
        </p:nvGrpSpPr>
        <p:grpSpPr>
          <a:xfrm rot="-5400000">
            <a:off x="6219010" y="-1200773"/>
            <a:ext cx="1923589" cy="4155628"/>
            <a:chOff x="7350442" y="2608992"/>
            <a:chExt cx="777239" cy="1673160"/>
          </a:xfrm>
        </p:grpSpPr>
        <p:sp>
          <p:nvSpPr>
            <p:cNvPr id="277" name="Google Shape;277;p3"/>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8" name="Google Shape;278;p3"/>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9" name="Google Shape;279;p3"/>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3"/>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1" name="Google Shape;281;p3"/>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2" name="Google Shape;282;p3"/>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3" name="Google Shape;283;p3"/>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4" name="Google Shape;284;p3"/>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274"/>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85" name="Google Shape;285;p3"/>
          <p:cNvSpPr/>
          <p:nvPr/>
        </p:nvSpPr>
        <p:spPr>
          <a:xfrm>
            <a:off x="1798025" y="744000"/>
            <a:ext cx="5595600" cy="3820200"/>
          </a:xfrm>
          <a:prstGeom prst="roundRect">
            <a:avLst>
              <a:gd fmla="val 11903" name="adj"/>
            </a:avLst>
          </a:prstGeom>
          <a:solidFill>
            <a:schemeClr val="accent4"/>
          </a:solidFill>
          <a:ln cap="flat" cmpd="sng" w="19050">
            <a:solidFill>
              <a:srgbClr val="3FF5E1"/>
            </a:solidFill>
            <a:prstDash val="solid"/>
            <a:round/>
            <a:headEnd len="sm" w="sm" type="none"/>
            <a:tailEnd len="sm" w="sm" type="none"/>
          </a:ln>
          <a:effectLst>
            <a:outerShdw blurRad="142875" rotWithShape="0" algn="bl" dir="5400000" dist="19050">
              <a:srgbClr val="98FAFC">
                <a:alpha val="8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DM Sans"/>
              <a:ea typeface="DM Sans"/>
              <a:cs typeface="DM Sans"/>
              <a:sym typeface="DM Sans"/>
            </a:endParaRPr>
          </a:p>
        </p:txBody>
      </p:sp>
      <p:sp>
        <p:nvSpPr>
          <p:cNvPr id="286" name="Google Shape;286;p3"/>
          <p:cNvSpPr txBox="1"/>
          <p:nvPr>
            <p:ph idx="1" type="subTitle"/>
          </p:nvPr>
        </p:nvSpPr>
        <p:spPr>
          <a:xfrm>
            <a:off x="1896875" y="1242025"/>
            <a:ext cx="5397900" cy="1441200"/>
          </a:xfrm>
          <a:prstGeom prst="rect">
            <a:avLst/>
          </a:prstGeom>
          <a:noFill/>
          <a:ln>
            <a:noFill/>
          </a:ln>
        </p:spPr>
        <p:txBody>
          <a:bodyPr anchorCtr="0" anchor="ctr" bIns="0" lIns="0" spcFirstLastPara="1" rIns="0" wrap="square" tIns="0">
            <a:noAutofit/>
          </a:bodyPr>
          <a:lstStyle/>
          <a:p>
            <a:pPr indent="0" lvl="0" marL="0" rtl="0" algn="just">
              <a:lnSpc>
                <a:spcPct val="100000"/>
              </a:lnSpc>
              <a:spcBef>
                <a:spcPts val="600"/>
              </a:spcBef>
              <a:spcAft>
                <a:spcPts val="0"/>
              </a:spcAft>
              <a:buClr>
                <a:schemeClr val="lt2"/>
              </a:buClr>
              <a:buSzPts val="1100"/>
              <a:buFont typeface="Arial"/>
              <a:buNone/>
            </a:pPr>
            <a:r>
              <a:rPr lang="en" sz="1300"/>
              <a:t>Our project's goal is to provide a thorough toxicity analysis system for social networking sites. Our goal is to develop a powerful tool that can detect and evaluate hazardous content using cutting-edge natural language processing and machine learning approaches, in light of the widespread problem of harmful conduct online.In this project, we will be utilizing a machine learning model, based on bidirectional Long Short Term Memory from the tensorflow library.</a:t>
            </a:r>
            <a:endParaRPr sz="1300"/>
          </a:p>
          <a:p>
            <a:pPr indent="0" lvl="0" marL="0" rtl="0" algn="ctr">
              <a:lnSpc>
                <a:spcPct val="100000"/>
              </a:lnSpc>
              <a:spcBef>
                <a:spcPts val="600"/>
              </a:spcBef>
              <a:spcAft>
                <a:spcPts val="0"/>
              </a:spcAft>
              <a:buSzPts val="2400"/>
              <a:buNone/>
            </a:pPr>
            <a:r>
              <a:t/>
            </a:r>
            <a:endParaRPr sz="1400"/>
          </a:p>
        </p:txBody>
      </p:sp>
      <p:sp>
        <p:nvSpPr>
          <p:cNvPr id="287" name="Google Shape;287;p3"/>
          <p:cNvSpPr txBox="1"/>
          <p:nvPr>
            <p:ph idx="1" type="subTitle"/>
          </p:nvPr>
        </p:nvSpPr>
        <p:spPr>
          <a:xfrm>
            <a:off x="1896875" y="3000525"/>
            <a:ext cx="5397900" cy="1441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lt2"/>
              </a:buClr>
              <a:buSzPts val="1100"/>
              <a:buFont typeface="Arial"/>
              <a:buNone/>
            </a:pPr>
            <a:r>
              <a:rPr lang="en" sz="1300"/>
              <a:t> Our dataset has been taken from kaggle which includes train and test splits with various parameters of toxicity like hate , racism, slur, severity etc.All of this data has been classified using the NLP technique of vectorisation  which transforms them into numeric tokens which can be fed to a dense Neural Network with a bidirectional LSTM layer to read the text through and through both backward and forward.</a:t>
            </a:r>
            <a:endParaRPr sz="1300"/>
          </a:p>
          <a:p>
            <a:pPr indent="0" lvl="0" marL="0" rtl="0" algn="l">
              <a:spcBef>
                <a:spcPts val="0"/>
              </a:spcBef>
              <a:spcAft>
                <a:spcPts val="0"/>
              </a:spcAft>
              <a:buClr>
                <a:schemeClr val="lt2"/>
              </a:buClr>
              <a:buSzPts val="1100"/>
              <a:buFont typeface="Arial"/>
              <a:buNone/>
            </a:pPr>
            <a:r>
              <a:t/>
            </a:r>
            <a:endParaRPr sz="1300"/>
          </a:p>
          <a:p>
            <a:pPr indent="0" lvl="0" marL="0" rtl="0" algn="l">
              <a:lnSpc>
                <a:spcPct val="100000"/>
              </a:lnSpc>
              <a:spcBef>
                <a:spcPts val="0"/>
              </a:spcBef>
              <a:spcAft>
                <a:spcPts val="0"/>
              </a:spcAft>
              <a:buSzPts val="2400"/>
              <a:buNone/>
            </a:pPr>
            <a:r>
              <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
          <p:cNvSpPr txBox="1"/>
          <p:nvPr>
            <p:ph type="title"/>
          </p:nvPr>
        </p:nvSpPr>
        <p:spPr>
          <a:xfrm>
            <a:off x="720000" y="539500"/>
            <a:ext cx="7704000" cy="5727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400"/>
              <a:buNone/>
            </a:pPr>
            <a:r>
              <a:rPr lang="en"/>
              <a:t>METHOD</a:t>
            </a:r>
            <a:r>
              <a:rPr lang="en">
                <a:solidFill>
                  <a:schemeClr val="accent1"/>
                </a:solidFill>
              </a:rPr>
              <a:t>OLOGY</a:t>
            </a:r>
            <a:endParaRPr>
              <a:solidFill>
                <a:schemeClr val="accent1"/>
              </a:solidFill>
            </a:endParaRPr>
          </a:p>
        </p:txBody>
      </p:sp>
      <p:grpSp>
        <p:nvGrpSpPr>
          <p:cNvPr id="293" name="Google Shape;293;p4"/>
          <p:cNvGrpSpPr/>
          <p:nvPr/>
        </p:nvGrpSpPr>
        <p:grpSpPr>
          <a:xfrm>
            <a:off x="2515885" y="1401988"/>
            <a:ext cx="4266673" cy="3529649"/>
            <a:chOff x="2253298" y="2428317"/>
            <a:chExt cx="984329" cy="935378"/>
          </a:xfrm>
        </p:grpSpPr>
        <p:sp>
          <p:nvSpPr>
            <p:cNvPr id="294" name="Google Shape;294;p4"/>
            <p:cNvSpPr/>
            <p:nvPr/>
          </p:nvSpPr>
          <p:spPr>
            <a:xfrm>
              <a:off x="2418065" y="2799334"/>
              <a:ext cx="619167" cy="193359"/>
            </a:xfrm>
            <a:custGeom>
              <a:rect b="b" l="l" r="r" t="t"/>
              <a:pathLst>
                <a:path extrusionOk="0" h="36397" w="116549">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4"/>
            <p:cNvSpPr/>
            <p:nvPr/>
          </p:nvSpPr>
          <p:spPr>
            <a:xfrm>
              <a:off x="2373234" y="2761962"/>
              <a:ext cx="248482" cy="268106"/>
            </a:xfrm>
            <a:custGeom>
              <a:rect b="b" l="l" r="r" t="t"/>
              <a:pathLst>
                <a:path extrusionOk="0" h="50467" w="46773">
                  <a:moveTo>
                    <a:pt x="25232" y="1"/>
                  </a:moveTo>
                  <a:cubicBezTo>
                    <a:pt x="11319" y="1"/>
                    <a:pt x="0" y="11322"/>
                    <a:pt x="0" y="25233"/>
                  </a:cubicBezTo>
                  <a:cubicBezTo>
                    <a:pt x="0" y="39146"/>
                    <a:pt x="11319" y="50466"/>
                    <a:pt x="25232" y="50466"/>
                  </a:cubicBezTo>
                  <a:lnTo>
                    <a:pt x="46773" y="50466"/>
                  </a:lnTo>
                  <a:lnTo>
                    <a:pt x="46773" y="49007"/>
                  </a:lnTo>
                  <a:lnTo>
                    <a:pt x="25232" y="49007"/>
                  </a:lnTo>
                  <a:cubicBezTo>
                    <a:pt x="12124" y="49007"/>
                    <a:pt x="1456" y="38344"/>
                    <a:pt x="1456" y="25233"/>
                  </a:cubicBezTo>
                  <a:cubicBezTo>
                    <a:pt x="1456" y="12123"/>
                    <a:pt x="12124" y="1457"/>
                    <a:pt x="25232" y="1457"/>
                  </a:cubicBezTo>
                  <a:lnTo>
                    <a:pt x="46773" y="1457"/>
                  </a:lnTo>
                  <a:lnTo>
                    <a:pt x="46773" y="1"/>
                  </a:ln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4"/>
            <p:cNvSpPr/>
            <p:nvPr/>
          </p:nvSpPr>
          <p:spPr>
            <a:xfrm>
              <a:off x="2726356" y="3024889"/>
              <a:ext cx="2582" cy="99328"/>
            </a:xfrm>
            <a:custGeom>
              <a:rect b="b" l="l" r="r" t="t"/>
              <a:pathLst>
                <a:path extrusionOk="0" h="18697" w="486">
                  <a:moveTo>
                    <a:pt x="243" y="1"/>
                  </a:moveTo>
                  <a:cubicBezTo>
                    <a:pt x="108" y="1"/>
                    <a:pt x="1" y="109"/>
                    <a:pt x="1" y="243"/>
                  </a:cubicBezTo>
                  <a:lnTo>
                    <a:pt x="1" y="18455"/>
                  </a:lnTo>
                  <a:cubicBezTo>
                    <a:pt x="1" y="18588"/>
                    <a:pt x="108" y="18697"/>
                    <a:pt x="243" y="18697"/>
                  </a:cubicBezTo>
                  <a:cubicBezTo>
                    <a:pt x="377" y="18697"/>
                    <a:pt x="485" y="18588"/>
                    <a:pt x="485" y="18455"/>
                  </a:cubicBezTo>
                  <a:lnTo>
                    <a:pt x="485" y="243"/>
                  </a:lnTo>
                  <a:cubicBezTo>
                    <a:pt x="485" y="109"/>
                    <a:pt x="377" y="1"/>
                    <a:pt x="243" y="1"/>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4"/>
            <p:cNvSpPr/>
            <p:nvPr/>
          </p:nvSpPr>
          <p:spPr>
            <a:xfrm>
              <a:off x="2785174" y="3024884"/>
              <a:ext cx="287220" cy="99333"/>
            </a:xfrm>
            <a:custGeom>
              <a:rect b="b" l="l" r="r" t="t"/>
              <a:pathLst>
                <a:path extrusionOk="0" h="18698" w="54065">
                  <a:moveTo>
                    <a:pt x="242" y="0"/>
                  </a:moveTo>
                  <a:cubicBezTo>
                    <a:pt x="109" y="0"/>
                    <a:pt x="0" y="109"/>
                    <a:pt x="0" y="242"/>
                  </a:cubicBezTo>
                  <a:lnTo>
                    <a:pt x="0" y="5286"/>
                  </a:lnTo>
                  <a:cubicBezTo>
                    <a:pt x="0" y="8843"/>
                    <a:pt x="2895" y="11736"/>
                    <a:pt x="6451" y="11736"/>
                  </a:cubicBezTo>
                  <a:lnTo>
                    <a:pt x="46862" y="11736"/>
                  </a:lnTo>
                  <a:cubicBezTo>
                    <a:pt x="50567" y="11736"/>
                    <a:pt x="53580" y="14751"/>
                    <a:pt x="53580" y="18456"/>
                  </a:cubicBezTo>
                  <a:cubicBezTo>
                    <a:pt x="53580" y="18589"/>
                    <a:pt x="53689" y="18698"/>
                    <a:pt x="53822" y="18698"/>
                  </a:cubicBezTo>
                  <a:cubicBezTo>
                    <a:pt x="53957" y="18698"/>
                    <a:pt x="54064" y="18589"/>
                    <a:pt x="54063" y="18456"/>
                  </a:cubicBezTo>
                  <a:cubicBezTo>
                    <a:pt x="54063" y="14484"/>
                    <a:pt x="50831" y="11250"/>
                    <a:pt x="46858" y="11250"/>
                  </a:cubicBezTo>
                  <a:lnTo>
                    <a:pt x="6449" y="11250"/>
                  </a:lnTo>
                  <a:cubicBezTo>
                    <a:pt x="3160" y="11250"/>
                    <a:pt x="484" y="8576"/>
                    <a:pt x="484" y="5286"/>
                  </a:cubicBezTo>
                  <a:lnTo>
                    <a:pt x="484" y="242"/>
                  </a:lnTo>
                  <a:cubicBezTo>
                    <a:pt x="484" y="109"/>
                    <a:pt x="376" y="0"/>
                    <a:pt x="242" y="0"/>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4"/>
            <p:cNvSpPr/>
            <p:nvPr/>
          </p:nvSpPr>
          <p:spPr>
            <a:xfrm>
              <a:off x="2382903" y="3024884"/>
              <a:ext cx="287215" cy="99333"/>
            </a:xfrm>
            <a:custGeom>
              <a:rect b="b" l="l" r="r" t="t"/>
              <a:pathLst>
                <a:path extrusionOk="0" h="18698" w="54064">
                  <a:moveTo>
                    <a:pt x="53821" y="0"/>
                  </a:moveTo>
                  <a:cubicBezTo>
                    <a:pt x="53686" y="0"/>
                    <a:pt x="53579" y="109"/>
                    <a:pt x="53579" y="242"/>
                  </a:cubicBezTo>
                  <a:lnTo>
                    <a:pt x="53579" y="5286"/>
                  </a:lnTo>
                  <a:cubicBezTo>
                    <a:pt x="53579" y="8576"/>
                    <a:pt x="50903" y="11250"/>
                    <a:pt x="47614" y="11250"/>
                  </a:cubicBezTo>
                  <a:lnTo>
                    <a:pt x="7205" y="11250"/>
                  </a:lnTo>
                  <a:cubicBezTo>
                    <a:pt x="3232" y="11250"/>
                    <a:pt x="0" y="14484"/>
                    <a:pt x="0" y="18456"/>
                  </a:cubicBezTo>
                  <a:cubicBezTo>
                    <a:pt x="0" y="18589"/>
                    <a:pt x="109" y="18698"/>
                    <a:pt x="242" y="18698"/>
                  </a:cubicBezTo>
                  <a:cubicBezTo>
                    <a:pt x="376" y="18698"/>
                    <a:pt x="485" y="18589"/>
                    <a:pt x="485" y="18456"/>
                  </a:cubicBezTo>
                  <a:cubicBezTo>
                    <a:pt x="485" y="14751"/>
                    <a:pt x="3499" y="11736"/>
                    <a:pt x="7202" y="11736"/>
                  </a:cubicBezTo>
                  <a:lnTo>
                    <a:pt x="47612" y="11736"/>
                  </a:lnTo>
                  <a:cubicBezTo>
                    <a:pt x="51169" y="11736"/>
                    <a:pt x="54063" y="8843"/>
                    <a:pt x="54063" y="5286"/>
                  </a:cubicBezTo>
                  <a:lnTo>
                    <a:pt x="54063" y="242"/>
                  </a:lnTo>
                  <a:cubicBezTo>
                    <a:pt x="54063" y="109"/>
                    <a:pt x="53955" y="0"/>
                    <a:pt x="53821" y="0"/>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4"/>
            <p:cNvSpPr/>
            <p:nvPr/>
          </p:nvSpPr>
          <p:spPr>
            <a:xfrm>
              <a:off x="2596756" y="3151259"/>
              <a:ext cx="261784" cy="212436"/>
            </a:xfrm>
            <a:custGeom>
              <a:rect b="b" l="l" r="r" t="t"/>
              <a:pathLst>
                <a:path extrusionOk="0" h="39988" w="49277">
                  <a:moveTo>
                    <a:pt x="7996" y="0"/>
                  </a:moveTo>
                  <a:cubicBezTo>
                    <a:pt x="3580" y="0"/>
                    <a:pt x="0" y="3579"/>
                    <a:pt x="0" y="7995"/>
                  </a:cubicBezTo>
                  <a:lnTo>
                    <a:pt x="0" y="31993"/>
                  </a:lnTo>
                  <a:cubicBezTo>
                    <a:pt x="0" y="36409"/>
                    <a:pt x="3580" y="39988"/>
                    <a:pt x="7996" y="39988"/>
                  </a:cubicBezTo>
                  <a:lnTo>
                    <a:pt x="41280" y="39988"/>
                  </a:lnTo>
                  <a:cubicBezTo>
                    <a:pt x="45697" y="39988"/>
                    <a:pt x="49277" y="36409"/>
                    <a:pt x="49277" y="31993"/>
                  </a:cubicBezTo>
                  <a:lnTo>
                    <a:pt x="49277" y="7995"/>
                  </a:lnTo>
                  <a:cubicBezTo>
                    <a:pt x="49277" y="3579"/>
                    <a:pt x="45697" y="0"/>
                    <a:pt x="41280" y="0"/>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lang="en" sz="1600">
                  <a:solidFill>
                    <a:schemeClr val="dk1"/>
                  </a:solidFill>
                  <a:latin typeface="DM Sans"/>
                  <a:ea typeface="DM Sans"/>
                  <a:cs typeface="DM Sans"/>
                  <a:sym typeface="DM Sans"/>
                </a:rPr>
                <a:t>KERAS</a:t>
              </a:r>
              <a:endParaRPr b="0" i="0" sz="1600" u="none" cap="none" strike="noStrike">
                <a:solidFill>
                  <a:schemeClr val="dk1"/>
                </a:solidFill>
                <a:latin typeface="DM Sans"/>
                <a:ea typeface="DM Sans"/>
                <a:cs typeface="DM Sans"/>
                <a:sym typeface="DM Sans"/>
              </a:endParaRPr>
            </a:p>
          </p:txBody>
        </p:sp>
        <p:sp>
          <p:nvSpPr>
            <p:cNvPr id="300" name="Google Shape;300;p4"/>
            <p:cNvSpPr/>
            <p:nvPr/>
          </p:nvSpPr>
          <p:spPr>
            <a:xfrm>
              <a:off x="2914850" y="3151256"/>
              <a:ext cx="322777" cy="212436"/>
            </a:xfrm>
            <a:custGeom>
              <a:rect b="b" l="l" r="r" t="t"/>
              <a:pathLst>
                <a:path extrusionOk="0" h="39988" w="49279">
                  <a:moveTo>
                    <a:pt x="7995" y="0"/>
                  </a:moveTo>
                  <a:cubicBezTo>
                    <a:pt x="3580" y="0"/>
                    <a:pt x="0" y="3579"/>
                    <a:pt x="0" y="7995"/>
                  </a:cubicBezTo>
                  <a:lnTo>
                    <a:pt x="0" y="31993"/>
                  </a:lnTo>
                  <a:cubicBezTo>
                    <a:pt x="0" y="36409"/>
                    <a:pt x="3580" y="39988"/>
                    <a:pt x="7995" y="39988"/>
                  </a:cubicBezTo>
                  <a:lnTo>
                    <a:pt x="41282" y="39988"/>
                  </a:lnTo>
                  <a:cubicBezTo>
                    <a:pt x="45698" y="39988"/>
                    <a:pt x="49278" y="36409"/>
                    <a:pt x="49278" y="31993"/>
                  </a:cubicBezTo>
                  <a:lnTo>
                    <a:pt x="49278" y="7995"/>
                  </a:lnTo>
                  <a:cubicBezTo>
                    <a:pt x="49278" y="3579"/>
                    <a:pt x="45698" y="0"/>
                    <a:pt x="41282" y="0"/>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lang="en" sz="1600">
                  <a:solidFill>
                    <a:schemeClr val="dk1"/>
                  </a:solidFill>
                  <a:latin typeface="DM Sans"/>
                  <a:ea typeface="DM Sans"/>
                  <a:cs typeface="DM Sans"/>
                  <a:sym typeface="DM Sans"/>
                </a:rPr>
                <a:t>NUMPY</a:t>
              </a:r>
              <a:endParaRPr b="0" i="0" sz="1400" u="none" cap="none" strike="noStrike">
                <a:solidFill>
                  <a:srgbClr val="000000"/>
                </a:solidFill>
                <a:latin typeface="Arial"/>
                <a:ea typeface="Arial"/>
                <a:cs typeface="Arial"/>
                <a:sym typeface="Arial"/>
              </a:endParaRPr>
            </a:p>
          </p:txBody>
        </p:sp>
        <p:sp>
          <p:nvSpPr>
            <p:cNvPr id="301" name="Google Shape;301;p4"/>
            <p:cNvSpPr/>
            <p:nvPr/>
          </p:nvSpPr>
          <p:spPr>
            <a:xfrm>
              <a:off x="2253298" y="3151259"/>
              <a:ext cx="261795" cy="212436"/>
            </a:xfrm>
            <a:custGeom>
              <a:rect b="b" l="l" r="r" t="t"/>
              <a:pathLst>
                <a:path extrusionOk="0" h="39988" w="49279">
                  <a:moveTo>
                    <a:pt x="7997" y="0"/>
                  </a:moveTo>
                  <a:cubicBezTo>
                    <a:pt x="3580" y="0"/>
                    <a:pt x="0" y="3579"/>
                    <a:pt x="0" y="7995"/>
                  </a:cubicBezTo>
                  <a:lnTo>
                    <a:pt x="0" y="31993"/>
                  </a:lnTo>
                  <a:cubicBezTo>
                    <a:pt x="0" y="36409"/>
                    <a:pt x="3580" y="39988"/>
                    <a:pt x="7997" y="39988"/>
                  </a:cubicBezTo>
                  <a:lnTo>
                    <a:pt x="41282" y="39988"/>
                  </a:lnTo>
                  <a:cubicBezTo>
                    <a:pt x="45697" y="39988"/>
                    <a:pt x="49277" y="36409"/>
                    <a:pt x="49277" y="31993"/>
                  </a:cubicBezTo>
                  <a:lnTo>
                    <a:pt x="49277" y="7995"/>
                  </a:lnTo>
                  <a:cubicBezTo>
                    <a:pt x="49278" y="3579"/>
                    <a:pt x="45697" y="0"/>
                    <a:pt x="41282" y="0"/>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lang="en" sz="1600">
                  <a:solidFill>
                    <a:schemeClr val="dk1"/>
                  </a:solidFill>
                  <a:latin typeface="DM Sans"/>
                  <a:ea typeface="DM Sans"/>
                  <a:cs typeface="DM Sans"/>
                  <a:sym typeface="DM Sans"/>
                </a:rPr>
                <a:t>TENSOR</a:t>
              </a:r>
              <a:endParaRPr sz="1600">
                <a:solidFill>
                  <a:schemeClr val="dk1"/>
                </a:solidFill>
                <a:latin typeface="DM Sans"/>
                <a:ea typeface="DM Sans"/>
                <a:cs typeface="DM Sans"/>
                <a:sym typeface="DM Sans"/>
              </a:endParaRPr>
            </a:p>
            <a:p>
              <a:pPr indent="0" lvl="0" marL="0" marR="0" rtl="0" algn="ctr">
                <a:lnSpc>
                  <a:spcPct val="100000"/>
                </a:lnSpc>
                <a:spcBef>
                  <a:spcPts val="0"/>
                </a:spcBef>
                <a:spcAft>
                  <a:spcPts val="0"/>
                </a:spcAft>
                <a:buClr>
                  <a:srgbClr val="000000"/>
                </a:buClr>
                <a:buSzPts val="1600"/>
                <a:buFont typeface="Arial"/>
                <a:buNone/>
              </a:pPr>
              <a:r>
                <a:rPr lang="en" sz="1600">
                  <a:solidFill>
                    <a:schemeClr val="dk1"/>
                  </a:solidFill>
                  <a:latin typeface="DM Sans"/>
                  <a:ea typeface="DM Sans"/>
                  <a:cs typeface="DM Sans"/>
                  <a:sym typeface="DM Sans"/>
                </a:rPr>
                <a:t>FLOW</a:t>
              </a:r>
              <a:endParaRPr sz="1600">
                <a:solidFill>
                  <a:schemeClr val="dk1"/>
                </a:solidFill>
                <a:latin typeface="DM Sans"/>
                <a:ea typeface="DM Sans"/>
                <a:cs typeface="DM Sans"/>
                <a:sym typeface="DM Sans"/>
              </a:endParaRPr>
            </a:p>
          </p:txBody>
        </p:sp>
        <p:sp>
          <p:nvSpPr>
            <p:cNvPr id="302" name="Google Shape;302;p4"/>
            <p:cNvSpPr/>
            <p:nvPr/>
          </p:nvSpPr>
          <p:spPr>
            <a:xfrm>
              <a:off x="2718685" y="3113966"/>
              <a:ext cx="17919" cy="17924"/>
            </a:xfrm>
            <a:custGeom>
              <a:rect b="b" l="l" r="r" t="t"/>
              <a:pathLst>
                <a:path extrusionOk="0" h="3374" w="3373">
                  <a:moveTo>
                    <a:pt x="1687" y="0"/>
                  </a:moveTo>
                  <a:cubicBezTo>
                    <a:pt x="755" y="0"/>
                    <a:pt x="1" y="755"/>
                    <a:pt x="1" y="1687"/>
                  </a:cubicBezTo>
                  <a:cubicBezTo>
                    <a:pt x="1" y="2619"/>
                    <a:pt x="755" y="3373"/>
                    <a:pt x="1687" y="3373"/>
                  </a:cubicBezTo>
                  <a:cubicBezTo>
                    <a:pt x="2618" y="3373"/>
                    <a:pt x="3372" y="2619"/>
                    <a:pt x="3372" y="1687"/>
                  </a:cubicBezTo>
                  <a:cubicBezTo>
                    <a:pt x="3372" y="755"/>
                    <a:pt x="2618" y="0"/>
                    <a:pt x="1687" y="0"/>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4"/>
            <p:cNvSpPr/>
            <p:nvPr/>
          </p:nvSpPr>
          <p:spPr>
            <a:xfrm>
              <a:off x="3062128" y="3113966"/>
              <a:ext cx="17924" cy="17924"/>
            </a:xfrm>
            <a:custGeom>
              <a:rect b="b" l="l" r="r" t="t"/>
              <a:pathLst>
                <a:path extrusionOk="0" h="3374" w="3374">
                  <a:moveTo>
                    <a:pt x="1687" y="0"/>
                  </a:moveTo>
                  <a:cubicBezTo>
                    <a:pt x="755" y="0"/>
                    <a:pt x="0" y="755"/>
                    <a:pt x="0" y="1687"/>
                  </a:cubicBezTo>
                  <a:cubicBezTo>
                    <a:pt x="0" y="2619"/>
                    <a:pt x="755" y="3373"/>
                    <a:pt x="1687" y="3373"/>
                  </a:cubicBezTo>
                  <a:cubicBezTo>
                    <a:pt x="2619" y="3373"/>
                    <a:pt x="3373" y="2619"/>
                    <a:pt x="3373" y="1687"/>
                  </a:cubicBezTo>
                  <a:cubicBezTo>
                    <a:pt x="3373" y="755"/>
                    <a:pt x="2619" y="0"/>
                    <a:pt x="1687" y="0"/>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4"/>
            <p:cNvSpPr/>
            <p:nvPr/>
          </p:nvSpPr>
          <p:spPr>
            <a:xfrm>
              <a:off x="2375226" y="3113966"/>
              <a:ext cx="17924" cy="17924"/>
            </a:xfrm>
            <a:custGeom>
              <a:rect b="b" l="l" r="r" t="t"/>
              <a:pathLst>
                <a:path extrusionOk="0" h="3374" w="3374">
                  <a:moveTo>
                    <a:pt x="1687" y="0"/>
                  </a:moveTo>
                  <a:cubicBezTo>
                    <a:pt x="755" y="0"/>
                    <a:pt x="1" y="755"/>
                    <a:pt x="1" y="1687"/>
                  </a:cubicBezTo>
                  <a:cubicBezTo>
                    <a:pt x="1" y="2619"/>
                    <a:pt x="755" y="3373"/>
                    <a:pt x="1687" y="3373"/>
                  </a:cubicBezTo>
                  <a:cubicBezTo>
                    <a:pt x="2619" y="3373"/>
                    <a:pt x="3374" y="2619"/>
                    <a:pt x="3374" y="1687"/>
                  </a:cubicBezTo>
                  <a:cubicBezTo>
                    <a:pt x="3374" y="755"/>
                    <a:pt x="2619" y="0"/>
                    <a:pt x="1687" y="0"/>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4"/>
            <p:cNvSpPr/>
            <p:nvPr/>
          </p:nvSpPr>
          <p:spPr>
            <a:xfrm>
              <a:off x="2718685" y="3017224"/>
              <a:ext cx="17919" cy="17919"/>
            </a:xfrm>
            <a:custGeom>
              <a:rect b="b" l="l" r="r" t="t"/>
              <a:pathLst>
                <a:path extrusionOk="0" h="3373" w="3373">
                  <a:moveTo>
                    <a:pt x="1687" y="1"/>
                  </a:moveTo>
                  <a:cubicBezTo>
                    <a:pt x="755" y="1"/>
                    <a:pt x="1" y="754"/>
                    <a:pt x="1" y="1686"/>
                  </a:cubicBezTo>
                  <a:cubicBezTo>
                    <a:pt x="1" y="2618"/>
                    <a:pt x="755" y="3372"/>
                    <a:pt x="1687" y="3372"/>
                  </a:cubicBezTo>
                  <a:cubicBezTo>
                    <a:pt x="2618" y="3372"/>
                    <a:pt x="3372" y="2618"/>
                    <a:pt x="3372" y="1686"/>
                  </a:cubicBezTo>
                  <a:cubicBezTo>
                    <a:pt x="3372" y="754"/>
                    <a:pt x="2618" y="1"/>
                    <a:pt x="1687" y="1"/>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4"/>
            <p:cNvSpPr/>
            <p:nvPr/>
          </p:nvSpPr>
          <p:spPr>
            <a:xfrm>
              <a:off x="2777509" y="3017224"/>
              <a:ext cx="17914" cy="17919"/>
            </a:xfrm>
            <a:custGeom>
              <a:rect b="b" l="l" r="r" t="t"/>
              <a:pathLst>
                <a:path extrusionOk="0" h="3373" w="3372">
                  <a:moveTo>
                    <a:pt x="1685" y="1"/>
                  </a:moveTo>
                  <a:cubicBezTo>
                    <a:pt x="753" y="1"/>
                    <a:pt x="0" y="754"/>
                    <a:pt x="0" y="1686"/>
                  </a:cubicBezTo>
                  <a:cubicBezTo>
                    <a:pt x="0" y="2618"/>
                    <a:pt x="753" y="3372"/>
                    <a:pt x="1685" y="3372"/>
                  </a:cubicBezTo>
                  <a:cubicBezTo>
                    <a:pt x="2617" y="3372"/>
                    <a:pt x="3372" y="2618"/>
                    <a:pt x="3372" y="1686"/>
                  </a:cubicBezTo>
                  <a:cubicBezTo>
                    <a:pt x="3372" y="754"/>
                    <a:pt x="2617" y="1"/>
                    <a:pt x="1685" y="1"/>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4"/>
            <p:cNvSpPr/>
            <p:nvPr/>
          </p:nvSpPr>
          <p:spPr>
            <a:xfrm>
              <a:off x="2659856" y="3017224"/>
              <a:ext cx="17914" cy="17919"/>
            </a:xfrm>
            <a:custGeom>
              <a:rect b="b" l="l" r="r" t="t"/>
              <a:pathLst>
                <a:path extrusionOk="0" h="3373" w="3372">
                  <a:moveTo>
                    <a:pt x="1687" y="1"/>
                  </a:moveTo>
                  <a:cubicBezTo>
                    <a:pt x="755" y="1"/>
                    <a:pt x="1" y="754"/>
                    <a:pt x="1" y="1686"/>
                  </a:cubicBezTo>
                  <a:cubicBezTo>
                    <a:pt x="1" y="2618"/>
                    <a:pt x="755" y="3372"/>
                    <a:pt x="1687" y="3372"/>
                  </a:cubicBezTo>
                  <a:cubicBezTo>
                    <a:pt x="2619" y="3372"/>
                    <a:pt x="3372" y="2618"/>
                    <a:pt x="3372" y="1686"/>
                  </a:cubicBezTo>
                  <a:cubicBezTo>
                    <a:pt x="3372" y="754"/>
                    <a:pt x="2619" y="1"/>
                    <a:pt x="1687" y="1"/>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4"/>
            <p:cNvSpPr/>
            <p:nvPr/>
          </p:nvSpPr>
          <p:spPr>
            <a:xfrm>
              <a:off x="2726356" y="2667807"/>
              <a:ext cx="2582" cy="99322"/>
            </a:xfrm>
            <a:custGeom>
              <a:rect b="b" l="l" r="r" t="t"/>
              <a:pathLst>
                <a:path extrusionOk="0" h="18696" w="486">
                  <a:moveTo>
                    <a:pt x="243" y="0"/>
                  </a:moveTo>
                  <a:cubicBezTo>
                    <a:pt x="108" y="0"/>
                    <a:pt x="1" y="109"/>
                    <a:pt x="1" y="243"/>
                  </a:cubicBezTo>
                  <a:lnTo>
                    <a:pt x="1" y="18453"/>
                  </a:lnTo>
                  <a:cubicBezTo>
                    <a:pt x="1" y="18588"/>
                    <a:pt x="108" y="18695"/>
                    <a:pt x="243" y="18695"/>
                  </a:cubicBezTo>
                  <a:cubicBezTo>
                    <a:pt x="377" y="18695"/>
                    <a:pt x="485" y="18588"/>
                    <a:pt x="485" y="18453"/>
                  </a:cubicBezTo>
                  <a:lnTo>
                    <a:pt x="485" y="243"/>
                  </a:lnTo>
                  <a:cubicBezTo>
                    <a:pt x="485" y="109"/>
                    <a:pt x="377" y="0"/>
                    <a:pt x="243" y="0"/>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4"/>
            <p:cNvSpPr/>
            <p:nvPr/>
          </p:nvSpPr>
          <p:spPr>
            <a:xfrm>
              <a:off x="2785174" y="2667796"/>
              <a:ext cx="287210" cy="99333"/>
            </a:xfrm>
            <a:custGeom>
              <a:rect b="b" l="l" r="r" t="t"/>
              <a:pathLst>
                <a:path extrusionOk="0" h="18698" w="54063">
                  <a:moveTo>
                    <a:pt x="53821" y="1"/>
                  </a:moveTo>
                  <a:cubicBezTo>
                    <a:pt x="53687" y="1"/>
                    <a:pt x="53579" y="108"/>
                    <a:pt x="53579" y="243"/>
                  </a:cubicBezTo>
                  <a:cubicBezTo>
                    <a:pt x="53579" y="3946"/>
                    <a:pt x="50564" y="6961"/>
                    <a:pt x="46861" y="6961"/>
                  </a:cubicBezTo>
                  <a:lnTo>
                    <a:pt x="6451" y="6961"/>
                  </a:lnTo>
                  <a:cubicBezTo>
                    <a:pt x="2895" y="6961"/>
                    <a:pt x="0" y="9857"/>
                    <a:pt x="0" y="13412"/>
                  </a:cubicBezTo>
                  <a:lnTo>
                    <a:pt x="0" y="18455"/>
                  </a:lnTo>
                  <a:cubicBezTo>
                    <a:pt x="0" y="18590"/>
                    <a:pt x="109" y="18697"/>
                    <a:pt x="242" y="18697"/>
                  </a:cubicBezTo>
                  <a:cubicBezTo>
                    <a:pt x="379" y="18697"/>
                    <a:pt x="487" y="18590"/>
                    <a:pt x="486" y="18455"/>
                  </a:cubicBezTo>
                  <a:lnTo>
                    <a:pt x="486" y="13412"/>
                  </a:lnTo>
                  <a:cubicBezTo>
                    <a:pt x="486" y="10122"/>
                    <a:pt x="3162" y="7447"/>
                    <a:pt x="6451" y="7447"/>
                  </a:cubicBezTo>
                  <a:lnTo>
                    <a:pt x="46858" y="7447"/>
                  </a:lnTo>
                  <a:cubicBezTo>
                    <a:pt x="50831" y="7447"/>
                    <a:pt x="54063" y="4215"/>
                    <a:pt x="54063" y="243"/>
                  </a:cubicBezTo>
                  <a:cubicBezTo>
                    <a:pt x="54063" y="108"/>
                    <a:pt x="53954" y="1"/>
                    <a:pt x="53821" y="1"/>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4"/>
            <p:cNvSpPr/>
            <p:nvPr/>
          </p:nvSpPr>
          <p:spPr>
            <a:xfrm>
              <a:off x="2382892" y="2667796"/>
              <a:ext cx="287226" cy="99333"/>
            </a:xfrm>
            <a:custGeom>
              <a:rect b="b" l="l" r="r" t="t"/>
              <a:pathLst>
                <a:path extrusionOk="0" h="18698" w="54066">
                  <a:moveTo>
                    <a:pt x="243" y="1"/>
                  </a:moveTo>
                  <a:cubicBezTo>
                    <a:pt x="108" y="1"/>
                    <a:pt x="1" y="108"/>
                    <a:pt x="1" y="243"/>
                  </a:cubicBezTo>
                  <a:cubicBezTo>
                    <a:pt x="1" y="4216"/>
                    <a:pt x="3233" y="7447"/>
                    <a:pt x="7204" y="7447"/>
                  </a:cubicBezTo>
                  <a:lnTo>
                    <a:pt x="47616" y="7447"/>
                  </a:lnTo>
                  <a:cubicBezTo>
                    <a:pt x="50905" y="7447"/>
                    <a:pt x="53581" y="10122"/>
                    <a:pt x="53581" y="13412"/>
                  </a:cubicBezTo>
                  <a:lnTo>
                    <a:pt x="53581" y="18455"/>
                  </a:lnTo>
                  <a:cubicBezTo>
                    <a:pt x="53581" y="18590"/>
                    <a:pt x="53688" y="18697"/>
                    <a:pt x="53823" y="18697"/>
                  </a:cubicBezTo>
                  <a:cubicBezTo>
                    <a:pt x="53957" y="18697"/>
                    <a:pt x="54065" y="18590"/>
                    <a:pt x="54062" y="18455"/>
                  </a:cubicBezTo>
                  <a:lnTo>
                    <a:pt x="54062" y="13412"/>
                  </a:lnTo>
                  <a:cubicBezTo>
                    <a:pt x="54062" y="9854"/>
                    <a:pt x="51169" y="6961"/>
                    <a:pt x="47611" y="6961"/>
                  </a:cubicBezTo>
                  <a:lnTo>
                    <a:pt x="7203" y="6961"/>
                  </a:lnTo>
                  <a:cubicBezTo>
                    <a:pt x="3498" y="6961"/>
                    <a:pt x="485" y="3946"/>
                    <a:pt x="485" y="243"/>
                  </a:cubicBezTo>
                  <a:cubicBezTo>
                    <a:pt x="485" y="108"/>
                    <a:pt x="377" y="1"/>
                    <a:pt x="243" y="1"/>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4"/>
            <p:cNvSpPr/>
            <p:nvPr/>
          </p:nvSpPr>
          <p:spPr>
            <a:xfrm>
              <a:off x="2576886" y="2428320"/>
              <a:ext cx="306996" cy="212447"/>
            </a:xfrm>
            <a:custGeom>
              <a:rect b="b" l="l" r="r" t="t"/>
              <a:pathLst>
                <a:path extrusionOk="0" h="39990" w="49277">
                  <a:moveTo>
                    <a:pt x="7996" y="1"/>
                  </a:moveTo>
                  <a:cubicBezTo>
                    <a:pt x="3580" y="1"/>
                    <a:pt x="0" y="3580"/>
                    <a:pt x="0" y="7995"/>
                  </a:cubicBezTo>
                  <a:lnTo>
                    <a:pt x="0" y="31993"/>
                  </a:lnTo>
                  <a:cubicBezTo>
                    <a:pt x="0" y="36409"/>
                    <a:pt x="3580" y="39989"/>
                    <a:pt x="7996" y="39989"/>
                  </a:cubicBezTo>
                  <a:lnTo>
                    <a:pt x="41280" y="39989"/>
                  </a:lnTo>
                  <a:cubicBezTo>
                    <a:pt x="45697" y="39989"/>
                    <a:pt x="49277" y="36409"/>
                    <a:pt x="49277" y="31993"/>
                  </a:cubicBezTo>
                  <a:lnTo>
                    <a:pt x="49277" y="7995"/>
                  </a:lnTo>
                  <a:cubicBezTo>
                    <a:pt x="49277" y="3580"/>
                    <a:pt x="45697" y="1"/>
                    <a:pt x="41280" y="1"/>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DM Sans"/>
                  <a:ea typeface="DM Sans"/>
                  <a:cs typeface="DM Sans"/>
                  <a:sym typeface="DM Sans"/>
                </a:rPr>
                <a:t>JUPYTER NOTEBOOK</a:t>
              </a:r>
              <a:endParaRPr b="0" i="0" sz="1400" u="none" cap="none" strike="noStrike">
                <a:solidFill>
                  <a:srgbClr val="000000"/>
                </a:solidFill>
                <a:latin typeface="Arial"/>
                <a:ea typeface="Arial"/>
                <a:cs typeface="Arial"/>
                <a:sym typeface="Arial"/>
              </a:endParaRPr>
            </a:p>
          </p:txBody>
        </p:sp>
        <p:sp>
          <p:nvSpPr>
            <p:cNvPr id="312" name="Google Shape;312;p4"/>
            <p:cNvSpPr/>
            <p:nvPr/>
          </p:nvSpPr>
          <p:spPr>
            <a:xfrm>
              <a:off x="2940204" y="2428317"/>
              <a:ext cx="261795" cy="212447"/>
            </a:xfrm>
            <a:custGeom>
              <a:rect b="b" l="l" r="r" t="t"/>
              <a:pathLst>
                <a:path extrusionOk="0" h="39990" w="49279">
                  <a:moveTo>
                    <a:pt x="7995" y="1"/>
                  </a:moveTo>
                  <a:cubicBezTo>
                    <a:pt x="3580" y="1"/>
                    <a:pt x="0" y="3580"/>
                    <a:pt x="0" y="7995"/>
                  </a:cubicBezTo>
                  <a:lnTo>
                    <a:pt x="0" y="31993"/>
                  </a:lnTo>
                  <a:cubicBezTo>
                    <a:pt x="0" y="36409"/>
                    <a:pt x="3580" y="39989"/>
                    <a:pt x="7995" y="39989"/>
                  </a:cubicBezTo>
                  <a:lnTo>
                    <a:pt x="41282" y="39989"/>
                  </a:lnTo>
                  <a:cubicBezTo>
                    <a:pt x="45698" y="39989"/>
                    <a:pt x="49278" y="36409"/>
                    <a:pt x="49278" y="31993"/>
                  </a:cubicBezTo>
                  <a:lnTo>
                    <a:pt x="49278" y="7995"/>
                  </a:lnTo>
                  <a:cubicBezTo>
                    <a:pt x="49278" y="3580"/>
                    <a:pt x="45698" y="1"/>
                    <a:pt x="41282" y="1"/>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lang="en" sz="1600">
                  <a:solidFill>
                    <a:schemeClr val="dk1"/>
                  </a:solidFill>
                  <a:latin typeface="DM Sans"/>
                  <a:ea typeface="DM Sans"/>
                  <a:cs typeface="DM Sans"/>
                  <a:sym typeface="DM Sans"/>
                </a:rPr>
                <a:t>PANDAS</a:t>
              </a:r>
              <a:endParaRPr b="0" i="0" sz="1600" u="none" cap="none" strike="noStrike">
                <a:solidFill>
                  <a:schemeClr val="dk1"/>
                </a:solidFill>
                <a:latin typeface="DM Sans"/>
                <a:ea typeface="DM Sans"/>
                <a:cs typeface="DM Sans"/>
                <a:sym typeface="DM Sans"/>
              </a:endParaRPr>
            </a:p>
          </p:txBody>
        </p:sp>
        <p:sp>
          <p:nvSpPr>
            <p:cNvPr id="313" name="Google Shape;313;p4"/>
            <p:cNvSpPr/>
            <p:nvPr/>
          </p:nvSpPr>
          <p:spPr>
            <a:xfrm>
              <a:off x="2253298" y="2428317"/>
              <a:ext cx="261795" cy="212447"/>
            </a:xfrm>
            <a:custGeom>
              <a:rect b="b" l="l" r="r" t="t"/>
              <a:pathLst>
                <a:path extrusionOk="0" h="39990" w="49279">
                  <a:moveTo>
                    <a:pt x="7997" y="1"/>
                  </a:moveTo>
                  <a:cubicBezTo>
                    <a:pt x="3580" y="1"/>
                    <a:pt x="0" y="3580"/>
                    <a:pt x="0" y="7995"/>
                  </a:cubicBezTo>
                  <a:lnTo>
                    <a:pt x="0" y="31993"/>
                  </a:lnTo>
                  <a:cubicBezTo>
                    <a:pt x="0" y="36409"/>
                    <a:pt x="3580" y="39989"/>
                    <a:pt x="7997" y="39989"/>
                  </a:cubicBezTo>
                  <a:lnTo>
                    <a:pt x="41282" y="39989"/>
                  </a:lnTo>
                  <a:cubicBezTo>
                    <a:pt x="45697" y="39989"/>
                    <a:pt x="49277" y="36409"/>
                    <a:pt x="49277" y="31993"/>
                  </a:cubicBezTo>
                  <a:lnTo>
                    <a:pt x="49277" y="7995"/>
                  </a:lnTo>
                  <a:cubicBezTo>
                    <a:pt x="49278" y="3580"/>
                    <a:pt x="45697" y="1"/>
                    <a:pt x="41282" y="1"/>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DM Sans"/>
                  <a:ea typeface="DM Sans"/>
                  <a:cs typeface="DM Sans"/>
                  <a:sym typeface="DM Sans"/>
                </a:rPr>
                <a:t>PYTHON</a:t>
              </a:r>
              <a:endParaRPr b="0" i="0" sz="1400" u="none" cap="none" strike="noStrike">
                <a:solidFill>
                  <a:srgbClr val="000000"/>
                </a:solidFill>
                <a:latin typeface="Arial"/>
                <a:ea typeface="Arial"/>
                <a:cs typeface="Arial"/>
                <a:sym typeface="Arial"/>
              </a:endParaRPr>
            </a:p>
          </p:txBody>
        </p:sp>
        <p:sp>
          <p:nvSpPr>
            <p:cNvPr id="314" name="Google Shape;314;p4"/>
            <p:cNvSpPr/>
            <p:nvPr/>
          </p:nvSpPr>
          <p:spPr>
            <a:xfrm>
              <a:off x="2718685" y="2660136"/>
              <a:ext cx="17919" cy="17919"/>
            </a:xfrm>
            <a:custGeom>
              <a:rect b="b" l="l" r="r" t="t"/>
              <a:pathLst>
                <a:path extrusionOk="0" h="3373" w="3373">
                  <a:moveTo>
                    <a:pt x="1687" y="0"/>
                  </a:moveTo>
                  <a:cubicBezTo>
                    <a:pt x="755" y="0"/>
                    <a:pt x="1" y="754"/>
                    <a:pt x="1" y="1687"/>
                  </a:cubicBezTo>
                  <a:cubicBezTo>
                    <a:pt x="1" y="2619"/>
                    <a:pt x="755" y="3373"/>
                    <a:pt x="1687" y="3373"/>
                  </a:cubicBezTo>
                  <a:cubicBezTo>
                    <a:pt x="2618" y="3373"/>
                    <a:pt x="3372" y="2617"/>
                    <a:pt x="3372" y="1687"/>
                  </a:cubicBezTo>
                  <a:cubicBezTo>
                    <a:pt x="3372" y="754"/>
                    <a:pt x="2618" y="0"/>
                    <a:pt x="1687" y="0"/>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4"/>
            <p:cNvSpPr/>
            <p:nvPr/>
          </p:nvSpPr>
          <p:spPr>
            <a:xfrm>
              <a:off x="3062128" y="2660136"/>
              <a:ext cx="17924" cy="17919"/>
            </a:xfrm>
            <a:custGeom>
              <a:rect b="b" l="l" r="r" t="t"/>
              <a:pathLst>
                <a:path extrusionOk="0" h="3373" w="3374">
                  <a:moveTo>
                    <a:pt x="1687" y="0"/>
                  </a:moveTo>
                  <a:cubicBezTo>
                    <a:pt x="755" y="0"/>
                    <a:pt x="0" y="754"/>
                    <a:pt x="0" y="1687"/>
                  </a:cubicBezTo>
                  <a:cubicBezTo>
                    <a:pt x="0" y="2619"/>
                    <a:pt x="755" y="3373"/>
                    <a:pt x="1687" y="3373"/>
                  </a:cubicBezTo>
                  <a:cubicBezTo>
                    <a:pt x="2619" y="3370"/>
                    <a:pt x="3373" y="2617"/>
                    <a:pt x="3373" y="1687"/>
                  </a:cubicBezTo>
                  <a:cubicBezTo>
                    <a:pt x="3373" y="754"/>
                    <a:pt x="2619" y="0"/>
                    <a:pt x="1687" y="0"/>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4"/>
            <p:cNvSpPr/>
            <p:nvPr/>
          </p:nvSpPr>
          <p:spPr>
            <a:xfrm>
              <a:off x="2375226" y="2660136"/>
              <a:ext cx="17924" cy="17919"/>
            </a:xfrm>
            <a:custGeom>
              <a:rect b="b" l="l" r="r" t="t"/>
              <a:pathLst>
                <a:path extrusionOk="0" h="3373" w="3374">
                  <a:moveTo>
                    <a:pt x="1687" y="0"/>
                  </a:moveTo>
                  <a:cubicBezTo>
                    <a:pt x="755" y="0"/>
                    <a:pt x="1" y="754"/>
                    <a:pt x="1" y="1687"/>
                  </a:cubicBezTo>
                  <a:cubicBezTo>
                    <a:pt x="1" y="2619"/>
                    <a:pt x="755" y="3373"/>
                    <a:pt x="1687" y="3373"/>
                  </a:cubicBezTo>
                  <a:cubicBezTo>
                    <a:pt x="2619" y="3370"/>
                    <a:pt x="3374" y="2617"/>
                    <a:pt x="3374" y="1687"/>
                  </a:cubicBezTo>
                  <a:cubicBezTo>
                    <a:pt x="3374" y="754"/>
                    <a:pt x="2619" y="0"/>
                    <a:pt x="1687" y="0"/>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4"/>
            <p:cNvSpPr/>
            <p:nvPr/>
          </p:nvSpPr>
          <p:spPr>
            <a:xfrm>
              <a:off x="2718685" y="2756878"/>
              <a:ext cx="17919" cy="17919"/>
            </a:xfrm>
            <a:custGeom>
              <a:rect b="b" l="l" r="r" t="t"/>
              <a:pathLst>
                <a:path extrusionOk="0" h="3373" w="3373">
                  <a:moveTo>
                    <a:pt x="1687" y="1"/>
                  </a:moveTo>
                  <a:cubicBezTo>
                    <a:pt x="755" y="1"/>
                    <a:pt x="1" y="754"/>
                    <a:pt x="1" y="1686"/>
                  </a:cubicBezTo>
                  <a:cubicBezTo>
                    <a:pt x="1" y="2618"/>
                    <a:pt x="755" y="3372"/>
                    <a:pt x="1687" y="3372"/>
                  </a:cubicBezTo>
                  <a:cubicBezTo>
                    <a:pt x="2618" y="3372"/>
                    <a:pt x="3372" y="2616"/>
                    <a:pt x="3372" y="1686"/>
                  </a:cubicBezTo>
                  <a:cubicBezTo>
                    <a:pt x="3372" y="754"/>
                    <a:pt x="2618" y="1"/>
                    <a:pt x="1687" y="1"/>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4"/>
            <p:cNvSpPr/>
            <p:nvPr/>
          </p:nvSpPr>
          <p:spPr>
            <a:xfrm>
              <a:off x="2777509" y="2756878"/>
              <a:ext cx="17914" cy="17919"/>
            </a:xfrm>
            <a:custGeom>
              <a:rect b="b" l="l" r="r" t="t"/>
              <a:pathLst>
                <a:path extrusionOk="0" h="3373" w="3372">
                  <a:moveTo>
                    <a:pt x="1685" y="1"/>
                  </a:moveTo>
                  <a:cubicBezTo>
                    <a:pt x="753" y="1"/>
                    <a:pt x="0" y="754"/>
                    <a:pt x="0" y="1686"/>
                  </a:cubicBezTo>
                  <a:cubicBezTo>
                    <a:pt x="0" y="2618"/>
                    <a:pt x="753" y="3372"/>
                    <a:pt x="1685" y="3372"/>
                  </a:cubicBezTo>
                  <a:cubicBezTo>
                    <a:pt x="2617" y="3372"/>
                    <a:pt x="3372" y="2616"/>
                    <a:pt x="3372" y="1686"/>
                  </a:cubicBezTo>
                  <a:cubicBezTo>
                    <a:pt x="3372" y="754"/>
                    <a:pt x="2617" y="1"/>
                    <a:pt x="1685" y="1"/>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4"/>
            <p:cNvSpPr/>
            <p:nvPr/>
          </p:nvSpPr>
          <p:spPr>
            <a:xfrm>
              <a:off x="2659856" y="2756878"/>
              <a:ext cx="17914" cy="17919"/>
            </a:xfrm>
            <a:custGeom>
              <a:rect b="b" l="l" r="r" t="t"/>
              <a:pathLst>
                <a:path extrusionOk="0" h="3373" w="3372">
                  <a:moveTo>
                    <a:pt x="1687" y="1"/>
                  </a:moveTo>
                  <a:cubicBezTo>
                    <a:pt x="755" y="1"/>
                    <a:pt x="1" y="754"/>
                    <a:pt x="1" y="1686"/>
                  </a:cubicBezTo>
                  <a:cubicBezTo>
                    <a:pt x="1" y="2618"/>
                    <a:pt x="755" y="3372"/>
                    <a:pt x="1687" y="3372"/>
                  </a:cubicBezTo>
                  <a:cubicBezTo>
                    <a:pt x="2619" y="3372"/>
                    <a:pt x="3372" y="2616"/>
                    <a:pt x="3372" y="1686"/>
                  </a:cubicBezTo>
                  <a:cubicBezTo>
                    <a:pt x="3372" y="754"/>
                    <a:pt x="2619" y="1"/>
                    <a:pt x="1687" y="1"/>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4"/>
            <p:cNvSpPr/>
            <p:nvPr/>
          </p:nvSpPr>
          <p:spPr>
            <a:xfrm>
              <a:off x="2833559" y="2761962"/>
              <a:ext cx="248503" cy="268106"/>
            </a:xfrm>
            <a:custGeom>
              <a:rect b="b" l="l" r="r" t="t"/>
              <a:pathLst>
                <a:path extrusionOk="0" h="50467" w="46777">
                  <a:moveTo>
                    <a:pt x="1" y="1"/>
                  </a:moveTo>
                  <a:lnTo>
                    <a:pt x="1" y="1458"/>
                  </a:lnTo>
                  <a:lnTo>
                    <a:pt x="21544" y="1458"/>
                  </a:lnTo>
                  <a:cubicBezTo>
                    <a:pt x="34653" y="1458"/>
                    <a:pt x="45320" y="12123"/>
                    <a:pt x="45320" y="25233"/>
                  </a:cubicBezTo>
                  <a:cubicBezTo>
                    <a:pt x="45320" y="38344"/>
                    <a:pt x="34653" y="49009"/>
                    <a:pt x="21544" y="49009"/>
                  </a:cubicBezTo>
                  <a:lnTo>
                    <a:pt x="1" y="49009"/>
                  </a:lnTo>
                  <a:lnTo>
                    <a:pt x="1" y="50466"/>
                  </a:lnTo>
                  <a:lnTo>
                    <a:pt x="21544" y="50466"/>
                  </a:lnTo>
                  <a:cubicBezTo>
                    <a:pt x="35457" y="50466"/>
                    <a:pt x="46776" y="39146"/>
                    <a:pt x="46776" y="25233"/>
                  </a:cubicBezTo>
                  <a:cubicBezTo>
                    <a:pt x="46776" y="11322"/>
                    <a:pt x="35457" y="1"/>
                    <a:pt x="21544" y="1"/>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1" name="Google Shape;321;p4"/>
          <p:cNvSpPr txBox="1"/>
          <p:nvPr/>
        </p:nvSpPr>
        <p:spPr>
          <a:xfrm>
            <a:off x="3533400" y="2751163"/>
            <a:ext cx="2077200" cy="877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500" u="none" cap="none" strike="noStrike">
                <a:solidFill>
                  <a:schemeClr val="dk1"/>
                </a:solidFill>
                <a:latin typeface="DM Sans"/>
                <a:ea typeface="DM Sans"/>
                <a:cs typeface="DM Sans"/>
                <a:sym typeface="DM Sans"/>
              </a:rPr>
              <a:t>TOOLS AND TECHNOLOGIES USED</a:t>
            </a:r>
            <a:endParaRPr b="0" i="0" sz="1500" u="none" cap="none" strike="noStrike">
              <a:solidFill>
                <a:schemeClr val="dk1"/>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
          <p:cNvSpPr txBox="1"/>
          <p:nvPr>
            <p:ph type="title"/>
          </p:nvPr>
        </p:nvSpPr>
        <p:spPr>
          <a:xfrm>
            <a:off x="720000" y="539500"/>
            <a:ext cx="7704000" cy="5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400"/>
              <a:buNone/>
            </a:pPr>
            <a:r>
              <a:rPr lang="en"/>
              <a:t>PROPOSED </a:t>
            </a:r>
            <a:r>
              <a:rPr lang="en">
                <a:solidFill>
                  <a:schemeClr val="accent1"/>
                </a:solidFill>
              </a:rPr>
              <a:t>WORKFLOW</a:t>
            </a:r>
            <a:endParaRPr>
              <a:solidFill>
                <a:schemeClr val="accent1"/>
              </a:solidFill>
            </a:endParaRPr>
          </a:p>
        </p:txBody>
      </p:sp>
      <p:sp>
        <p:nvSpPr>
          <p:cNvPr id="327" name="Google Shape;327;p5"/>
          <p:cNvSpPr txBox="1"/>
          <p:nvPr/>
        </p:nvSpPr>
        <p:spPr>
          <a:xfrm>
            <a:off x="296075" y="1430250"/>
            <a:ext cx="4154400" cy="4489500"/>
          </a:xfrm>
          <a:prstGeom prst="rect">
            <a:avLst/>
          </a:prstGeom>
          <a:noFill/>
          <a:ln>
            <a:noFill/>
          </a:ln>
        </p:spPr>
        <p:txBody>
          <a:bodyPr anchorCtr="0" anchor="t" bIns="91425" lIns="91425" spcFirstLastPara="1" rIns="91425" wrap="square" tIns="91425">
            <a:spAutoFit/>
          </a:bodyPr>
          <a:lstStyle/>
          <a:p>
            <a:pPr indent="0" lvl="0" marL="0" rtl="0" algn="just">
              <a:lnSpc>
                <a:spcPct val="110000"/>
              </a:lnSpc>
              <a:spcBef>
                <a:spcPts val="1000"/>
              </a:spcBef>
              <a:spcAft>
                <a:spcPts val="0"/>
              </a:spcAft>
              <a:buClr>
                <a:schemeClr val="lt2"/>
              </a:buClr>
              <a:buSzPts val="1100"/>
              <a:buFont typeface="Arial"/>
              <a:buNone/>
            </a:pPr>
            <a:r>
              <a:rPr lang="en" sz="1500">
                <a:solidFill>
                  <a:schemeClr val="dk1"/>
                </a:solidFill>
                <a:latin typeface="DM Sans"/>
                <a:ea typeface="DM Sans"/>
                <a:cs typeface="DM Sans"/>
                <a:sym typeface="DM Sans"/>
              </a:rPr>
              <a:t>The system presented here composes of six modules:-</a:t>
            </a:r>
            <a:endParaRPr sz="1500">
              <a:solidFill>
                <a:schemeClr val="dk1"/>
              </a:solidFill>
              <a:latin typeface="DM Sans"/>
              <a:ea typeface="DM Sans"/>
              <a:cs typeface="DM Sans"/>
              <a:sym typeface="DM Sans"/>
            </a:endParaRPr>
          </a:p>
          <a:p>
            <a:pPr indent="0" lvl="0" marL="0" rtl="0" algn="just">
              <a:lnSpc>
                <a:spcPct val="110000"/>
              </a:lnSpc>
              <a:spcBef>
                <a:spcPts val="1000"/>
              </a:spcBef>
              <a:spcAft>
                <a:spcPts val="0"/>
              </a:spcAft>
              <a:buClr>
                <a:schemeClr val="lt2"/>
              </a:buClr>
              <a:buSzPts val="1100"/>
              <a:buFont typeface="Arial"/>
              <a:buNone/>
            </a:pPr>
            <a:r>
              <a:rPr lang="en" sz="1500">
                <a:solidFill>
                  <a:schemeClr val="dk1"/>
                </a:solidFill>
                <a:latin typeface="DM Sans"/>
                <a:ea typeface="DM Sans"/>
                <a:cs typeface="DM Sans"/>
                <a:sym typeface="DM Sans"/>
              </a:rPr>
              <a:t>1. Input as Dataset </a:t>
            </a:r>
            <a:endParaRPr sz="1500">
              <a:solidFill>
                <a:schemeClr val="dk1"/>
              </a:solidFill>
              <a:latin typeface="DM Sans"/>
              <a:ea typeface="DM Sans"/>
              <a:cs typeface="DM Sans"/>
              <a:sym typeface="DM Sans"/>
            </a:endParaRPr>
          </a:p>
          <a:p>
            <a:pPr indent="0" lvl="0" marL="0" rtl="0" algn="just">
              <a:lnSpc>
                <a:spcPct val="110000"/>
              </a:lnSpc>
              <a:spcBef>
                <a:spcPts val="1000"/>
              </a:spcBef>
              <a:spcAft>
                <a:spcPts val="0"/>
              </a:spcAft>
              <a:buClr>
                <a:schemeClr val="lt2"/>
              </a:buClr>
              <a:buSzPts val="1100"/>
              <a:buFont typeface="Arial"/>
              <a:buNone/>
            </a:pPr>
            <a:r>
              <a:rPr lang="en" sz="1500">
                <a:solidFill>
                  <a:schemeClr val="dk1"/>
                </a:solidFill>
                <a:latin typeface="DM Sans"/>
                <a:ea typeface="DM Sans"/>
                <a:cs typeface="DM Sans"/>
                <a:sym typeface="DM Sans"/>
              </a:rPr>
              <a:t>2. Pre-processing</a:t>
            </a:r>
            <a:endParaRPr sz="1500">
              <a:solidFill>
                <a:schemeClr val="dk1"/>
              </a:solidFill>
              <a:latin typeface="DM Sans"/>
              <a:ea typeface="DM Sans"/>
              <a:cs typeface="DM Sans"/>
              <a:sym typeface="DM Sans"/>
            </a:endParaRPr>
          </a:p>
          <a:p>
            <a:pPr indent="0" lvl="0" marL="0" rtl="0" algn="just">
              <a:lnSpc>
                <a:spcPct val="110000"/>
              </a:lnSpc>
              <a:spcBef>
                <a:spcPts val="1000"/>
              </a:spcBef>
              <a:spcAft>
                <a:spcPts val="0"/>
              </a:spcAft>
              <a:buClr>
                <a:schemeClr val="lt2"/>
              </a:buClr>
              <a:buSzPts val="1100"/>
              <a:buFont typeface="Arial"/>
              <a:buNone/>
            </a:pPr>
            <a:r>
              <a:rPr lang="en" sz="1500">
                <a:solidFill>
                  <a:schemeClr val="dk1"/>
                </a:solidFill>
                <a:latin typeface="DM Sans"/>
                <a:ea typeface="DM Sans"/>
                <a:cs typeface="DM Sans"/>
                <a:sym typeface="DM Sans"/>
              </a:rPr>
              <a:t>3. Data Labeling (Conversion to 0 to 1  float value)</a:t>
            </a:r>
            <a:endParaRPr sz="1500">
              <a:solidFill>
                <a:schemeClr val="dk1"/>
              </a:solidFill>
              <a:latin typeface="DM Sans"/>
              <a:ea typeface="DM Sans"/>
              <a:cs typeface="DM Sans"/>
              <a:sym typeface="DM Sans"/>
            </a:endParaRPr>
          </a:p>
          <a:p>
            <a:pPr indent="0" lvl="0" marL="0" rtl="0" algn="just">
              <a:lnSpc>
                <a:spcPct val="110000"/>
              </a:lnSpc>
              <a:spcBef>
                <a:spcPts val="1000"/>
              </a:spcBef>
              <a:spcAft>
                <a:spcPts val="0"/>
              </a:spcAft>
              <a:buClr>
                <a:schemeClr val="lt2"/>
              </a:buClr>
              <a:buSzPts val="1100"/>
              <a:buFont typeface="Arial"/>
              <a:buNone/>
            </a:pPr>
            <a:r>
              <a:rPr lang="en" sz="1500">
                <a:solidFill>
                  <a:schemeClr val="dk1"/>
                </a:solidFill>
                <a:latin typeface="DM Sans"/>
                <a:ea typeface="DM Sans"/>
                <a:cs typeface="DM Sans"/>
                <a:sym typeface="DM Sans"/>
              </a:rPr>
              <a:t>4. Tokenize the text using built in Functions</a:t>
            </a:r>
            <a:endParaRPr sz="1500">
              <a:solidFill>
                <a:schemeClr val="dk1"/>
              </a:solidFill>
              <a:latin typeface="DM Sans"/>
              <a:ea typeface="DM Sans"/>
              <a:cs typeface="DM Sans"/>
              <a:sym typeface="DM Sans"/>
            </a:endParaRPr>
          </a:p>
          <a:p>
            <a:pPr indent="0" lvl="0" marL="0" rtl="0" algn="just">
              <a:lnSpc>
                <a:spcPct val="110000"/>
              </a:lnSpc>
              <a:spcBef>
                <a:spcPts val="1000"/>
              </a:spcBef>
              <a:spcAft>
                <a:spcPts val="0"/>
              </a:spcAft>
              <a:buClr>
                <a:schemeClr val="lt2"/>
              </a:buClr>
              <a:buSzPts val="1100"/>
              <a:buFont typeface="Arial"/>
              <a:buNone/>
            </a:pPr>
            <a:r>
              <a:rPr lang="en" sz="1500">
                <a:solidFill>
                  <a:schemeClr val="dk1"/>
                </a:solidFill>
                <a:latin typeface="DM Sans"/>
                <a:ea typeface="DM Sans"/>
                <a:cs typeface="DM Sans"/>
                <a:sym typeface="DM Sans"/>
              </a:rPr>
              <a:t>5. Build &amp; Model train a Deep Neural Network based on BiDirectional LSTM</a:t>
            </a:r>
            <a:endParaRPr sz="1500">
              <a:solidFill>
                <a:schemeClr val="dk1"/>
              </a:solidFill>
              <a:latin typeface="DM Sans"/>
              <a:ea typeface="DM Sans"/>
              <a:cs typeface="DM Sans"/>
              <a:sym typeface="DM Sans"/>
            </a:endParaRPr>
          </a:p>
          <a:p>
            <a:pPr indent="0" lvl="0" marL="0" rtl="0" algn="just">
              <a:lnSpc>
                <a:spcPct val="110000"/>
              </a:lnSpc>
              <a:spcBef>
                <a:spcPts val="1000"/>
              </a:spcBef>
              <a:spcAft>
                <a:spcPts val="0"/>
              </a:spcAft>
              <a:buClr>
                <a:schemeClr val="lt2"/>
              </a:buClr>
              <a:buSzPts val="1100"/>
              <a:buFont typeface="Arial"/>
              <a:buNone/>
            </a:pPr>
            <a:r>
              <a:rPr lang="en" sz="1500">
                <a:solidFill>
                  <a:schemeClr val="dk1"/>
                </a:solidFill>
                <a:latin typeface="DM Sans"/>
                <a:ea typeface="DM Sans"/>
                <a:cs typeface="DM Sans"/>
                <a:sym typeface="DM Sans"/>
              </a:rPr>
              <a:t>6. Take Input from gradio app and Output as Predicted Result</a:t>
            </a:r>
            <a:endParaRPr sz="1500">
              <a:solidFill>
                <a:schemeClr val="dk1"/>
              </a:solidFill>
              <a:latin typeface="DM Sans"/>
              <a:ea typeface="DM Sans"/>
              <a:cs typeface="DM Sans"/>
              <a:sym typeface="DM Sans"/>
            </a:endParaRPr>
          </a:p>
          <a:p>
            <a:pPr indent="0" lvl="0" marL="0" rtl="0" algn="just">
              <a:lnSpc>
                <a:spcPct val="110000"/>
              </a:lnSpc>
              <a:spcBef>
                <a:spcPts val="1000"/>
              </a:spcBef>
              <a:spcAft>
                <a:spcPts val="0"/>
              </a:spcAft>
              <a:buClr>
                <a:schemeClr val="lt2"/>
              </a:buClr>
              <a:buSzPts val="1100"/>
              <a:buFont typeface="Arial"/>
              <a:buNone/>
            </a:pPr>
            <a:r>
              <a:t/>
            </a:r>
            <a:endParaRPr sz="1500">
              <a:solidFill>
                <a:schemeClr val="dk1"/>
              </a:solidFill>
              <a:latin typeface="DM Sans"/>
              <a:ea typeface="DM Sans"/>
              <a:cs typeface="DM Sans"/>
              <a:sym typeface="DM Sans"/>
            </a:endParaRPr>
          </a:p>
          <a:p>
            <a:pPr indent="0" lvl="0" marL="0" marR="0" rtl="0" algn="just">
              <a:lnSpc>
                <a:spcPct val="110000"/>
              </a:lnSpc>
              <a:spcBef>
                <a:spcPts val="1000"/>
              </a:spcBef>
              <a:spcAft>
                <a:spcPts val="0"/>
              </a:spcAft>
              <a:buClr>
                <a:srgbClr val="1B2130"/>
              </a:buClr>
              <a:buSzPts val="2000"/>
              <a:buFont typeface="Arial"/>
              <a:buNone/>
            </a:pPr>
            <a:r>
              <a:t/>
            </a:r>
            <a:endParaRPr sz="1500">
              <a:solidFill>
                <a:schemeClr val="dk1"/>
              </a:solidFill>
              <a:latin typeface="DM Sans"/>
              <a:ea typeface="DM Sans"/>
              <a:cs typeface="DM Sans"/>
              <a:sym typeface="DM Sans"/>
            </a:endParaRPr>
          </a:p>
        </p:txBody>
      </p:sp>
      <p:grpSp>
        <p:nvGrpSpPr>
          <p:cNvPr id="328" name="Google Shape;328;p5"/>
          <p:cNvGrpSpPr/>
          <p:nvPr/>
        </p:nvGrpSpPr>
        <p:grpSpPr>
          <a:xfrm>
            <a:off x="4790174" y="1041075"/>
            <a:ext cx="4238748" cy="3510768"/>
            <a:chOff x="1639475" y="1060075"/>
            <a:chExt cx="4343425" cy="3588275"/>
          </a:xfrm>
        </p:grpSpPr>
        <p:sp>
          <p:nvSpPr>
            <p:cNvPr id="329" name="Google Shape;329;p5"/>
            <p:cNvSpPr/>
            <p:nvPr/>
          </p:nvSpPr>
          <p:spPr>
            <a:xfrm>
              <a:off x="3148000" y="4056275"/>
              <a:ext cx="1326375" cy="592075"/>
            </a:xfrm>
            <a:custGeom>
              <a:rect b="b" l="l" r="r" t="t"/>
              <a:pathLst>
                <a:path extrusionOk="0" fill="none" h="23683" w="53055">
                  <a:moveTo>
                    <a:pt x="51793" y="23682"/>
                  </a:moveTo>
                  <a:lnTo>
                    <a:pt x="1263" y="23682"/>
                  </a:lnTo>
                  <a:cubicBezTo>
                    <a:pt x="370" y="23682"/>
                    <a:pt x="1" y="22611"/>
                    <a:pt x="727" y="22134"/>
                  </a:cubicBezTo>
                  <a:lnTo>
                    <a:pt x="5799" y="18777"/>
                  </a:lnTo>
                  <a:cubicBezTo>
                    <a:pt x="6751" y="18146"/>
                    <a:pt x="7370" y="17158"/>
                    <a:pt x="7478" y="16074"/>
                  </a:cubicBezTo>
                  <a:lnTo>
                    <a:pt x="9133" y="1"/>
                  </a:lnTo>
                  <a:lnTo>
                    <a:pt x="43923" y="1"/>
                  </a:lnTo>
                  <a:lnTo>
                    <a:pt x="45578" y="16074"/>
                  </a:lnTo>
                  <a:cubicBezTo>
                    <a:pt x="45685" y="17158"/>
                    <a:pt x="46304" y="18146"/>
                    <a:pt x="47256" y="18777"/>
                  </a:cubicBezTo>
                  <a:lnTo>
                    <a:pt x="52328" y="22134"/>
                  </a:lnTo>
                  <a:cubicBezTo>
                    <a:pt x="53055" y="22611"/>
                    <a:pt x="52686" y="23682"/>
                    <a:pt x="51793" y="23682"/>
                  </a:cubicBezTo>
                  <a:close/>
                </a:path>
              </a:pathLst>
            </a:custGeom>
            <a:noFill/>
            <a:ln cap="flat" cmpd="sng" w="19050">
              <a:solidFill>
                <a:schemeClr val="accent1"/>
              </a:solidFill>
              <a:prstDash val="solid"/>
              <a:miter lim="11906"/>
              <a:headEnd len="sm" w="sm" type="none"/>
              <a:tailEnd len="sm" w="sm" type="none"/>
            </a:ln>
            <a:effectLst>
              <a:outerShdw blurRad="128588" rotWithShape="0" algn="bl" dir="5400000" dist="19050">
                <a:schemeClr val="accent1">
                  <a:alpha val="7647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5"/>
            <p:cNvSpPr/>
            <p:nvPr/>
          </p:nvSpPr>
          <p:spPr>
            <a:xfrm>
              <a:off x="1639475" y="1060075"/>
              <a:ext cx="4343425" cy="2993850"/>
            </a:xfrm>
            <a:custGeom>
              <a:rect b="b" l="l" r="r" t="t"/>
              <a:pathLst>
                <a:path extrusionOk="0" fill="none" h="119754" w="173737">
                  <a:moveTo>
                    <a:pt x="173737" y="4204"/>
                  </a:moveTo>
                  <a:lnTo>
                    <a:pt x="173737" y="115563"/>
                  </a:lnTo>
                  <a:cubicBezTo>
                    <a:pt x="173737" y="117872"/>
                    <a:pt x="171855" y="119754"/>
                    <a:pt x="169534" y="119754"/>
                  </a:cubicBezTo>
                  <a:lnTo>
                    <a:pt x="4204" y="119754"/>
                  </a:lnTo>
                  <a:cubicBezTo>
                    <a:pt x="1882" y="119754"/>
                    <a:pt x="1" y="117884"/>
                    <a:pt x="1" y="115563"/>
                  </a:cubicBezTo>
                  <a:lnTo>
                    <a:pt x="1" y="4204"/>
                  </a:lnTo>
                  <a:cubicBezTo>
                    <a:pt x="1" y="1882"/>
                    <a:pt x="1882" y="1"/>
                    <a:pt x="4204" y="1"/>
                  </a:cubicBezTo>
                  <a:lnTo>
                    <a:pt x="169534" y="1"/>
                  </a:lnTo>
                  <a:cubicBezTo>
                    <a:pt x="171855" y="1"/>
                    <a:pt x="173737" y="1882"/>
                    <a:pt x="173737" y="4204"/>
                  </a:cubicBezTo>
                  <a:close/>
                </a:path>
              </a:pathLst>
            </a:custGeom>
            <a:noFill/>
            <a:ln cap="flat" cmpd="sng" w="19050">
              <a:solidFill>
                <a:schemeClr val="accent1"/>
              </a:solidFill>
              <a:prstDash val="solid"/>
              <a:miter lim="11906"/>
              <a:headEnd len="sm" w="sm" type="none"/>
              <a:tailEnd len="sm" w="sm" type="none"/>
            </a:ln>
            <a:effectLst>
              <a:outerShdw blurRad="128588" rotWithShape="0" algn="bl" dir="5400000" dist="19050">
                <a:schemeClr val="accent1">
                  <a:alpha val="7647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
            <p:cNvSpPr/>
            <p:nvPr/>
          </p:nvSpPr>
          <p:spPr>
            <a:xfrm>
              <a:off x="1639475" y="3657125"/>
              <a:ext cx="4343425" cy="25"/>
            </a:xfrm>
            <a:custGeom>
              <a:rect b="b" l="l" r="r" t="t"/>
              <a:pathLst>
                <a:path extrusionOk="0" fill="none" h="1" w="173737">
                  <a:moveTo>
                    <a:pt x="1" y="1"/>
                  </a:moveTo>
                  <a:lnTo>
                    <a:pt x="173737" y="1"/>
                  </a:lnTo>
                </a:path>
              </a:pathLst>
            </a:custGeom>
            <a:noFill/>
            <a:ln cap="rnd" cmpd="sng" w="19050">
              <a:solidFill>
                <a:schemeClr val="accent1"/>
              </a:solidFill>
              <a:prstDash val="solid"/>
              <a:round/>
              <a:headEnd len="sm" w="sm" type="none"/>
              <a:tailEnd len="sm" w="sm" type="none"/>
            </a:ln>
            <a:effectLst>
              <a:outerShdw blurRad="128588" rotWithShape="0" algn="bl" dir="5400000" dist="19050">
                <a:schemeClr val="accent1">
                  <a:alpha val="7647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32" name="Google Shape;332;p5"/>
          <p:cNvPicPr preferRelativeResize="0"/>
          <p:nvPr/>
        </p:nvPicPr>
        <p:blipFill>
          <a:blip r:embed="rId3">
            <a:alphaModFix/>
          </a:blip>
          <a:stretch>
            <a:fillRect/>
          </a:stretch>
        </p:blipFill>
        <p:spPr>
          <a:xfrm>
            <a:off x="4993388" y="1232500"/>
            <a:ext cx="3832324" cy="2202825"/>
          </a:xfrm>
          <a:prstGeom prst="rect">
            <a:avLst/>
          </a:prstGeom>
          <a:noFill/>
          <a:ln cap="flat" cmpd="sng" w="19050">
            <a:solidFill>
              <a:schemeClr val="accent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6"/>
          <p:cNvSpPr txBox="1"/>
          <p:nvPr/>
        </p:nvSpPr>
        <p:spPr>
          <a:xfrm>
            <a:off x="211300" y="144375"/>
            <a:ext cx="8775600" cy="1243800"/>
          </a:xfrm>
          <a:prstGeom prst="rect">
            <a:avLst/>
          </a:prstGeom>
          <a:noFill/>
          <a:ln>
            <a:noFill/>
          </a:ln>
        </p:spPr>
        <p:txBody>
          <a:bodyPr anchorCtr="0" anchor="t" bIns="91425" lIns="91425" spcFirstLastPara="1" rIns="91425" wrap="square" tIns="91425">
            <a:spAutoFit/>
          </a:bodyPr>
          <a:lstStyle/>
          <a:p>
            <a:pPr indent="0" lvl="0" marL="0" marR="0" rtl="0" algn="just">
              <a:lnSpc>
                <a:spcPct val="110000"/>
              </a:lnSpc>
              <a:spcBef>
                <a:spcPts val="1000"/>
              </a:spcBef>
              <a:spcAft>
                <a:spcPts val="0"/>
              </a:spcAft>
              <a:buClr>
                <a:srgbClr val="000000"/>
              </a:buClr>
              <a:buSzPts val="1600"/>
              <a:buFont typeface="Arial"/>
              <a:buNone/>
            </a:pPr>
            <a:r>
              <a:rPr lang="en" sz="1600">
                <a:solidFill>
                  <a:schemeClr val="dk1"/>
                </a:solidFill>
                <a:latin typeface="DM Sans"/>
                <a:ea typeface="DM Sans"/>
                <a:cs typeface="DM Sans"/>
                <a:sym typeface="DM Sans"/>
              </a:rPr>
              <a:t>Data of the Toxic Comments and Labels  have been taken from a website named Kaggle[6]. The data is then cleaned, scaled accordingly, and then split into values with range between 0 and 1, including float values which is then tokenized to be used in the model,values are then used to train our BiDirectional LSTM Model.</a:t>
            </a:r>
            <a:endParaRPr b="0" i="0" sz="1600" u="none" cap="none" strike="noStrike">
              <a:solidFill>
                <a:schemeClr val="dk1"/>
              </a:solidFill>
              <a:latin typeface="DM Sans"/>
              <a:ea typeface="DM Sans"/>
              <a:cs typeface="DM Sans"/>
              <a:sym typeface="DM Sans"/>
            </a:endParaRPr>
          </a:p>
        </p:txBody>
      </p:sp>
      <p:sp>
        <p:nvSpPr>
          <p:cNvPr id="338" name="Google Shape;338;p6"/>
          <p:cNvSpPr txBox="1"/>
          <p:nvPr/>
        </p:nvSpPr>
        <p:spPr>
          <a:xfrm>
            <a:off x="211300" y="3928500"/>
            <a:ext cx="8775600" cy="1371900"/>
          </a:xfrm>
          <a:prstGeom prst="rect">
            <a:avLst/>
          </a:prstGeom>
          <a:noFill/>
          <a:ln>
            <a:noFill/>
          </a:ln>
        </p:spPr>
        <p:txBody>
          <a:bodyPr anchorCtr="0" anchor="t" bIns="91425" lIns="91425" spcFirstLastPara="1" rIns="91425" wrap="square" tIns="91425">
            <a:spAutoFit/>
          </a:bodyPr>
          <a:lstStyle/>
          <a:p>
            <a:pPr indent="0" lvl="0" marL="0" marR="0" rtl="0" algn="l">
              <a:lnSpc>
                <a:spcPct val="110000"/>
              </a:lnSpc>
              <a:spcBef>
                <a:spcPts val="1000"/>
              </a:spcBef>
              <a:spcAft>
                <a:spcPts val="0"/>
              </a:spcAft>
              <a:buClr>
                <a:srgbClr val="1B2130"/>
              </a:buClr>
              <a:buSzPts val="2000"/>
              <a:buFont typeface="Arial"/>
              <a:buNone/>
            </a:pPr>
            <a:r>
              <a:rPr b="0" i="0" lang="en" sz="1600" u="none" cap="none" strike="noStrike">
                <a:solidFill>
                  <a:schemeClr val="dk1"/>
                </a:solidFill>
                <a:latin typeface="DM Sans"/>
                <a:ea typeface="DM Sans"/>
                <a:cs typeface="DM Sans"/>
                <a:sym typeface="DM Sans"/>
              </a:rPr>
              <a:t>The above figure shows the code for the </a:t>
            </a:r>
            <a:r>
              <a:rPr lang="en" sz="1600">
                <a:solidFill>
                  <a:schemeClr val="dk1"/>
                </a:solidFill>
                <a:latin typeface="DM Sans"/>
                <a:ea typeface="DM Sans"/>
                <a:cs typeface="DM Sans"/>
                <a:sym typeface="DM Sans"/>
              </a:rPr>
              <a:t>Bi-Directional LSTM model with Deep Neural Network </a:t>
            </a:r>
            <a:r>
              <a:rPr b="0" i="0" lang="en" sz="1600" u="none" cap="none" strike="noStrike">
                <a:solidFill>
                  <a:schemeClr val="dk1"/>
                </a:solidFill>
                <a:latin typeface="DM Sans"/>
                <a:ea typeface="DM Sans"/>
                <a:cs typeface="DM Sans"/>
                <a:sym typeface="DM Sans"/>
              </a:rPr>
              <a:t>with a 93% accuracy on test data. This model will be built into a </a:t>
            </a:r>
            <a:r>
              <a:rPr lang="en" sz="1600">
                <a:solidFill>
                  <a:schemeClr val="dk1"/>
                </a:solidFill>
                <a:latin typeface="DM Sans"/>
                <a:ea typeface="DM Sans"/>
                <a:cs typeface="DM Sans"/>
                <a:sym typeface="DM Sans"/>
              </a:rPr>
              <a:t>Gradio application</a:t>
            </a:r>
            <a:r>
              <a:rPr b="0" i="0" lang="en" sz="1600" u="none" cap="none" strike="noStrike">
                <a:solidFill>
                  <a:schemeClr val="dk1"/>
                </a:solidFill>
                <a:latin typeface="DM Sans"/>
                <a:ea typeface="DM Sans"/>
                <a:cs typeface="DM Sans"/>
                <a:sym typeface="DM Sans"/>
              </a:rPr>
              <a:t> for easier use with new data.</a:t>
            </a:r>
            <a:endParaRPr b="0" i="0" sz="1600" u="none" cap="none" strike="noStrike">
              <a:solidFill>
                <a:schemeClr val="dk1"/>
              </a:solidFill>
              <a:latin typeface="DM Sans"/>
              <a:ea typeface="DM Sans"/>
              <a:cs typeface="DM Sans"/>
              <a:sym typeface="DM Sans"/>
            </a:endParaRPr>
          </a:p>
          <a:p>
            <a:pPr indent="0" lvl="0" marL="0" marR="0" rtl="0" algn="l">
              <a:lnSpc>
                <a:spcPct val="110000"/>
              </a:lnSpc>
              <a:spcBef>
                <a:spcPts val="1000"/>
              </a:spcBef>
              <a:spcAft>
                <a:spcPts val="0"/>
              </a:spcAft>
              <a:buClr>
                <a:srgbClr val="1B2130"/>
              </a:buClr>
              <a:buSzPts val="2000"/>
              <a:buFont typeface="Arial"/>
              <a:buNone/>
            </a:pPr>
            <a:r>
              <a:t/>
            </a:r>
            <a:endParaRPr b="0" i="0" sz="1600" u="none" cap="none" strike="noStrike">
              <a:solidFill>
                <a:schemeClr val="dk1"/>
              </a:solidFill>
              <a:latin typeface="DM Sans"/>
              <a:ea typeface="DM Sans"/>
              <a:cs typeface="DM Sans"/>
              <a:sym typeface="DM Sans"/>
            </a:endParaRPr>
          </a:p>
        </p:txBody>
      </p:sp>
      <p:pic>
        <p:nvPicPr>
          <p:cNvPr id="339" name="Google Shape;339;p6"/>
          <p:cNvPicPr preferRelativeResize="0"/>
          <p:nvPr/>
        </p:nvPicPr>
        <p:blipFill>
          <a:blip r:embed="rId3">
            <a:alphaModFix/>
          </a:blip>
          <a:stretch>
            <a:fillRect/>
          </a:stretch>
        </p:blipFill>
        <p:spPr>
          <a:xfrm>
            <a:off x="211300" y="1422425"/>
            <a:ext cx="8775599" cy="2543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7"/>
          <p:cNvSpPr txBox="1"/>
          <p:nvPr>
            <p:ph type="title"/>
          </p:nvPr>
        </p:nvSpPr>
        <p:spPr>
          <a:xfrm>
            <a:off x="296075" y="591400"/>
            <a:ext cx="4296300" cy="5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400"/>
              <a:buNone/>
            </a:pPr>
            <a:r>
              <a:rPr lang="en"/>
              <a:t>RESULT AND </a:t>
            </a:r>
            <a:r>
              <a:rPr lang="en">
                <a:solidFill>
                  <a:schemeClr val="accent1"/>
                </a:solidFill>
              </a:rPr>
              <a:t>DISCUSSION</a:t>
            </a:r>
            <a:endParaRPr>
              <a:solidFill>
                <a:schemeClr val="accent1"/>
              </a:solidFill>
            </a:endParaRPr>
          </a:p>
        </p:txBody>
      </p:sp>
      <p:sp>
        <p:nvSpPr>
          <p:cNvPr id="345" name="Google Shape;345;p7"/>
          <p:cNvSpPr txBox="1"/>
          <p:nvPr/>
        </p:nvSpPr>
        <p:spPr>
          <a:xfrm>
            <a:off x="296075" y="1586825"/>
            <a:ext cx="4154400" cy="3717300"/>
          </a:xfrm>
          <a:prstGeom prst="rect">
            <a:avLst/>
          </a:prstGeom>
          <a:noFill/>
          <a:ln>
            <a:noFill/>
          </a:ln>
        </p:spPr>
        <p:txBody>
          <a:bodyPr anchorCtr="0" anchor="t" bIns="91425" lIns="91425" spcFirstLastPara="1" rIns="91425" wrap="square" tIns="91425">
            <a:spAutoFit/>
          </a:bodyPr>
          <a:lstStyle/>
          <a:p>
            <a:pPr indent="0" lvl="0" marL="0" rtl="0" algn="just">
              <a:lnSpc>
                <a:spcPct val="110000"/>
              </a:lnSpc>
              <a:spcBef>
                <a:spcPts val="0"/>
              </a:spcBef>
              <a:spcAft>
                <a:spcPts val="0"/>
              </a:spcAft>
              <a:buClr>
                <a:schemeClr val="lt2"/>
              </a:buClr>
              <a:buSzPts val="1100"/>
              <a:buFont typeface="Arial"/>
              <a:buNone/>
            </a:pPr>
            <a:r>
              <a:rPr lang="en" sz="1500">
                <a:solidFill>
                  <a:schemeClr val="dk1"/>
                </a:solidFill>
                <a:latin typeface="DM Sans"/>
                <a:ea typeface="DM Sans"/>
                <a:cs typeface="DM Sans"/>
                <a:sym typeface="DM Sans"/>
              </a:rPr>
              <a:t>By following the described methodology, a TensorFlow Text Vectorizer was used to extract word weight using Natural Language Processing (NLP) whose output was used to train a Bi-directional Long Short Term Memory based Deep Neural Network which can tell with a good accuracy about whether a particular post is toxic or not and on what parameters. Since we used a bi directional model we were able to accurately study the given </a:t>
            </a:r>
            <a:r>
              <a:rPr lang="en" sz="1500">
                <a:solidFill>
                  <a:schemeClr val="dk1"/>
                </a:solidFill>
                <a:latin typeface="DM Sans"/>
                <a:ea typeface="DM Sans"/>
                <a:cs typeface="DM Sans"/>
                <a:sym typeface="DM Sans"/>
              </a:rPr>
              <a:t>text Utilizing</a:t>
            </a:r>
            <a:r>
              <a:rPr lang="en" sz="1500">
                <a:solidFill>
                  <a:schemeClr val="dk1"/>
                </a:solidFill>
                <a:latin typeface="DM Sans"/>
                <a:ea typeface="DM Sans"/>
                <a:cs typeface="DM Sans"/>
                <a:sym typeface="DM Sans"/>
              </a:rPr>
              <a:t> this model for testing on one case is given below</a:t>
            </a:r>
            <a:endParaRPr sz="1500">
              <a:solidFill>
                <a:schemeClr val="dk1"/>
              </a:solidFill>
              <a:latin typeface="DM Sans"/>
              <a:ea typeface="DM Sans"/>
              <a:cs typeface="DM Sans"/>
              <a:sym typeface="DM Sans"/>
            </a:endParaRPr>
          </a:p>
          <a:p>
            <a:pPr indent="0" lvl="0" marL="0" rtl="0" algn="just">
              <a:lnSpc>
                <a:spcPct val="110000"/>
              </a:lnSpc>
              <a:spcBef>
                <a:spcPts val="0"/>
              </a:spcBef>
              <a:spcAft>
                <a:spcPts val="0"/>
              </a:spcAft>
              <a:buClr>
                <a:schemeClr val="lt2"/>
              </a:buClr>
              <a:buSzPts val="1100"/>
              <a:buFont typeface="Arial"/>
              <a:buNone/>
            </a:pPr>
            <a:r>
              <a:t/>
            </a:r>
            <a:endParaRPr sz="1500">
              <a:solidFill>
                <a:schemeClr val="dk1"/>
              </a:solidFill>
              <a:latin typeface="DM Sans"/>
              <a:ea typeface="DM Sans"/>
              <a:cs typeface="DM Sans"/>
              <a:sym typeface="DM Sans"/>
            </a:endParaRPr>
          </a:p>
          <a:p>
            <a:pPr indent="0" lvl="0" marL="0" marR="0" rtl="0" algn="just">
              <a:lnSpc>
                <a:spcPct val="110000"/>
              </a:lnSpc>
              <a:spcBef>
                <a:spcPts val="0"/>
              </a:spcBef>
              <a:spcAft>
                <a:spcPts val="0"/>
              </a:spcAft>
              <a:buClr>
                <a:srgbClr val="000000"/>
              </a:buClr>
              <a:buSzPts val="1600"/>
              <a:buFont typeface="Arial"/>
              <a:buNone/>
            </a:pPr>
            <a:r>
              <a:t/>
            </a:r>
            <a:endParaRPr sz="1500">
              <a:solidFill>
                <a:schemeClr val="dk1"/>
              </a:solidFill>
              <a:latin typeface="DM Sans"/>
              <a:ea typeface="DM Sans"/>
              <a:cs typeface="DM Sans"/>
              <a:sym typeface="DM Sans"/>
            </a:endParaRPr>
          </a:p>
        </p:txBody>
      </p:sp>
      <p:sp>
        <p:nvSpPr>
          <p:cNvPr id="346" name="Google Shape;346;p7"/>
          <p:cNvSpPr txBox="1"/>
          <p:nvPr/>
        </p:nvSpPr>
        <p:spPr>
          <a:xfrm>
            <a:off x="5545713" y="4519475"/>
            <a:ext cx="30447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DM Sans"/>
                <a:ea typeface="DM Sans"/>
                <a:cs typeface="DM Sans"/>
                <a:sym typeface="DM Sans"/>
              </a:rPr>
              <a:t>IMPLEMENTATION AND RESULT OF </a:t>
            </a:r>
            <a:r>
              <a:rPr lang="en" sz="1100">
                <a:solidFill>
                  <a:schemeClr val="dk1"/>
                </a:solidFill>
                <a:latin typeface="DM Sans"/>
                <a:ea typeface="DM Sans"/>
                <a:cs typeface="DM Sans"/>
                <a:sym typeface="DM Sans"/>
              </a:rPr>
              <a:t>TOXICITY ANALYSIS FUNCTION USING GRADIO</a:t>
            </a:r>
            <a:endParaRPr b="0" i="0" sz="1100" u="none" cap="none" strike="noStrike">
              <a:solidFill>
                <a:schemeClr val="dk1"/>
              </a:solidFill>
              <a:latin typeface="DM Sans"/>
              <a:ea typeface="DM Sans"/>
              <a:cs typeface="DM Sans"/>
              <a:sym typeface="DM Sans"/>
            </a:endParaRPr>
          </a:p>
        </p:txBody>
      </p:sp>
      <p:pic>
        <p:nvPicPr>
          <p:cNvPr id="347" name="Google Shape;347;p7"/>
          <p:cNvPicPr preferRelativeResize="0"/>
          <p:nvPr/>
        </p:nvPicPr>
        <p:blipFill>
          <a:blip r:embed="rId3">
            <a:alphaModFix/>
          </a:blip>
          <a:stretch>
            <a:fillRect/>
          </a:stretch>
        </p:blipFill>
        <p:spPr>
          <a:xfrm>
            <a:off x="5086650" y="1316725"/>
            <a:ext cx="3962825" cy="3040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8"/>
          <p:cNvSpPr txBox="1"/>
          <p:nvPr/>
        </p:nvSpPr>
        <p:spPr>
          <a:xfrm>
            <a:off x="1823550" y="229675"/>
            <a:ext cx="5496900" cy="5205600"/>
          </a:xfrm>
          <a:prstGeom prst="rect">
            <a:avLst/>
          </a:prstGeom>
          <a:noFill/>
          <a:ln>
            <a:noFill/>
          </a:ln>
        </p:spPr>
        <p:txBody>
          <a:bodyPr anchorCtr="0" anchor="t" bIns="91425" lIns="91425" spcFirstLastPara="1" rIns="91425" wrap="square" tIns="91425">
            <a:spAutoFit/>
          </a:bodyPr>
          <a:lstStyle/>
          <a:p>
            <a:pPr indent="0" lvl="0" marL="0" rtl="0" algn="just">
              <a:lnSpc>
                <a:spcPct val="110000"/>
              </a:lnSpc>
              <a:spcBef>
                <a:spcPts val="0"/>
              </a:spcBef>
              <a:spcAft>
                <a:spcPts val="0"/>
              </a:spcAft>
              <a:buClr>
                <a:schemeClr val="lt2"/>
              </a:buClr>
              <a:buSzPts val="1100"/>
              <a:buFont typeface="Arial"/>
              <a:buNone/>
            </a:pPr>
            <a:r>
              <a:t/>
            </a:r>
            <a:endParaRPr sz="1900">
              <a:solidFill>
                <a:schemeClr val="dk1"/>
              </a:solidFill>
              <a:latin typeface="DM Sans"/>
              <a:ea typeface="DM Sans"/>
              <a:cs typeface="DM Sans"/>
              <a:sym typeface="DM Sans"/>
            </a:endParaRPr>
          </a:p>
          <a:p>
            <a:pPr indent="0" lvl="0" marL="0" rtl="0" algn="just">
              <a:lnSpc>
                <a:spcPct val="110000"/>
              </a:lnSpc>
              <a:spcBef>
                <a:spcPts val="0"/>
              </a:spcBef>
              <a:spcAft>
                <a:spcPts val="0"/>
              </a:spcAft>
              <a:buClr>
                <a:schemeClr val="lt2"/>
              </a:buClr>
              <a:buSzPts val="1100"/>
              <a:buFont typeface="Arial"/>
              <a:buNone/>
            </a:pPr>
            <a:r>
              <a:rPr lang="en" sz="1900">
                <a:solidFill>
                  <a:schemeClr val="dk1"/>
                </a:solidFill>
                <a:latin typeface="DM Sans"/>
                <a:ea typeface="DM Sans"/>
                <a:cs typeface="DM Sans"/>
                <a:sym typeface="DM Sans"/>
              </a:rPr>
              <a:t>Although numerous machine learning models like BERT with higher accuracy are available, this model can be further enhanced by giving it a proper graphical interface, as well as training it with increased parameters like origin of post, context info, metadata, associated posts and groups. A  better GUI could also be made with lightweight frameworks like Flask or Django which could make it easier to use. An API for easy integration into apps could also be made to benefit the user and make it easier for developers to integrate this system into their applications.</a:t>
            </a:r>
            <a:endParaRPr sz="1900">
              <a:solidFill>
                <a:schemeClr val="dk1"/>
              </a:solidFill>
              <a:latin typeface="DM Sans"/>
              <a:ea typeface="DM Sans"/>
              <a:cs typeface="DM Sans"/>
              <a:sym typeface="DM Sans"/>
            </a:endParaRPr>
          </a:p>
          <a:p>
            <a:pPr indent="0" lvl="0" marL="0" rtl="0" algn="just">
              <a:lnSpc>
                <a:spcPct val="110000"/>
              </a:lnSpc>
              <a:spcBef>
                <a:spcPts val="0"/>
              </a:spcBef>
              <a:spcAft>
                <a:spcPts val="0"/>
              </a:spcAft>
              <a:buClr>
                <a:schemeClr val="lt2"/>
              </a:buClr>
              <a:buSzPts val="1100"/>
              <a:buFont typeface="Arial"/>
              <a:buNone/>
            </a:pPr>
            <a:r>
              <a:t/>
            </a:r>
            <a:endParaRPr sz="1600">
              <a:solidFill>
                <a:schemeClr val="dk1"/>
              </a:solidFill>
              <a:latin typeface="DM Sans"/>
              <a:ea typeface="DM Sans"/>
              <a:cs typeface="DM Sans"/>
              <a:sym typeface="DM Sans"/>
            </a:endParaRPr>
          </a:p>
          <a:p>
            <a:pPr indent="0" lvl="0" marL="0" marR="0" rtl="0" algn="just">
              <a:lnSpc>
                <a:spcPct val="110000"/>
              </a:lnSpc>
              <a:spcBef>
                <a:spcPts val="0"/>
              </a:spcBef>
              <a:spcAft>
                <a:spcPts val="0"/>
              </a:spcAft>
              <a:buClr>
                <a:srgbClr val="000000"/>
              </a:buClr>
              <a:buSzPts val="1600"/>
              <a:buFont typeface="Arial"/>
              <a:buNone/>
            </a:pPr>
            <a:r>
              <a:t/>
            </a:r>
            <a:endParaRPr sz="1600">
              <a:solidFill>
                <a:schemeClr val="dk1"/>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9"/>
          <p:cNvSpPr txBox="1"/>
          <p:nvPr>
            <p:ph type="title"/>
          </p:nvPr>
        </p:nvSpPr>
        <p:spPr>
          <a:xfrm>
            <a:off x="720000" y="242775"/>
            <a:ext cx="7704000" cy="5727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400"/>
              <a:buNone/>
            </a:pPr>
            <a:r>
              <a:rPr lang="en"/>
              <a:t>CONCLUSION AND </a:t>
            </a:r>
            <a:r>
              <a:rPr lang="en">
                <a:solidFill>
                  <a:schemeClr val="accent1"/>
                </a:solidFill>
              </a:rPr>
              <a:t>FUTURE WORK</a:t>
            </a:r>
            <a:endParaRPr>
              <a:solidFill>
                <a:schemeClr val="accent1"/>
              </a:solidFill>
            </a:endParaRPr>
          </a:p>
        </p:txBody>
      </p:sp>
      <p:sp>
        <p:nvSpPr>
          <p:cNvPr id="358" name="Google Shape;358;p9"/>
          <p:cNvSpPr txBox="1"/>
          <p:nvPr/>
        </p:nvSpPr>
        <p:spPr>
          <a:xfrm>
            <a:off x="0" y="954475"/>
            <a:ext cx="8916300" cy="2413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lt2"/>
              </a:buClr>
              <a:buSzPts val="1100"/>
              <a:buFont typeface="Arial"/>
              <a:buNone/>
            </a:pPr>
            <a:r>
              <a:rPr lang="en" sz="1600">
                <a:solidFill>
                  <a:schemeClr val="dk1"/>
                </a:solidFill>
                <a:latin typeface="DM Sans"/>
                <a:ea typeface="DM Sans"/>
                <a:cs typeface="DM Sans"/>
                <a:sym typeface="DM Sans"/>
              </a:rPr>
              <a:t>Through this project, I have developed a system that can predict if a social media post is likely to be toxic or not, and on various grounds of toxicity, fairly accurately based solely on the content information . It has the potential to be applied to various post sentiment and social media platforms to ensure that the user generated content is not hateful or toxic towards any race, ethnic backgrounds or groups.</a:t>
            </a:r>
            <a:endParaRPr sz="1600">
              <a:solidFill>
                <a:schemeClr val="dk1"/>
              </a:solidFill>
              <a:latin typeface="DM Sans"/>
              <a:ea typeface="DM Sans"/>
              <a:cs typeface="DM Sans"/>
              <a:sym typeface="DM Sans"/>
            </a:endParaRPr>
          </a:p>
          <a:p>
            <a:pPr indent="0" lvl="0" marL="0" rtl="0" algn="just">
              <a:lnSpc>
                <a:spcPct val="115000"/>
              </a:lnSpc>
              <a:spcBef>
                <a:spcPts val="0"/>
              </a:spcBef>
              <a:spcAft>
                <a:spcPts val="0"/>
              </a:spcAft>
              <a:buClr>
                <a:schemeClr val="lt2"/>
              </a:buClr>
              <a:buSzPts val="1100"/>
              <a:buFont typeface="Arial"/>
              <a:buNone/>
            </a:pPr>
            <a:r>
              <a:t/>
            </a:r>
            <a:endParaRPr sz="1600">
              <a:solidFill>
                <a:schemeClr val="dk1"/>
              </a:solidFill>
              <a:latin typeface="DM Sans"/>
              <a:ea typeface="DM Sans"/>
              <a:cs typeface="DM Sans"/>
              <a:sym typeface="DM Sans"/>
            </a:endParaRPr>
          </a:p>
          <a:p>
            <a:pPr indent="0" lvl="0" marL="0" marR="0" rtl="0" algn="just">
              <a:lnSpc>
                <a:spcPct val="115000"/>
              </a:lnSpc>
              <a:spcBef>
                <a:spcPts val="0"/>
              </a:spcBef>
              <a:spcAft>
                <a:spcPts val="0"/>
              </a:spcAft>
              <a:buClr>
                <a:schemeClr val="lt2"/>
              </a:buClr>
              <a:buSzPts val="1100"/>
              <a:buFont typeface="Arial"/>
              <a:buNone/>
            </a:pPr>
            <a:r>
              <a:t/>
            </a:r>
            <a:endParaRPr sz="1600">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chemeClr val="lt2"/>
              </a:buClr>
              <a:buSzPts val="1100"/>
              <a:buFont typeface="Arial"/>
              <a:buNone/>
            </a:pPr>
            <a:r>
              <a:t/>
            </a:r>
            <a:endParaRPr b="0" i="0" sz="1600" u="none" cap="none" strike="noStrike">
              <a:solidFill>
                <a:schemeClr val="dk1"/>
              </a:solidFill>
              <a:latin typeface="DM Sans"/>
              <a:ea typeface="DM Sans"/>
              <a:cs typeface="DM Sans"/>
              <a:sym typeface="DM Sans"/>
            </a:endParaRPr>
          </a:p>
        </p:txBody>
      </p:sp>
      <p:sp>
        <p:nvSpPr>
          <p:cNvPr id="359" name="Google Shape;359;p9"/>
          <p:cNvSpPr txBox="1"/>
          <p:nvPr/>
        </p:nvSpPr>
        <p:spPr>
          <a:xfrm>
            <a:off x="0" y="2801275"/>
            <a:ext cx="89163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DM Sans"/>
              <a:ea typeface="DM Sans"/>
              <a:cs typeface="DM Sans"/>
              <a:sym typeface="DM Sans"/>
            </a:endParaRPr>
          </a:p>
        </p:txBody>
      </p:sp>
      <p:sp>
        <p:nvSpPr>
          <p:cNvPr id="360" name="Google Shape;360;p9"/>
          <p:cNvSpPr txBox="1"/>
          <p:nvPr/>
        </p:nvSpPr>
        <p:spPr>
          <a:xfrm>
            <a:off x="0" y="2649100"/>
            <a:ext cx="8916300" cy="3546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lt2"/>
              </a:buClr>
              <a:buSzPts val="1100"/>
              <a:buFont typeface="Arial"/>
              <a:buNone/>
            </a:pPr>
            <a:r>
              <a:rPr lang="en" sz="1600">
                <a:solidFill>
                  <a:schemeClr val="dk1"/>
                </a:solidFill>
                <a:latin typeface="DM Sans"/>
                <a:ea typeface="DM Sans"/>
                <a:cs typeface="DM Sans"/>
                <a:sym typeface="DM Sans"/>
              </a:rPr>
              <a:t>However it is important to note that the model , though provides a good accuracy over the original dataset, is still not a totally accurate analysis of the independent posts and needs more data to be trained on with several more parameters. A button or option to report false claims should be recommended with a deployment of this model. </a:t>
            </a:r>
            <a:endParaRPr sz="1600">
              <a:solidFill>
                <a:schemeClr val="dk1"/>
              </a:solidFill>
              <a:latin typeface="DM Sans"/>
              <a:ea typeface="DM Sans"/>
              <a:cs typeface="DM Sans"/>
              <a:sym typeface="DM Sans"/>
            </a:endParaRPr>
          </a:p>
          <a:p>
            <a:pPr indent="0" lvl="0" marL="0" rtl="0" algn="just">
              <a:lnSpc>
                <a:spcPct val="115000"/>
              </a:lnSpc>
              <a:spcBef>
                <a:spcPts val="0"/>
              </a:spcBef>
              <a:spcAft>
                <a:spcPts val="0"/>
              </a:spcAft>
              <a:buClr>
                <a:schemeClr val="lt2"/>
              </a:buClr>
              <a:buSzPts val="1100"/>
              <a:buFont typeface="Arial"/>
              <a:buNone/>
            </a:pPr>
            <a:r>
              <a:rPr lang="en" sz="1600">
                <a:solidFill>
                  <a:schemeClr val="dk1"/>
                </a:solidFill>
                <a:latin typeface="DM Sans"/>
                <a:ea typeface="DM Sans"/>
                <a:cs typeface="DM Sans"/>
                <a:sym typeface="DM Sans"/>
              </a:rPr>
              <a:t>Moreover, there are a number of intriguing directions to pursue for the project's future development. Toxicological identification is a persistent difficulty due to the dynamic nature of online communication and the constantly changing social media ecosystem.</a:t>
            </a:r>
            <a:endParaRPr sz="1600">
              <a:solidFill>
                <a:schemeClr val="dk1"/>
              </a:solidFill>
              <a:latin typeface="DM Sans"/>
              <a:ea typeface="DM Sans"/>
              <a:cs typeface="DM Sans"/>
              <a:sym typeface="DM Sans"/>
            </a:endParaRPr>
          </a:p>
          <a:p>
            <a:pPr indent="0" lvl="0" marL="0" rtl="0" algn="just">
              <a:lnSpc>
                <a:spcPct val="115000"/>
              </a:lnSpc>
              <a:spcBef>
                <a:spcPts val="0"/>
              </a:spcBef>
              <a:spcAft>
                <a:spcPts val="0"/>
              </a:spcAft>
              <a:buClr>
                <a:schemeClr val="lt2"/>
              </a:buClr>
              <a:buSzPts val="1100"/>
              <a:buFont typeface="Arial"/>
              <a:buNone/>
            </a:pPr>
            <a:r>
              <a:t/>
            </a:r>
            <a:endParaRPr sz="1600">
              <a:solidFill>
                <a:schemeClr val="dk1"/>
              </a:solidFill>
              <a:latin typeface="DM Sans"/>
              <a:ea typeface="DM Sans"/>
              <a:cs typeface="DM Sans"/>
              <a:sym typeface="DM Sans"/>
            </a:endParaRPr>
          </a:p>
          <a:p>
            <a:pPr indent="0" lvl="0" marL="0" rtl="0" algn="just">
              <a:lnSpc>
                <a:spcPct val="115000"/>
              </a:lnSpc>
              <a:spcBef>
                <a:spcPts val="0"/>
              </a:spcBef>
              <a:spcAft>
                <a:spcPts val="0"/>
              </a:spcAft>
              <a:buClr>
                <a:schemeClr val="lt2"/>
              </a:buClr>
              <a:buSzPts val="1100"/>
              <a:buFont typeface="Arial"/>
              <a:buNone/>
            </a:pPr>
            <a:r>
              <a:t/>
            </a:r>
            <a:endParaRPr sz="1600">
              <a:solidFill>
                <a:schemeClr val="dk1"/>
              </a:solidFill>
              <a:latin typeface="DM Sans"/>
              <a:ea typeface="DM Sans"/>
              <a:cs typeface="DM Sans"/>
              <a:sym typeface="DM Sans"/>
            </a:endParaRPr>
          </a:p>
          <a:p>
            <a:pPr indent="0" lvl="0" marL="0" rtl="0" algn="just">
              <a:lnSpc>
                <a:spcPct val="115000"/>
              </a:lnSpc>
              <a:spcBef>
                <a:spcPts val="0"/>
              </a:spcBef>
              <a:spcAft>
                <a:spcPts val="0"/>
              </a:spcAft>
              <a:buClr>
                <a:schemeClr val="lt2"/>
              </a:buClr>
              <a:buSzPts val="1100"/>
              <a:buFont typeface="Arial"/>
              <a:buNone/>
            </a:pPr>
            <a:r>
              <a:t/>
            </a:r>
            <a:endParaRPr sz="1600">
              <a:solidFill>
                <a:schemeClr val="dk1"/>
              </a:solidFill>
              <a:latin typeface="DM Sans"/>
              <a:ea typeface="DM Sans"/>
              <a:cs typeface="DM Sans"/>
              <a:sym typeface="DM Sans"/>
            </a:endParaRPr>
          </a:p>
          <a:p>
            <a:pPr indent="0" lvl="0" marL="0" marR="0" rtl="0" algn="just">
              <a:lnSpc>
                <a:spcPct val="115000"/>
              </a:lnSpc>
              <a:spcBef>
                <a:spcPts val="0"/>
              </a:spcBef>
              <a:spcAft>
                <a:spcPts val="0"/>
              </a:spcAft>
              <a:buClr>
                <a:schemeClr val="lt2"/>
              </a:buClr>
              <a:buSzPts val="1100"/>
              <a:buFont typeface="Arial"/>
              <a:buNone/>
            </a:pPr>
            <a:r>
              <a:t/>
            </a:r>
            <a:endParaRPr sz="1600">
              <a:solidFill>
                <a:schemeClr val="dk1"/>
              </a:solidFill>
              <a:latin typeface="DM Sans"/>
              <a:ea typeface="DM Sans"/>
              <a:cs typeface="DM Sans"/>
              <a:sym typeface="DM Sans"/>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echnology Project Proposal Minitheme by Slidesgo">
  <a:themeElements>
    <a:clrScheme name="Simple Light">
      <a:dk1>
        <a:srgbClr val="FFFFFF"/>
      </a:dk1>
      <a:lt1>
        <a:srgbClr val="E0E0E0"/>
      </a:lt1>
      <a:dk2>
        <a:srgbClr val="666666"/>
      </a:dk2>
      <a:lt2>
        <a:srgbClr val="000000"/>
      </a:lt2>
      <a:accent1>
        <a:srgbClr val="96FFF3"/>
      </a:accent1>
      <a:accent2>
        <a:srgbClr val="8F1EA0"/>
      </a:accent2>
      <a:accent3>
        <a:srgbClr val="3DC6FF"/>
      </a:accent3>
      <a:accent4>
        <a:srgbClr val="2619AA"/>
      </a:accent4>
      <a:accent5>
        <a:srgbClr val="190057"/>
      </a:accent5>
      <a:accent6>
        <a:srgbClr val="F139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