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ExtraLight"/>
      <p:regular r:id="rId16"/>
      <p:bold r:id="rId17"/>
    </p:embeddedFont>
    <p:embeddedFont>
      <p:font typeface="Bebas Neue"/>
      <p:regular r:id="rId18"/>
    </p:embeddedFont>
    <p:embeddedFont>
      <p:font typeface="Oswald"/>
      <p:regular r:id="rId19"/>
      <p:bold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 uri="GoogleSlidesCustomDataVersion2">
      <go:slidesCustomData xmlns:go="http://customooxmlschemas.google.com/" r:id="rId25" roundtripDataSignature="AMtx7mi7O+rVt+Y+rOetrGysz0uGl2Kz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ExtraLight-bold.fntdata"/><Relationship Id="rId16" Type="http://schemas.openxmlformats.org/officeDocument/2006/relationships/font" Target="fonts/OswaldExtraLight-regular.fntdata"/><Relationship Id="rId19" Type="http://schemas.openxmlformats.org/officeDocument/2006/relationships/font" Target="fonts/Oswald-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12"/>
          <p:cNvSpPr txBox="1"/>
          <p:nvPr>
            <p:ph type="ctrTitle"/>
          </p:nvPr>
        </p:nvSpPr>
        <p:spPr>
          <a:xfrm>
            <a:off x="713225" y="967650"/>
            <a:ext cx="3972000" cy="3027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4900"/>
              <a:buNone/>
              <a:defRPr sz="5000">
                <a:solidFill>
                  <a:schemeClr val="dk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2"/>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12"/>
          <p:cNvGrpSpPr/>
          <p:nvPr/>
        </p:nvGrpSpPr>
        <p:grpSpPr>
          <a:xfrm rot="5400000">
            <a:off x="7002555" y="-662466"/>
            <a:ext cx="1673084" cy="3614193"/>
            <a:chOff x="7350442" y="2608992"/>
            <a:chExt cx="777239" cy="1673160"/>
          </a:xfrm>
        </p:grpSpPr>
        <p:sp>
          <p:nvSpPr>
            <p:cNvPr id="12" name="Google Shape;12;p1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1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1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1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1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1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1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1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78" name="Shape 78"/>
        <p:cNvGrpSpPr/>
        <p:nvPr/>
      </p:nvGrpSpPr>
      <p:grpSpPr>
        <a:xfrm>
          <a:off x="0" y="0"/>
          <a:ext cx="0" cy="0"/>
          <a:chOff x="0" y="0"/>
          <a:chExt cx="0" cy="0"/>
        </a:xfrm>
      </p:grpSpPr>
      <p:sp>
        <p:nvSpPr>
          <p:cNvPr id="79" name="Google Shape;79;p21"/>
          <p:cNvSpPr txBox="1"/>
          <p:nvPr>
            <p:ph type="title"/>
          </p:nvPr>
        </p:nvSpPr>
        <p:spPr>
          <a:xfrm>
            <a:off x="1260875" y="3226350"/>
            <a:ext cx="3792300" cy="105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22"/>
          <p:cNvSpPr txBox="1"/>
          <p:nvPr>
            <p:ph hasCustomPrompt="1" type="title"/>
          </p:nvPr>
        </p:nvSpPr>
        <p:spPr>
          <a:xfrm>
            <a:off x="713225" y="1536500"/>
            <a:ext cx="5226000" cy="1393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2" name="Google Shape;82;p22"/>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83" name="Google Shape;83;p22"/>
          <p:cNvGrpSpPr/>
          <p:nvPr/>
        </p:nvGrpSpPr>
        <p:grpSpPr>
          <a:xfrm rot="5400000">
            <a:off x="6345490" y="-889971"/>
            <a:ext cx="1764332" cy="3811124"/>
            <a:chOff x="7350442" y="2608992"/>
            <a:chExt cx="777239" cy="1673160"/>
          </a:xfrm>
        </p:grpSpPr>
        <p:sp>
          <p:nvSpPr>
            <p:cNvPr id="84" name="Google Shape;84;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 name="Google Shape;92;p22"/>
          <p:cNvGrpSpPr/>
          <p:nvPr/>
        </p:nvGrpSpPr>
        <p:grpSpPr>
          <a:xfrm rot="-5400000">
            <a:off x="1007843" y="2135053"/>
            <a:ext cx="1737362" cy="3752898"/>
            <a:chOff x="7350442" y="2608992"/>
            <a:chExt cx="777239" cy="1673160"/>
          </a:xfrm>
        </p:grpSpPr>
        <p:sp>
          <p:nvSpPr>
            <p:cNvPr id="93" name="Google Shape;93;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1" name="Google Shape;101;p22"/>
          <p:cNvGrpSpPr/>
          <p:nvPr/>
        </p:nvGrpSpPr>
        <p:grpSpPr>
          <a:xfrm>
            <a:off x="752475" y="981075"/>
            <a:ext cx="1200150" cy="114300"/>
            <a:chOff x="752475" y="981075"/>
            <a:chExt cx="1200150" cy="114300"/>
          </a:xfrm>
        </p:grpSpPr>
        <p:sp>
          <p:nvSpPr>
            <p:cNvPr id="102" name="Google Shape;102;p2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2"/>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2"/>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2"/>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2"/>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588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9" name="Shape 10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0" name="Shape 110"/>
        <p:cNvGrpSpPr/>
        <p:nvPr/>
      </p:nvGrpSpPr>
      <p:grpSpPr>
        <a:xfrm>
          <a:off x="0" y="0"/>
          <a:ext cx="0" cy="0"/>
          <a:chOff x="0" y="0"/>
          <a:chExt cx="0" cy="0"/>
        </a:xfrm>
      </p:grpSpPr>
      <p:sp>
        <p:nvSpPr>
          <p:cNvPr id="111" name="Google Shape;111;p24"/>
          <p:cNvSpPr txBox="1"/>
          <p:nvPr>
            <p:ph type="title"/>
          </p:nvPr>
        </p:nvSpPr>
        <p:spPr>
          <a:xfrm>
            <a:off x="1849288" y="1728870"/>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12" name="Google Shape;112;p24"/>
          <p:cNvSpPr txBox="1"/>
          <p:nvPr>
            <p:ph idx="2" type="title"/>
          </p:nvPr>
        </p:nvSpPr>
        <p:spPr>
          <a:xfrm>
            <a:off x="695771" y="1749900"/>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24"/>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4" name="Google Shape;114;p24"/>
          <p:cNvSpPr txBox="1"/>
          <p:nvPr>
            <p:ph idx="3" type="title"/>
          </p:nvPr>
        </p:nvSpPr>
        <p:spPr>
          <a:xfrm>
            <a:off x="6111838" y="1730349"/>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15" name="Google Shape;115;p24"/>
          <p:cNvSpPr txBox="1"/>
          <p:nvPr>
            <p:ph idx="4" type="title"/>
          </p:nvPr>
        </p:nvSpPr>
        <p:spPr>
          <a:xfrm>
            <a:off x="4961874" y="1749900"/>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6" name="Google Shape;116;p24"/>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7" name="Google Shape;117;p24"/>
          <p:cNvSpPr txBox="1"/>
          <p:nvPr>
            <p:ph idx="6" type="title"/>
          </p:nvPr>
        </p:nvSpPr>
        <p:spPr>
          <a:xfrm>
            <a:off x="1853038" y="3419068"/>
            <a:ext cx="23364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18" name="Google Shape;118;p24"/>
          <p:cNvSpPr txBox="1"/>
          <p:nvPr>
            <p:ph idx="7" type="title"/>
          </p:nvPr>
        </p:nvSpPr>
        <p:spPr>
          <a:xfrm>
            <a:off x="695771" y="3448775"/>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9" name="Google Shape;119;p24"/>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20" name="Google Shape;120;p24"/>
          <p:cNvSpPr txBox="1"/>
          <p:nvPr>
            <p:ph idx="9" type="title"/>
          </p:nvPr>
        </p:nvSpPr>
        <p:spPr>
          <a:xfrm>
            <a:off x="6111838" y="3421989"/>
            <a:ext cx="2336400" cy="361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21" name="Google Shape;121;p24"/>
          <p:cNvSpPr txBox="1"/>
          <p:nvPr>
            <p:ph idx="13" type="title"/>
          </p:nvPr>
        </p:nvSpPr>
        <p:spPr>
          <a:xfrm>
            <a:off x="4961874" y="3453772"/>
            <a:ext cx="867300" cy="80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000"/>
              <a:buNone/>
              <a:defRPr sz="5200">
                <a:latin typeface="Oswald ExtraLight"/>
                <a:ea typeface="Oswald ExtraLight"/>
                <a:cs typeface="Oswald ExtraLight"/>
                <a:sym typeface="Oswald Extra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2" name="Google Shape;122;p24"/>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23" name="Google Shape;123;p24"/>
          <p:cNvSpPr txBox="1"/>
          <p:nvPr>
            <p:ph idx="15" type="title"/>
          </p:nvPr>
        </p:nvSpPr>
        <p:spPr>
          <a:xfrm>
            <a:off x="720000" y="539496"/>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24" name="Shape 124"/>
        <p:cNvGrpSpPr/>
        <p:nvPr/>
      </p:nvGrpSpPr>
      <p:grpSpPr>
        <a:xfrm>
          <a:off x="0" y="0"/>
          <a:ext cx="0" cy="0"/>
          <a:chOff x="0" y="0"/>
          <a:chExt cx="0" cy="0"/>
        </a:xfrm>
      </p:grpSpPr>
      <p:sp>
        <p:nvSpPr>
          <p:cNvPr id="125" name="Google Shape;125;p25"/>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26" name="Google Shape;126;p25"/>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27" name="Shape 127"/>
        <p:cNvGrpSpPr/>
        <p:nvPr/>
      </p:nvGrpSpPr>
      <p:grpSpPr>
        <a:xfrm>
          <a:off x="0" y="0"/>
          <a:ext cx="0" cy="0"/>
          <a:chOff x="0" y="0"/>
          <a:chExt cx="0" cy="0"/>
        </a:xfrm>
      </p:grpSpPr>
      <p:sp>
        <p:nvSpPr>
          <p:cNvPr id="128" name="Google Shape;128;p26"/>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129" name="Shape 129"/>
        <p:cNvGrpSpPr/>
        <p:nvPr/>
      </p:nvGrpSpPr>
      <p:grpSpPr>
        <a:xfrm>
          <a:off x="0" y="0"/>
          <a:ext cx="0" cy="0"/>
          <a:chOff x="0" y="0"/>
          <a:chExt cx="0" cy="0"/>
        </a:xfrm>
      </p:grpSpPr>
      <p:sp>
        <p:nvSpPr>
          <p:cNvPr id="130" name="Google Shape;130;p27"/>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131" name="Shape 131"/>
        <p:cNvGrpSpPr/>
        <p:nvPr/>
      </p:nvGrpSpPr>
      <p:grpSpPr>
        <a:xfrm>
          <a:off x="0" y="0"/>
          <a:ext cx="0" cy="0"/>
          <a:chOff x="0" y="0"/>
          <a:chExt cx="0" cy="0"/>
        </a:xfrm>
      </p:grpSpPr>
      <p:sp>
        <p:nvSpPr>
          <p:cNvPr id="132" name="Google Shape;132;p28"/>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33" name="Shape 133"/>
        <p:cNvGrpSpPr/>
        <p:nvPr/>
      </p:nvGrpSpPr>
      <p:grpSpPr>
        <a:xfrm>
          <a:off x="0" y="0"/>
          <a:ext cx="0" cy="0"/>
          <a:chOff x="0" y="0"/>
          <a:chExt cx="0" cy="0"/>
        </a:xfrm>
      </p:grpSpPr>
      <p:sp>
        <p:nvSpPr>
          <p:cNvPr id="134" name="Google Shape;134;p29"/>
          <p:cNvSpPr txBox="1"/>
          <p:nvPr>
            <p:ph type="title"/>
          </p:nvPr>
        </p:nvSpPr>
        <p:spPr>
          <a:xfrm>
            <a:off x="4720925" y="539500"/>
            <a:ext cx="31914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grpSp>
        <p:nvGrpSpPr>
          <p:cNvPr id="135" name="Google Shape;135;p29"/>
          <p:cNvGrpSpPr/>
          <p:nvPr/>
        </p:nvGrpSpPr>
        <p:grpSpPr>
          <a:xfrm flipH="1" rot="-5399868">
            <a:off x="480934" y="-830736"/>
            <a:ext cx="2029371" cy="4383847"/>
            <a:chOff x="7350442" y="2608992"/>
            <a:chExt cx="777239" cy="1673160"/>
          </a:xfrm>
        </p:grpSpPr>
        <p:sp>
          <p:nvSpPr>
            <p:cNvPr id="136" name="Google Shape;136;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2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44" name="Shape 144"/>
        <p:cNvGrpSpPr/>
        <p:nvPr/>
      </p:nvGrpSpPr>
      <p:grpSpPr>
        <a:xfrm>
          <a:off x="0" y="0"/>
          <a:ext cx="0" cy="0"/>
          <a:chOff x="0" y="0"/>
          <a:chExt cx="0" cy="0"/>
        </a:xfrm>
      </p:grpSpPr>
      <p:sp>
        <p:nvSpPr>
          <p:cNvPr id="145" name="Google Shape;145;p30"/>
          <p:cNvSpPr txBox="1"/>
          <p:nvPr>
            <p:ph type="title"/>
          </p:nvPr>
        </p:nvSpPr>
        <p:spPr>
          <a:xfrm>
            <a:off x="972450" y="539500"/>
            <a:ext cx="71991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ctr">
              <a:lnSpc>
                <a:spcPct val="100000"/>
              </a:lnSpc>
              <a:spcBef>
                <a:spcPts val="0"/>
              </a:spcBef>
              <a:spcAft>
                <a:spcPts val="0"/>
              </a:spcAft>
              <a:buSzPts val="3400"/>
              <a:buFont typeface="Oswald"/>
              <a:buNone/>
              <a:defRPr sz="3400">
                <a:latin typeface="Oswald"/>
                <a:ea typeface="Oswald"/>
                <a:cs typeface="Oswald"/>
                <a:sym typeface="Oswald"/>
              </a:defRPr>
            </a:lvl2pPr>
            <a:lvl3pPr lvl="2" algn="ctr">
              <a:lnSpc>
                <a:spcPct val="100000"/>
              </a:lnSpc>
              <a:spcBef>
                <a:spcPts val="0"/>
              </a:spcBef>
              <a:spcAft>
                <a:spcPts val="0"/>
              </a:spcAft>
              <a:buSzPts val="3400"/>
              <a:buFont typeface="Oswald"/>
              <a:buNone/>
              <a:defRPr sz="3400">
                <a:latin typeface="Oswald"/>
                <a:ea typeface="Oswald"/>
                <a:cs typeface="Oswald"/>
                <a:sym typeface="Oswald"/>
              </a:defRPr>
            </a:lvl3pPr>
            <a:lvl4pPr lvl="3" algn="ctr">
              <a:lnSpc>
                <a:spcPct val="100000"/>
              </a:lnSpc>
              <a:spcBef>
                <a:spcPts val="0"/>
              </a:spcBef>
              <a:spcAft>
                <a:spcPts val="0"/>
              </a:spcAft>
              <a:buSzPts val="3400"/>
              <a:buFont typeface="Oswald"/>
              <a:buNone/>
              <a:defRPr sz="3400">
                <a:latin typeface="Oswald"/>
                <a:ea typeface="Oswald"/>
                <a:cs typeface="Oswald"/>
                <a:sym typeface="Oswald"/>
              </a:defRPr>
            </a:lvl4pPr>
            <a:lvl5pPr lvl="4" algn="ctr">
              <a:lnSpc>
                <a:spcPct val="100000"/>
              </a:lnSpc>
              <a:spcBef>
                <a:spcPts val="0"/>
              </a:spcBef>
              <a:spcAft>
                <a:spcPts val="0"/>
              </a:spcAft>
              <a:buSzPts val="3400"/>
              <a:buFont typeface="Oswald"/>
              <a:buNone/>
              <a:defRPr sz="3400">
                <a:latin typeface="Oswald"/>
                <a:ea typeface="Oswald"/>
                <a:cs typeface="Oswald"/>
                <a:sym typeface="Oswald"/>
              </a:defRPr>
            </a:lvl5pPr>
            <a:lvl6pPr lvl="5" algn="ctr">
              <a:lnSpc>
                <a:spcPct val="100000"/>
              </a:lnSpc>
              <a:spcBef>
                <a:spcPts val="0"/>
              </a:spcBef>
              <a:spcAft>
                <a:spcPts val="0"/>
              </a:spcAft>
              <a:buSzPts val="3400"/>
              <a:buFont typeface="Oswald"/>
              <a:buNone/>
              <a:defRPr sz="3400">
                <a:latin typeface="Oswald"/>
                <a:ea typeface="Oswald"/>
                <a:cs typeface="Oswald"/>
                <a:sym typeface="Oswald"/>
              </a:defRPr>
            </a:lvl6pPr>
            <a:lvl7pPr lvl="6" algn="ctr">
              <a:lnSpc>
                <a:spcPct val="100000"/>
              </a:lnSpc>
              <a:spcBef>
                <a:spcPts val="0"/>
              </a:spcBef>
              <a:spcAft>
                <a:spcPts val="0"/>
              </a:spcAft>
              <a:buSzPts val="3400"/>
              <a:buFont typeface="Oswald"/>
              <a:buNone/>
              <a:defRPr sz="3400">
                <a:latin typeface="Oswald"/>
                <a:ea typeface="Oswald"/>
                <a:cs typeface="Oswald"/>
                <a:sym typeface="Oswald"/>
              </a:defRPr>
            </a:lvl7pPr>
            <a:lvl8pPr lvl="7" algn="ctr">
              <a:lnSpc>
                <a:spcPct val="100000"/>
              </a:lnSpc>
              <a:spcBef>
                <a:spcPts val="0"/>
              </a:spcBef>
              <a:spcAft>
                <a:spcPts val="0"/>
              </a:spcAft>
              <a:buSzPts val="3400"/>
              <a:buFont typeface="Oswald"/>
              <a:buNone/>
              <a:defRPr sz="3400">
                <a:latin typeface="Oswald"/>
                <a:ea typeface="Oswald"/>
                <a:cs typeface="Oswald"/>
                <a:sym typeface="Oswald"/>
              </a:defRPr>
            </a:lvl8pPr>
            <a:lvl9pPr lvl="8" algn="ctr">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20" name="Shape 20"/>
        <p:cNvGrpSpPr/>
        <p:nvPr/>
      </p:nvGrpSpPr>
      <p:grpSpPr>
        <a:xfrm>
          <a:off x="0" y="0"/>
          <a:ext cx="0" cy="0"/>
          <a:chOff x="0" y="0"/>
          <a:chExt cx="0" cy="0"/>
        </a:xfrm>
      </p:grpSpPr>
      <p:sp>
        <p:nvSpPr>
          <p:cNvPr id="21" name="Google Shape;21;p13"/>
          <p:cNvSpPr txBox="1"/>
          <p:nvPr>
            <p:ph type="title"/>
          </p:nvPr>
        </p:nvSpPr>
        <p:spPr>
          <a:xfrm>
            <a:off x="1584063" y="1543600"/>
            <a:ext cx="2337300" cy="39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2" name="Google Shape;22;p13"/>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3" name="Google Shape;23;p13"/>
          <p:cNvSpPr txBox="1"/>
          <p:nvPr>
            <p:ph idx="2" type="title"/>
          </p:nvPr>
        </p:nvSpPr>
        <p:spPr>
          <a:xfrm>
            <a:off x="5704788" y="1543600"/>
            <a:ext cx="2340900" cy="39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4" name="Google Shape;24;p13"/>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5" name="Google Shape;25;p13"/>
          <p:cNvSpPr txBox="1"/>
          <p:nvPr>
            <p:ph idx="4" type="title"/>
          </p:nvPr>
        </p:nvSpPr>
        <p:spPr>
          <a:xfrm>
            <a:off x="3644425" y="3290400"/>
            <a:ext cx="2337300" cy="39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Font typeface="Oswald"/>
              <a:buNone/>
              <a:defRPr sz="2200">
                <a:latin typeface="Oswald"/>
                <a:ea typeface="Oswald"/>
                <a:cs typeface="Oswald"/>
                <a:sym typeface="Oswald"/>
              </a:defRPr>
            </a:lvl2pPr>
            <a:lvl3pPr lvl="2" algn="ctr">
              <a:lnSpc>
                <a:spcPct val="100000"/>
              </a:lnSpc>
              <a:spcBef>
                <a:spcPts val="0"/>
              </a:spcBef>
              <a:spcAft>
                <a:spcPts val="0"/>
              </a:spcAft>
              <a:buSzPts val="2200"/>
              <a:buFont typeface="Oswald"/>
              <a:buNone/>
              <a:defRPr sz="2200">
                <a:latin typeface="Oswald"/>
                <a:ea typeface="Oswald"/>
                <a:cs typeface="Oswald"/>
                <a:sym typeface="Oswald"/>
              </a:defRPr>
            </a:lvl3pPr>
            <a:lvl4pPr lvl="3" algn="ctr">
              <a:lnSpc>
                <a:spcPct val="100000"/>
              </a:lnSpc>
              <a:spcBef>
                <a:spcPts val="0"/>
              </a:spcBef>
              <a:spcAft>
                <a:spcPts val="0"/>
              </a:spcAft>
              <a:buSzPts val="2200"/>
              <a:buFont typeface="Oswald"/>
              <a:buNone/>
              <a:defRPr sz="2200">
                <a:latin typeface="Oswald"/>
                <a:ea typeface="Oswald"/>
                <a:cs typeface="Oswald"/>
                <a:sym typeface="Oswald"/>
              </a:defRPr>
            </a:lvl4pPr>
            <a:lvl5pPr lvl="4" algn="ctr">
              <a:lnSpc>
                <a:spcPct val="100000"/>
              </a:lnSpc>
              <a:spcBef>
                <a:spcPts val="0"/>
              </a:spcBef>
              <a:spcAft>
                <a:spcPts val="0"/>
              </a:spcAft>
              <a:buSzPts val="2200"/>
              <a:buFont typeface="Oswald"/>
              <a:buNone/>
              <a:defRPr sz="2200">
                <a:latin typeface="Oswald"/>
                <a:ea typeface="Oswald"/>
                <a:cs typeface="Oswald"/>
                <a:sym typeface="Oswald"/>
              </a:defRPr>
            </a:lvl5pPr>
            <a:lvl6pPr lvl="5" algn="ctr">
              <a:lnSpc>
                <a:spcPct val="100000"/>
              </a:lnSpc>
              <a:spcBef>
                <a:spcPts val="0"/>
              </a:spcBef>
              <a:spcAft>
                <a:spcPts val="0"/>
              </a:spcAft>
              <a:buSzPts val="2200"/>
              <a:buFont typeface="Oswald"/>
              <a:buNone/>
              <a:defRPr sz="2200">
                <a:latin typeface="Oswald"/>
                <a:ea typeface="Oswald"/>
                <a:cs typeface="Oswald"/>
                <a:sym typeface="Oswald"/>
              </a:defRPr>
            </a:lvl6pPr>
            <a:lvl7pPr lvl="6" algn="ctr">
              <a:lnSpc>
                <a:spcPct val="100000"/>
              </a:lnSpc>
              <a:spcBef>
                <a:spcPts val="0"/>
              </a:spcBef>
              <a:spcAft>
                <a:spcPts val="0"/>
              </a:spcAft>
              <a:buSzPts val="2200"/>
              <a:buFont typeface="Oswald"/>
              <a:buNone/>
              <a:defRPr sz="2200">
                <a:latin typeface="Oswald"/>
                <a:ea typeface="Oswald"/>
                <a:cs typeface="Oswald"/>
                <a:sym typeface="Oswald"/>
              </a:defRPr>
            </a:lvl7pPr>
            <a:lvl8pPr lvl="7" algn="ctr">
              <a:lnSpc>
                <a:spcPct val="100000"/>
              </a:lnSpc>
              <a:spcBef>
                <a:spcPts val="0"/>
              </a:spcBef>
              <a:spcAft>
                <a:spcPts val="0"/>
              </a:spcAft>
              <a:buSzPts val="2200"/>
              <a:buFont typeface="Oswald"/>
              <a:buNone/>
              <a:defRPr sz="2200">
                <a:latin typeface="Oswald"/>
                <a:ea typeface="Oswald"/>
                <a:cs typeface="Oswald"/>
                <a:sym typeface="Oswald"/>
              </a:defRPr>
            </a:lvl8pPr>
            <a:lvl9pPr lvl="8" algn="ctr">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26" name="Google Shape;26;p13"/>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7" name="Google Shape;27;p13"/>
          <p:cNvSpPr txBox="1"/>
          <p:nvPr>
            <p:ph idx="6" type="title"/>
          </p:nvPr>
        </p:nvSpPr>
        <p:spPr>
          <a:xfrm>
            <a:off x="720000" y="539500"/>
            <a:ext cx="77109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31"/>
          <p:cNvSpPr txBox="1"/>
          <p:nvPr>
            <p:ph type="title"/>
          </p:nvPr>
        </p:nvSpPr>
        <p:spPr>
          <a:xfrm>
            <a:off x="1495425"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31"/>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31"/>
          <p:cNvSpPr txBox="1"/>
          <p:nvPr>
            <p:ph idx="2" type="title"/>
          </p:nvPr>
        </p:nvSpPr>
        <p:spPr>
          <a:xfrm>
            <a:off x="4211550"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31"/>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31"/>
          <p:cNvSpPr txBox="1"/>
          <p:nvPr>
            <p:ph idx="4" type="title"/>
          </p:nvPr>
        </p:nvSpPr>
        <p:spPr>
          <a:xfrm>
            <a:off x="1495425" y="3329975"/>
            <a:ext cx="1322100" cy="36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31"/>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31"/>
          <p:cNvSpPr txBox="1"/>
          <p:nvPr>
            <p:ph idx="6" type="title"/>
          </p:nvPr>
        </p:nvSpPr>
        <p:spPr>
          <a:xfrm>
            <a:off x="4211550" y="3329974"/>
            <a:ext cx="1322100" cy="363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31"/>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31"/>
          <p:cNvSpPr txBox="1"/>
          <p:nvPr>
            <p:ph idx="8" type="title"/>
          </p:nvPr>
        </p:nvSpPr>
        <p:spPr>
          <a:xfrm>
            <a:off x="6927550" y="1599975"/>
            <a:ext cx="13221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31"/>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31"/>
          <p:cNvSpPr txBox="1"/>
          <p:nvPr>
            <p:ph idx="13" type="title"/>
          </p:nvPr>
        </p:nvSpPr>
        <p:spPr>
          <a:xfrm>
            <a:off x="6927675" y="3329974"/>
            <a:ext cx="1322100" cy="363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Font typeface="Oswald"/>
              <a:buNone/>
              <a:defRPr sz="2200">
                <a:latin typeface="Oswald"/>
                <a:ea typeface="Oswald"/>
                <a:cs typeface="Oswald"/>
                <a:sym typeface="Oswald"/>
              </a:defRPr>
            </a:lvl2pPr>
            <a:lvl3pPr lvl="2" algn="l">
              <a:lnSpc>
                <a:spcPct val="100000"/>
              </a:lnSpc>
              <a:spcBef>
                <a:spcPts val="0"/>
              </a:spcBef>
              <a:spcAft>
                <a:spcPts val="0"/>
              </a:spcAft>
              <a:buSzPts val="2200"/>
              <a:buFont typeface="Oswald"/>
              <a:buNone/>
              <a:defRPr sz="2200">
                <a:latin typeface="Oswald"/>
                <a:ea typeface="Oswald"/>
                <a:cs typeface="Oswald"/>
                <a:sym typeface="Oswald"/>
              </a:defRPr>
            </a:lvl3pPr>
            <a:lvl4pPr lvl="3" algn="l">
              <a:lnSpc>
                <a:spcPct val="100000"/>
              </a:lnSpc>
              <a:spcBef>
                <a:spcPts val="0"/>
              </a:spcBef>
              <a:spcAft>
                <a:spcPts val="0"/>
              </a:spcAft>
              <a:buSzPts val="2200"/>
              <a:buFont typeface="Oswald"/>
              <a:buNone/>
              <a:defRPr sz="2200">
                <a:latin typeface="Oswald"/>
                <a:ea typeface="Oswald"/>
                <a:cs typeface="Oswald"/>
                <a:sym typeface="Oswald"/>
              </a:defRPr>
            </a:lvl4pPr>
            <a:lvl5pPr lvl="4" algn="l">
              <a:lnSpc>
                <a:spcPct val="100000"/>
              </a:lnSpc>
              <a:spcBef>
                <a:spcPts val="0"/>
              </a:spcBef>
              <a:spcAft>
                <a:spcPts val="0"/>
              </a:spcAft>
              <a:buSzPts val="2200"/>
              <a:buFont typeface="Oswald"/>
              <a:buNone/>
              <a:defRPr sz="2200">
                <a:latin typeface="Oswald"/>
                <a:ea typeface="Oswald"/>
                <a:cs typeface="Oswald"/>
                <a:sym typeface="Oswald"/>
              </a:defRPr>
            </a:lvl5pPr>
            <a:lvl6pPr lvl="5" algn="l">
              <a:lnSpc>
                <a:spcPct val="100000"/>
              </a:lnSpc>
              <a:spcBef>
                <a:spcPts val="0"/>
              </a:spcBef>
              <a:spcAft>
                <a:spcPts val="0"/>
              </a:spcAft>
              <a:buSzPts val="2200"/>
              <a:buFont typeface="Oswald"/>
              <a:buNone/>
              <a:defRPr sz="2200">
                <a:latin typeface="Oswald"/>
                <a:ea typeface="Oswald"/>
                <a:cs typeface="Oswald"/>
                <a:sym typeface="Oswald"/>
              </a:defRPr>
            </a:lvl6pPr>
            <a:lvl7pPr lvl="6" algn="l">
              <a:lnSpc>
                <a:spcPct val="100000"/>
              </a:lnSpc>
              <a:spcBef>
                <a:spcPts val="0"/>
              </a:spcBef>
              <a:spcAft>
                <a:spcPts val="0"/>
              </a:spcAft>
              <a:buSzPts val="2200"/>
              <a:buFont typeface="Oswald"/>
              <a:buNone/>
              <a:defRPr sz="2200">
                <a:latin typeface="Oswald"/>
                <a:ea typeface="Oswald"/>
                <a:cs typeface="Oswald"/>
                <a:sym typeface="Oswald"/>
              </a:defRPr>
            </a:lvl7pPr>
            <a:lvl8pPr lvl="7" algn="l">
              <a:lnSpc>
                <a:spcPct val="100000"/>
              </a:lnSpc>
              <a:spcBef>
                <a:spcPts val="0"/>
              </a:spcBef>
              <a:spcAft>
                <a:spcPts val="0"/>
              </a:spcAft>
              <a:buSzPts val="2200"/>
              <a:buFont typeface="Oswald"/>
              <a:buNone/>
              <a:defRPr sz="2200">
                <a:latin typeface="Oswald"/>
                <a:ea typeface="Oswald"/>
                <a:cs typeface="Oswald"/>
                <a:sym typeface="Oswald"/>
              </a:defRPr>
            </a:lvl8pPr>
            <a:lvl9pPr lvl="8" algn="l">
              <a:lnSpc>
                <a:spcPct val="100000"/>
              </a:lnSpc>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31"/>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31"/>
          <p:cNvSpPr txBox="1"/>
          <p:nvPr>
            <p:ph idx="15"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32"/>
          <p:cNvSpPr txBox="1"/>
          <p:nvPr>
            <p:ph type="title"/>
          </p:nvPr>
        </p:nvSpPr>
        <p:spPr>
          <a:xfrm>
            <a:off x="713225" y="730825"/>
            <a:ext cx="4165800" cy="8283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2" name="Google Shape;162;p32"/>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32"/>
          <p:cNvSpPr txBox="1"/>
          <p:nvPr>
            <p:ph idx="2" type="title"/>
          </p:nvPr>
        </p:nvSpPr>
        <p:spPr>
          <a:xfrm>
            <a:off x="4265050" y="2909950"/>
            <a:ext cx="4165800" cy="813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4" name="Google Shape;164;p32"/>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32"/>
          <p:cNvGrpSpPr/>
          <p:nvPr/>
        </p:nvGrpSpPr>
        <p:grpSpPr>
          <a:xfrm rot="5400000">
            <a:off x="6327004" y="-594849"/>
            <a:ext cx="1955378" cy="4224060"/>
            <a:chOff x="7350442" y="2608992"/>
            <a:chExt cx="777239" cy="1673160"/>
          </a:xfrm>
        </p:grpSpPr>
        <p:sp>
          <p:nvSpPr>
            <p:cNvPr id="166" name="Google Shape;166;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4" name="Google Shape;174;p32"/>
          <p:cNvGrpSpPr/>
          <p:nvPr/>
        </p:nvGrpSpPr>
        <p:grpSpPr>
          <a:xfrm flipH="1" rot="-5400000">
            <a:off x="696504" y="1651201"/>
            <a:ext cx="1955378" cy="4224060"/>
            <a:chOff x="7350442" y="2608992"/>
            <a:chExt cx="777239" cy="1673160"/>
          </a:xfrm>
        </p:grpSpPr>
        <p:sp>
          <p:nvSpPr>
            <p:cNvPr id="175" name="Google Shape;175;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3" name="Google Shape;183;p32"/>
          <p:cNvGrpSpPr/>
          <p:nvPr/>
        </p:nvGrpSpPr>
        <p:grpSpPr>
          <a:xfrm>
            <a:off x="4695775" y="4494275"/>
            <a:ext cx="1200150" cy="114300"/>
            <a:chOff x="752475" y="981075"/>
            <a:chExt cx="1200150" cy="114300"/>
          </a:xfrm>
        </p:grpSpPr>
        <p:sp>
          <p:nvSpPr>
            <p:cNvPr id="184" name="Google Shape;184;p3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2"/>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2"/>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33"/>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33"/>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33"/>
          <p:cNvSpPr txBox="1"/>
          <p:nvPr>
            <p:ph type="title"/>
          </p:nvPr>
        </p:nvSpPr>
        <p:spPr>
          <a:xfrm>
            <a:off x="720000" y="539500"/>
            <a:ext cx="77040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34"/>
          <p:cNvSpPr txBox="1"/>
          <p:nvPr>
            <p:ph type="ctrTitle"/>
          </p:nvPr>
        </p:nvSpPr>
        <p:spPr>
          <a:xfrm>
            <a:off x="2429950" y="950150"/>
            <a:ext cx="4284000" cy="75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7" name="Google Shape;197;p34"/>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34"/>
          <p:cNvGrpSpPr/>
          <p:nvPr/>
        </p:nvGrpSpPr>
        <p:grpSpPr>
          <a:xfrm flipH="1" rot="10800000">
            <a:off x="7172094" y="843104"/>
            <a:ext cx="2029371" cy="4383847"/>
            <a:chOff x="7350442" y="2608992"/>
            <a:chExt cx="777239" cy="1673160"/>
          </a:xfrm>
        </p:grpSpPr>
        <p:sp>
          <p:nvSpPr>
            <p:cNvPr id="199" name="Google Shape;199;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7" name="Google Shape;207;p34"/>
          <p:cNvGrpSpPr/>
          <p:nvPr/>
        </p:nvGrpSpPr>
        <p:grpSpPr>
          <a:xfrm flipH="1">
            <a:off x="-57431" y="4"/>
            <a:ext cx="2029371" cy="4383847"/>
            <a:chOff x="7350442" y="2608992"/>
            <a:chExt cx="777239" cy="1673160"/>
          </a:xfrm>
        </p:grpSpPr>
        <p:sp>
          <p:nvSpPr>
            <p:cNvPr id="208" name="Google Shape;208;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6" name="Google Shape;216;p34"/>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DM Sans"/>
                <a:ea typeface="DM Sans"/>
                <a:cs typeface="DM Sans"/>
                <a:sym typeface="DM Sans"/>
              </a:rPr>
              <a:t>CREDITS: This presentation template was created by </a:t>
            </a:r>
            <a:r>
              <a:rPr b="1" i="0" lang="en" sz="1200" u="none" cap="none" strike="noStrike">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none" cap="none" strike="noStrike">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none" cap="none" strike="noStrike">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i="0" sz="1200" u="none"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14"/>
          <p:cNvSpPr txBox="1"/>
          <p:nvPr>
            <p:ph type="title"/>
          </p:nvPr>
        </p:nvSpPr>
        <p:spPr>
          <a:xfrm>
            <a:off x="2916875" y="1499525"/>
            <a:ext cx="3357900" cy="576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14"/>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algn="l">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15"/>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 name="Google Shape;33;p15"/>
          <p:cNvSpPr txBox="1"/>
          <p:nvPr>
            <p:ph idx="1" type="body"/>
          </p:nvPr>
        </p:nvSpPr>
        <p:spPr>
          <a:xfrm>
            <a:off x="720000" y="1112200"/>
            <a:ext cx="7704000" cy="3496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txBox="1"/>
          <p:nvPr>
            <p:ph type="title"/>
          </p:nvPr>
        </p:nvSpPr>
        <p:spPr>
          <a:xfrm>
            <a:off x="5540775" y="1840338"/>
            <a:ext cx="2421900" cy="106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sz="3400"/>
            </a:lvl2pPr>
            <a:lvl3pPr lvl="2" algn="l">
              <a:lnSpc>
                <a:spcPct val="100000"/>
              </a:lnSpc>
              <a:spcBef>
                <a:spcPts val="0"/>
              </a:spcBef>
              <a:spcAft>
                <a:spcPts val="0"/>
              </a:spcAft>
              <a:buSzPts val="3400"/>
              <a:buNone/>
              <a:defRPr sz="3400"/>
            </a:lvl3pPr>
            <a:lvl4pPr lvl="3" algn="l">
              <a:lnSpc>
                <a:spcPct val="100000"/>
              </a:lnSpc>
              <a:spcBef>
                <a:spcPts val="0"/>
              </a:spcBef>
              <a:spcAft>
                <a:spcPts val="0"/>
              </a:spcAft>
              <a:buSzPts val="3400"/>
              <a:buNone/>
              <a:defRPr sz="3400"/>
            </a:lvl4pPr>
            <a:lvl5pPr lvl="4" algn="l">
              <a:lnSpc>
                <a:spcPct val="100000"/>
              </a:lnSpc>
              <a:spcBef>
                <a:spcPts val="0"/>
              </a:spcBef>
              <a:spcAft>
                <a:spcPts val="0"/>
              </a:spcAft>
              <a:buSzPts val="3400"/>
              <a:buNone/>
              <a:defRPr sz="3400"/>
            </a:lvl5pPr>
            <a:lvl6pPr lvl="5" algn="l">
              <a:lnSpc>
                <a:spcPct val="100000"/>
              </a:lnSpc>
              <a:spcBef>
                <a:spcPts val="0"/>
              </a:spcBef>
              <a:spcAft>
                <a:spcPts val="0"/>
              </a:spcAft>
              <a:buSzPts val="3400"/>
              <a:buNone/>
              <a:defRPr sz="3400"/>
            </a:lvl6pPr>
            <a:lvl7pPr lvl="6" algn="l">
              <a:lnSpc>
                <a:spcPct val="100000"/>
              </a:lnSpc>
              <a:spcBef>
                <a:spcPts val="0"/>
              </a:spcBef>
              <a:spcAft>
                <a:spcPts val="0"/>
              </a:spcAft>
              <a:buSzPts val="3400"/>
              <a:buNone/>
              <a:defRPr sz="3400"/>
            </a:lvl7pPr>
            <a:lvl8pPr lvl="7" algn="l">
              <a:lnSpc>
                <a:spcPct val="100000"/>
              </a:lnSpc>
              <a:spcBef>
                <a:spcPts val="0"/>
              </a:spcBef>
              <a:spcAft>
                <a:spcPts val="0"/>
              </a:spcAft>
              <a:buSzPts val="3400"/>
              <a:buNone/>
              <a:defRPr sz="3400"/>
            </a:lvl8pPr>
            <a:lvl9pPr lvl="8" algn="l">
              <a:lnSpc>
                <a:spcPct val="100000"/>
              </a:lnSpc>
              <a:spcBef>
                <a:spcPts val="0"/>
              </a:spcBef>
              <a:spcAft>
                <a:spcPts val="0"/>
              </a:spcAft>
              <a:buSzPts val="3400"/>
              <a:buNone/>
              <a:defRPr sz="3400"/>
            </a:lvl9pPr>
          </a:lstStyle>
          <a:p/>
        </p:txBody>
      </p:sp>
      <p:sp>
        <p:nvSpPr>
          <p:cNvPr id="36" name="Google Shape;36;p16"/>
          <p:cNvSpPr txBox="1"/>
          <p:nvPr>
            <p:ph idx="2" type="title"/>
          </p:nvPr>
        </p:nvSpPr>
        <p:spPr>
          <a:xfrm>
            <a:off x="4768453" y="1840338"/>
            <a:ext cx="596100" cy="500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400"/>
              <a:buNone/>
              <a:defRPr/>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37" name="Google Shape;37;p16"/>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400"/>
              <a:buFont typeface="DM Sans"/>
              <a:buNone/>
              <a:defRPr>
                <a:latin typeface="DM Sans"/>
                <a:ea typeface="DM Sans"/>
                <a:cs typeface="DM Sans"/>
                <a:sym typeface="DM Sans"/>
              </a:defRPr>
            </a:lvl2pPr>
            <a:lvl3pPr lvl="2" algn="ctr">
              <a:lnSpc>
                <a:spcPct val="100000"/>
              </a:lnSpc>
              <a:spcBef>
                <a:spcPts val="0"/>
              </a:spcBef>
              <a:spcAft>
                <a:spcPts val="0"/>
              </a:spcAft>
              <a:buSzPts val="1400"/>
              <a:buFont typeface="DM Sans"/>
              <a:buNone/>
              <a:defRPr>
                <a:latin typeface="DM Sans"/>
                <a:ea typeface="DM Sans"/>
                <a:cs typeface="DM Sans"/>
                <a:sym typeface="DM Sans"/>
              </a:defRPr>
            </a:lvl3pPr>
            <a:lvl4pPr lvl="3" algn="ctr">
              <a:lnSpc>
                <a:spcPct val="100000"/>
              </a:lnSpc>
              <a:spcBef>
                <a:spcPts val="0"/>
              </a:spcBef>
              <a:spcAft>
                <a:spcPts val="0"/>
              </a:spcAft>
              <a:buSzPts val="1400"/>
              <a:buFont typeface="DM Sans"/>
              <a:buNone/>
              <a:defRPr>
                <a:latin typeface="DM Sans"/>
                <a:ea typeface="DM Sans"/>
                <a:cs typeface="DM Sans"/>
                <a:sym typeface="DM Sans"/>
              </a:defRPr>
            </a:lvl4pPr>
            <a:lvl5pPr lvl="4" algn="ctr">
              <a:lnSpc>
                <a:spcPct val="100000"/>
              </a:lnSpc>
              <a:spcBef>
                <a:spcPts val="0"/>
              </a:spcBef>
              <a:spcAft>
                <a:spcPts val="0"/>
              </a:spcAft>
              <a:buSzPts val="1400"/>
              <a:buFont typeface="DM Sans"/>
              <a:buNone/>
              <a:defRPr>
                <a:latin typeface="DM Sans"/>
                <a:ea typeface="DM Sans"/>
                <a:cs typeface="DM Sans"/>
                <a:sym typeface="DM Sans"/>
              </a:defRPr>
            </a:lvl5pPr>
            <a:lvl6pPr lvl="5" algn="ctr">
              <a:lnSpc>
                <a:spcPct val="100000"/>
              </a:lnSpc>
              <a:spcBef>
                <a:spcPts val="0"/>
              </a:spcBef>
              <a:spcAft>
                <a:spcPts val="0"/>
              </a:spcAft>
              <a:buSzPts val="1400"/>
              <a:buFont typeface="DM Sans"/>
              <a:buNone/>
              <a:defRPr>
                <a:latin typeface="DM Sans"/>
                <a:ea typeface="DM Sans"/>
                <a:cs typeface="DM Sans"/>
                <a:sym typeface="DM Sans"/>
              </a:defRPr>
            </a:lvl6pPr>
            <a:lvl7pPr lvl="6" algn="ctr">
              <a:lnSpc>
                <a:spcPct val="100000"/>
              </a:lnSpc>
              <a:spcBef>
                <a:spcPts val="0"/>
              </a:spcBef>
              <a:spcAft>
                <a:spcPts val="0"/>
              </a:spcAft>
              <a:buSzPts val="1400"/>
              <a:buFont typeface="DM Sans"/>
              <a:buNone/>
              <a:defRPr>
                <a:latin typeface="DM Sans"/>
                <a:ea typeface="DM Sans"/>
                <a:cs typeface="DM Sans"/>
                <a:sym typeface="DM Sans"/>
              </a:defRPr>
            </a:lvl7pPr>
            <a:lvl8pPr lvl="7" algn="ctr">
              <a:lnSpc>
                <a:spcPct val="100000"/>
              </a:lnSpc>
              <a:spcBef>
                <a:spcPts val="0"/>
              </a:spcBef>
              <a:spcAft>
                <a:spcPts val="0"/>
              </a:spcAft>
              <a:buSzPts val="1400"/>
              <a:buFont typeface="DM Sans"/>
              <a:buNone/>
              <a:defRPr>
                <a:latin typeface="DM Sans"/>
                <a:ea typeface="DM Sans"/>
                <a:cs typeface="DM Sans"/>
                <a:sym typeface="DM Sans"/>
              </a:defRPr>
            </a:lvl8pPr>
            <a:lvl9pPr lvl="8"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38" name="Google Shape;38;p16"/>
          <p:cNvGrpSpPr/>
          <p:nvPr/>
        </p:nvGrpSpPr>
        <p:grpSpPr>
          <a:xfrm rot="5400000">
            <a:off x="976911" y="3061602"/>
            <a:ext cx="1683966" cy="3637785"/>
            <a:chOff x="7350442" y="2608992"/>
            <a:chExt cx="777239" cy="1673160"/>
          </a:xfrm>
        </p:grpSpPr>
        <p:sp>
          <p:nvSpPr>
            <p:cNvPr id="39" name="Google Shape;39;p1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1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1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1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1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1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1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1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 name="Google Shape;47;p16"/>
          <p:cNvGrpSpPr/>
          <p:nvPr/>
        </p:nvGrpSpPr>
        <p:grpSpPr>
          <a:xfrm flipH="1" rot="5400000">
            <a:off x="6568632" y="-1639800"/>
            <a:ext cx="1684044" cy="3637785"/>
            <a:chOff x="7350442" y="2608992"/>
            <a:chExt cx="777239" cy="1673160"/>
          </a:xfrm>
        </p:grpSpPr>
        <p:sp>
          <p:nvSpPr>
            <p:cNvPr id="48" name="Google Shape;48;p1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1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1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1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1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1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1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1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17"/>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58" name="Google Shape;58;p17"/>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59" name="Google Shape;59;p17"/>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60" name="Google Shape;60;p17"/>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61" name="Google Shape;61;p17"/>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720000" y="539500"/>
            <a:ext cx="7710900" cy="5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Font typeface="Oswald"/>
              <a:buNone/>
              <a:defRPr sz="3400">
                <a:latin typeface="Oswald"/>
                <a:ea typeface="Oswald"/>
                <a:cs typeface="Oswald"/>
                <a:sym typeface="Oswald"/>
              </a:defRPr>
            </a:lvl2pPr>
            <a:lvl3pPr lvl="2" algn="l">
              <a:lnSpc>
                <a:spcPct val="100000"/>
              </a:lnSpc>
              <a:spcBef>
                <a:spcPts val="0"/>
              </a:spcBef>
              <a:spcAft>
                <a:spcPts val="0"/>
              </a:spcAft>
              <a:buSzPts val="3400"/>
              <a:buFont typeface="Oswald"/>
              <a:buNone/>
              <a:defRPr sz="3400">
                <a:latin typeface="Oswald"/>
                <a:ea typeface="Oswald"/>
                <a:cs typeface="Oswald"/>
                <a:sym typeface="Oswald"/>
              </a:defRPr>
            </a:lvl3pPr>
            <a:lvl4pPr lvl="3" algn="l">
              <a:lnSpc>
                <a:spcPct val="100000"/>
              </a:lnSpc>
              <a:spcBef>
                <a:spcPts val="0"/>
              </a:spcBef>
              <a:spcAft>
                <a:spcPts val="0"/>
              </a:spcAft>
              <a:buSzPts val="3400"/>
              <a:buFont typeface="Oswald"/>
              <a:buNone/>
              <a:defRPr sz="3400">
                <a:latin typeface="Oswald"/>
                <a:ea typeface="Oswald"/>
                <a:cs typeface="Oswald"/>
                <a:sym typeface="Oswald"/>
              </a:defRPr>
            </a:lvl4pPr>
            <a:lvl5pPr lvl="4" algn="l">
              <a:lnSpc>
                <a:spcPct val="100000"/>
              </a:lnSpc>
              <a:spcBef>
                <a:spcPts val="0"/>
              </a:spcBef>
              <a:spcAft>
                <a:spcPts val="0"/>
              </a:spcAft>
              <a:buSzPts val="3400"/>
              <a:buFont typeface="Oswald"/>
              <a:buNone/>
              <a:defRPr sz="3400">
                <a:latin typeface="Oswald"/>
                <a:ea typeface="Oswald"/>
                <a:cs typeface="Oswald"/>
                <a:sym typeface="Oswald"/>
              </a:defRPr>
            </a:lvl5pPr>
            <a:lvl6pPr lvl="5" algn="l">
              <a:lnSpc>
                <a:spcPct val="100000"/>
              </a:lnSpc>
              <a:spcBef>
                <a:spcPts val="0"/>
              </a:spcBef>
              <a:spcAft>
                <a:spcPts val="0"/>
              </a:spcAft>
              <a:buSzPts val="3400"/>
              <a:buFont typeface="Oswald"/>
              <a:buNone/>
              <a:defRPr sz="3400">
                <a:latin typeface="Oswald"/>
                <a:ea typeface="Oswald"/>
                <a:cs typeface="Oswald"/>
                <a:sym typeface="Oswald"/>
              </a:defRPr>
            </a:lvl6pPr>
            <a:lvl7pPr lvl="6" algn="l">
              <a:lnSpc>
                <a:spcPct val="100000"/>
              </a:lnSpc>
              <a:spcBef>
                <a:spcPts val="0"/>
              </a:spcBef>
              <a:spcAft>
                <a:spcPts val="0"/>
              </a:spcAft>
              <a:buSzPts val="3400"/>
              <a:buFont typeface="Oswald"/>
              <a:buNone/>
              <a:defRPr sz="3400">
                <a:latin typeface="Oswald"/>
                <a:ea typeface="Oswald"/>
                <a:cs typeface="Oswald"/>
                <a:sym typeface="Oswald"/>
              </a:defRPr>
            </a:lvl7pPr>
            <a:lvl8pPr lvl="7" algn="l">
              <a:lnSpc>
                <a:spcPct val="100000"/>
              </a:lnSpc>
              <a:spcBef>
                <a:spcPts val="0"/>
              </a:spcBef>
              <a:spcAft>
                <a:spcPts val="0"/>
              </a:spcAft>
              <a:buSzPts val="3400"/>
              <a:buFont typeface="Oswald"/>
              <a:buNone/>
              <a:defRPr sz="3400">
                <a:latin typeface="Oswald"/>
                <a:ea typeface="Oswald"/>
                <a:cs typeface="Oswald"/>
                <a:sym typeface="Oswald"/>
              </a:defRPr>
            </a:lvl8pPr>
            <a:lvl9pPr lvl="8" algn="l">
              <a:lnSpc>
                <a:spcPct val="100000"/>
              </a:lnSpc>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19"/>
          <p:cNvSpPr txBox="1"/>
          <p:nvPr>
            <p:ph type="title"/>
          </p:nvPr>
        </p:nvSpPr>
        <p:spPr>
          <a:xfrm>
            <a:off x="1321350" y="1039750"/>
            <a:ext cx="38664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6" name="Google Shape;66;p19"/>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gn="l">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67" name="Google Shape;67;p19"/>
          <p:cNvGrpSpPr/>
          <p:nvPr/>
        </p:nvGrpSpPr>
        <p:grpSpPr>
          <a:xfrm flipH="1">
            <a:off x="-1145294" y="-39521"/>
            <a:ext cx="2029371" cy="4383847"/>
            <a:chOff x="7350442" y="2608992"/>
            <a:chExt cx="777239" cy="1673160"/>
          </a:xfrm>
        </p:grpSpPr>
        <p:sp>
          <p:nvSpPr>
            <p:cNvPr id="68" name="Google Shape;68;p1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20"/>
          <p:cNvSpPr txBox="1"/>
          <p:nvPr>
            <p:ph type="title"/>
          </p:nvPr>
        </p:nvSpPr>
        <p:spPr>
          <a:xfrm>
            <a:off x="1713900" y="1458900"/>
            <a:ext cx="5716200" cy="222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900"/>
              <a:buNone/>
              <a:defRPr sz="72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400"/>
              <a:buFont typeface="Oswald"/>
              <a:buNone/>
              <a:defRPr b="0" i="0" sz="34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160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1600"/>
              </a:spcBef>
              <a:spcAft>
                <a:spcPts val="160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
          <p:cNvSpPr txBox="1"/>
          <p:nvPr>
            <p:ph type="ctrTitle"/>
          </p:nvPr>
        </p:nvSpPr>
        <p:spPr>
          <a:xfrm>
            <a:off x="713225" y="967650"/>
            <a:ext cx="3972000" cy="3027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900"/>
              <a:buNone/>
            </a:pPr>
            <a:r>
              <a:rPr lang="en" sz="4100">
                <a:solidFill>
                  <a:schemeClr val="accent1"/>
                </a:solidFill>
              </a:rPr>
              <a:t>MISINFORMATION OR FAKE NEWS DETECTION IN SOCIAL MEDIA SPACES</a:t>
            </a:r>
            <a:endParaRPr sz="4100"/>
          </a:p>
        </p:txBody>
      </p:sp>
      <p:sp>
        <p:nvSpPr>
          <p:cNvPr id="224" name="Google Shape;224;p1"/>
          <p:cNvSpPr txBox="1"/>
          <p:nvPr>
            <p:ph idx="1" type="subTitle"/>
          </p:nvPr>
        </p:nvSpPr>
        <p:spPr>
          <a:xfrm>
            <a:off x="713225" y="3995250"/>
            <a:ext cx="4359000" cy="936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
              <a:t>VINAY PANDEY -  SEC A - ROLL NO. 71</a:t>
            </a:r>
            <a:endParaRPr/>
          </a:p>
          <a:p>
            <a:pPr indent="0" lvl="0" marL="0" rtl="0" algn="l">
              <a:lnSpc>
                <a:spcPct val="100000"/>
              </a:lnSpc>
              <a:spcBef>
                <a:spcPts val="0"/>
              </a:spcBef>
              <a:spcAft>
                <a:spcPts val="0"/>
              </a:spcAft>
              <a:buSzPts val="1400"/>
              <a:buNone/>
            </a:pPr>
            <a:r>
              <a:rPr lang="en"/>
              <a:t>UNIVERSITY ROLL NO. 2019229</a:t>
            </a:r>
            <a:endParaRPr/>
          </a:p>
          <a:p>
            <a:pPr indent="0" lvl="0" marL="0" rtl="0" algn="l">
              <a:lnSpc>
                <a:spcPct val="100000"/>
              </a:lnSpc>
              <a:spcBef>
                <a:spcPts val="0"/>
              </a:spcBef>
              <a:spcAft>
                <a:spcPts val="0"/>
              </a:spcAft>
              <a:buSzPts val="1400"/>
              <a:buNone/>
            </a:pPr>
            <a:r>
              <a:rPr lang="en"/>
              <a:t>MENTOR - DR. ASHWINI KUMAR SINGH , PROFESSOR</a:t>
            </a:r>
            <a:endParaRPr/>
          </a:p>
        </p:txBody>
      </p:sp>
      <p:pic>
        <p:nvPicPr>
          <p:cNvPr id="225" name="Google Shape;225;p1"/>
          <p:cNvPicPr preferRelativeResize="0"/>
          <p:nvPr/>
        </p:nvPicPr>
        <p:blipFill rotWithShape="1">
          <a:blip r:embed="rId3">
            <a:alphaModFix/>
          </a:blip>
          <a:srcRect b="0" l="0" r="0" t="0"/>
          <a:stretch/>
        </p:blipFill>
        <p:spPr>
          <a:xfrm>
            <a:off x="4685225" y="1164100"/>
            <a:ext cx="3843875" cy="3690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pSp>
        <p:nvGrpSpPr>
          <p:cNvPr id="365" name="Google Shape;365;p10"/>
          <p:cNvGrpSpPr/>
          <p:nvPr/>
        </p:nvGrpSpPr>
        <p:grpSpPr>
          <a:xfrm flipH="1" rot="5400000">
            <a:off x="642710" y="2353952"/>
            <a:ext cx="1923589" cy="4155628"/>
            <a:chOff x="7350442" y="2608992"/>
            <a:chExt cx="777239" cy="1673160"/>
          </a:xfrm>
        </p:grpSpPr>
        <p:sp>
          <p:nvSpPr>
            <p:cNvPr id="366" name="Google Shape;366;p1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1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1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1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1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1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1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1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4" name="Google Shape;374;p10"/>
          <p:cNvGrpSpPr/>
          <p:nvPr/>
        </p:nvGrpSpPr>
        <p:grpSpPr>
          <a:xfrm rot="-5400000">
            <a:off x="6219010" y="-1200773"/>
            <a:ext cx="1923589" cy="4155628"/>
            <a:chOff x="7350442" y="2608992"/>
            <a:chExt cx="777239" cy="1673160"/>
          </a:xfrm>
        </p:grpSpPr>
        <p:sp>
          <p:nvSpPr>
            <p:cNvPr id="375" name="Google Shape;375;p1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1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1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1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1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1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1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1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83" name="Google Shape;383;p10"/>
          <p:cNvSpPr txBox="1"/>
          <p:nvPr>
            <p:ph idx="1" type="subTitle"/>
          </p:nvPr>
        </p:nvSpPr>
        <p:spPr>
          <a:xfrm>
            <a:off x="134975" y="1353450"/>
            <a:ext cx="5397900" cy="1441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b="1" lang="en" sz="6600"/>
              <a:t> THANK YOU</a:t>
            </a:r>
            <a:endParaRPr b="1" sz="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p:nvPr/>
        </p:nvSpPr>
        <p:spPr>
          <a:xfrm>
            <a:off x="4663075" y="1388200"/>
            <a:ext cx="44934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666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000">
              <a:solidFill>
                <a:schemeClr val="dk1"/>
              </a:solidFill>
              <a:latin typeface="DM Sans"/>
              <a:ea typeface="DM Sans"/>
              <a:cs typeface="DM Sans"/>
              <a:sym typeface="DM Sans"/>
            </a:endParaRPr>
          </a:p>
        </p:txBody>
      </p:sp>
      <p:sp>
        <p:nvSpPr>
          <p:cNvPr id="231" name="Google Shape;231;p2"/>
          <p:cNvSpPr/>
          <p:nvPr/>
        </p:nvSpPr>
        <p:spPr>
          <a:xfrm>
            <a:off x="2416325" y="3089050"/>
            <a:ext cx="4324200" cy="19026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666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70650" y="1365775"/>
            <a:ext cx="44934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666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p2"/>
          <p:cNvGrpSpPr/>
          <p:nvPr/>
        </p:nvGrpSpPr>
        <p:grpSpPr>
          <a:xfrm rot="5400000">
            <a:off x="6793563" y="-1154209"/>
            <a:ext cx="959680" cy="3741186"/>
            <a:chOff x="7557897" y="2608992"/>
            <a:chExt cx="429195" cy="1673160"/>
          </a:xfrm>
        </p:grpSpPr>
        <p:sp>
          <p:nvSpPr>
            <p:cNvPr id="234" name="Google Shape;234;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7" name="Google Shape;237;p2"/>
          <p:cNvSpPr txBox="1"/>
          <p:nvPr>
            <p:ph idx="1" type="subTitle"/>
          </p:nvPr>
        </p:nvSpPr>
        <p:spPr>
          <a:xfrm>
            <a:off x="658275" y="1543525"/>
            <a:ext cx="3594900" cy="1117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t>Misinformation appears in a variety of ways, such made-up news, altered pictures, or false statements. Because of its quick sharing capabilities, social media is a perfect environment for spreading false information because viral content may quickly reach millions of people. This presents serious problems.</a:t>
            </a:r>
            <a:endParaRPr sz="1100"/>
          </a:p>
        </p:txBody>
      </p:sp>
      <p:sp>
        <p:nvSpPr>
          <p:cNvPr id="238" name="Google Shape;238;p2"/>
          <p:cNvSpPr txBox="1"/>
          <p:nvPr>
            <p:ph idx="3" type="subTitle"/>
          </p:nvPr>
        </p:nvSpPr>
        <p:spPr>
          <a:xfrm>
            <a:off x="5402750" y="1650251"/>
            <a:ext cx="3741300" cy="12729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100"/>
              <a:buNone/>
            </a:pPr>
            <a:r>
              <a:rPr lang="en" sz="1100"/>
              <a:t>Misinformation/Fake news detection refers to the process of using various analytical and classification models to forecast whether a given news could be potentially fake or real. This can involve analyzing other fake and real news data, while reading for key details which distinguish fake ones from real ones</a:t>
            </a:r>
            <a:endParaRPr sz="1100"/>
          </a:p>
          <a:p>
            <a:pPr indent="0" lvl="0" marL="0" rtl="0" algn="just">
              <a:lnSpc>
                <a:spcPct val="100000"/>
              </a:lnSpc>
              <a:spcBef>
                <a:spcPts val="0"/>
              </a:spcBef>
              <a:spcAft>
                <a:spcPts val="0"/>
              </a:spcAft>
              <a:buClr>
                <a:schemeClr val="lt2"/>
              </a:buClr>
              <a:buSzPts val="1100"/>
              <a:buFont typeface="Arial"/>
              <a:buNone/>
            </a:pPr>
            <a:r>
              <a:t/>
            </a:r>
            <a:endParaRPr sz="1100"/>
          </a:p>
          <a:p>
            <a:pPr indent="0" lvl="0" marL="0" rtl="0" algn="l">
              <a:lnSpc>
                <a:spcPct val="100000"/>
              </a:lnSpc>
              <a:spcBef>
                <a:spcPts val="0"/>
              </a:spcBef>
              <a:spcAft>
                <a:spcPts val="0"/>
              </a:spcAft>
              <a:buSzPts val="1400"/>
              <a:buNone/>
            </a:pPr>
            <a:r>
              <a:rPr lang="en" sz="1100"/>
              <a:t> </a:t>
            </a:r>
            <a:endParaRPr sz="1100"/>
          </a:p>
        </p:txBody>
      </p:sp>
      <p:sp>
        <p:nvSpPr>
          <p:cNvPr id="239" name="Google Shape;239;p2"/>
          <p:cNvSpPr txBox="1"/>
          <p:nvPr>
            <p:ph idx="5" type="subTitle"/>
          </p:nvPr>
        </p:nvSpPr>
        <p:spPr>
          <a:xfrm>
            <a:off x="3438488" y="3620950"/>
            <a:ext cx="3164100" cy="1370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100"/>
              <a:buNone/>
            </a:pPr>
            <a:r>
              <a:rPr lang="en" sz="1100"/>
              <a:t>We are using a dataset of news extracted from various sources which contains fake as well as real news from multiple social media spaces to which includes factors like ID, Title, News Article and Label, which is all converted from various formats to text format and stored in a .csv file. We use this dataset to train our Machine Learning Model to Detect whether a news given to it is fake or real.</a:t>
            </a:r>
            <a:endParaRPr sz="1100"/>
          </a:p>
          <a:p>
            <a:pPr indent="0" lvl="0" marL="0" rtl="0" algn="just">
              <a:lnSpc>
                <a:spcPct val="100000"/>
              </a:lnSpc>
              <a:spcBef>
                <a:spcPts val="600"/>
              </a:spcBef>
              <a:spcAft>
                <a:spcPts val="0"/>
              </a:spcAft>
              <a:buClr>
                <a:schemeClr val="lt2"/>
              </a:buClr>
              <a:buSzPts val="1100"/>
              <a:buFont typeface="Arial"/>
              <a:buNone/>
            </a:pPr>
            <a:r>
              <a:t/>
            </a:r>
            <a:endParaRPr sz="1100"/>
          </a:p>
          <a:p>
            <a:pPr indent="0" lvl="0" marL="0" rtl="0" algn="just">
              <a:lnSpc>
                <a:spcPct val="100000"/>
              </a:lnSpc>
              <a:spcBef>
                <a:spcPts val="600"/>
              </a:spcBef>
              <a:spcAft>
                <a:spcPts val="0"/>
              </a:spcAft>
              <a:buClr>
                <a:schemeClr val="lt2"/>
              </a:buClr>
              <a:buSzPts val="1100"/>
              <a:buFont typeface="Arial"/>
              <a:buNone/>
            </a:pPr>
            <a:r>
              <a:t/>
            </a:r>
            <a:endParaRPr sz="1100"/>
          </a:p>
          <a:p>
            <a:pPr indent="0" lvl="0" marL="0" rtl="0" algn="l">
              <a:lnSpc>
                <a:spcPct val="100000"/>
              </a:lnSpc>
              <a:spcBef>
                <a:spcPts val="0"/>
              </a:spcBef>
              <a:spcAft>
                <a:spcPts val="0"/>
              </a:spcAft>
              <a:buSzPts val="1400"/>
              <a:buNone/>
            </a:pPr>
            <a:r>
              <a:t/>
            </a:r>
            <a:endParaRPr sz="1200"/>
          </a:p>
        </p:txBody>
      </p:sp>
      <p:sp>
        <p:nvSpPr>
          <p:cNvPr id="240" name="Google Shape;240;p2"/>
          <p:cNvSpPr txBox="1"/>
          <p:nvPr>
            <p:ph idx="6" type="title"/>
          </p:nvPr>
        </p:nvSpPr>
        <p:spPr>
          <a:xfrm>
            <a:off x="2320800" y="420275"/>
            <a:ext cx="2727900" cy="57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INTRO</a:t>
            </a:r>
            <a:r>
              <a:rPr lang="en">
                <a:solidFill>
                  <a:schemeClr val="accent1"/>
                </a:solidFill>
              </a:rPr>
              <a:t>DUCTION</a:t>
            </a:r>
            <a:endParaRPr>
              <a:solidFill>
                <a:schemeClr val="accent1"/>
              </a:solidFill>
            </a:endParaRPr>
          </a:p>
        </p:txBody>
      </p:sp>
      <p:grpSp>
        <p:nvGrpSpPr>
          <p:cNvPr id="241" name="Google Shape;241;p2"/>
          <p:cNvGrpSpPr/>
          <p:nvPr/>
        </p:nvGrpSpPr>
        <p:grpSpPr>
          <a:xfrm>
            <a:off x="720000" y="3089050"/>
            <a:ext cx="1600800" cy="1600800"/>
            <a:chOff x="720000" y="3089050"/>
            <a:chExt cx="1600800" cy="1600800"/>
          </a:xfrm>
        </p:grpSpPr>
        <p:sp>
          <p:nvSpPr>
            <p:cNvPr id="242" name="Google Shape;242;p2"/>
            <p:cNvSpPr/>
            <p:nvPr/>
          </p:nvSpPr>
          <p:spPr>
            <a:xfrm>
              <a:off x="720000" y="3089050"/>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66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43" name="Google Shape;243;p2"/>
            <p:cNvSpPr/>
            <p:nvPr/>
          </p:nvSpPr>
          <p:spPr>
            <a:xfrm rot="5400000">
              <a:off x="823981" y="3192879"/>
              <a:ext cx="1392900" cy="1392900"/>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1386833" y="3751320"/>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66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45" name="Google Shape;245;p2"/>
            <p:cNvSpPr/>
            <p:nvPr/>
          </p:nvSpPr>
          <p:spPr>
            <a:xfrm rot="-3600057">
              <a:off x="1109401" y="3473975"/>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2"/>
          <p:cNvGrpSpPr/>
          <p:nvPr/>
        </p:nvGrpSpPr>
        <p:grpSpPr>
          <a:xfrm>
            <a:off x="6672249" y="2933622"/>
            <a:ext cx="1902599" cy="1902599"/>
            <a:chOff x="6672249" y="2933622"/>
            <a:chExt cx="1902599" cy="1902599"/>
          </a:xfrm>
        </p:grpSpPr>
        <p:sp>
          <p:nvSpPr>
            <p:cNvPr id="247" name="Google Shape;247;p2"/>
            <p:cNvSpPr/>
            <p:nvPr/>
          </p:nvSpPr>
          <p:spPr>
            <a:xfrm>
              <a:off x="6823200" y="3084575"/>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66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48" name="Google Shape;248;p2"/>
            <p:cNvSpPr/>
            <p:nvPr/>
          </p:nvSpPr>
          <p:spPr>
            <a:xfrm rot="-9000337">
              <a:off x="6927131" y="3188504"/>
              <a:ext cx="1392836" cy="1392836"/>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7490033" y="3746845"/>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66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FF"/>
                </a:solidFill>
                <a:latin typeface="Oswald ExtraLight"/>
                <a:ea typeface="Oswald ExtraLight"/>
                <a:cs typeface="Oswald ExtraLight"/>
                <a:sym typeface="Oswald ExtraLight"/>
              </a:endParaRPr>
            </a:p>
          </p:txBody>
        </p:sp>
        <p:sp>
          <p:nvSpPr>
            <p:cNvPr id="250" name="Google Shape;250;p2"/>
            <p:cNvSpPr/>
            <p:nvPr/>
          </p:nvSpPr>
          <p:spPr>
            <a:xfrm rot="1799943">
              <a:off x="7212526" y="3469434"/>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2"/>
          <p:cNvGrpSpPr/>
          <p:nvPr/>
        </p:nvGrpSpPr>
        <p:grpSpPr>
          <a:xfrm>
            <a:off x="140563" y="1739538"/>
            <a:ext cx="517721" cy="493196"/>
            <a:chOff x="1492675" y="2620775"/>
            <a:chExt cx="481825" cy="481825"/>
          </a:xfrm>
        </p:grpSpPr>
        <p:sp>
          <p:nvSpPr>
            <p:cNvPr id="252" name="Google Shape;252;p2"/>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53" name="Google Shape;253;p2"/>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54" name="Google Shape;254;p2"/>
          <p:cNvGrpSpPr/>
          <p:nvPr/>
        </p:nvGrpSpPr>
        <p:grpSpPr>
          <a:xfrm>
            <a:off x="2851238" y="3752361"/>
            <a:ext cx="517688" cy="575996"/>
            <a:chOff x="-64781025" y="3361050"/>
            <a:chExt cx="317425" cy="315200"/>
          </a:xfrm>
        </p:grpSpPr>
        <p:sp>
          <p:nvSpPr>
            <p:cNvPr id="255" name="Google Shape;255;p2"/>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
          <p:cNvGrpSpPr/>
          <p:nvPr/>
        </p:nvGrpSpPr>
        <p:grpSpPr>
          <a:xfrm>
            <a:off x="4778425" y="1796082"/>
            <a:ext cx="517673" cy="493166"/>
            <a:chOff x="5049725" y="2635825"/>
            <a:chExt cx="481825" cy="451700"/>
          </a:xfrm>
        </p:grpSpPr>
        <p:sp>
          <p:nvSpPr>
            <p:cNvPr id="260" name="Google Shape;260;p2"/>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61" name="Google Shape;261;p2"/>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62" name="Google Shape;262;p2"/>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3"/>
          <p:cNvGrpSpPr/>
          <p:nvPr/>
        </p:nvGrpSpPr>
        <p:grpSpPr>
          <a:xfrm flipH="1" rot="5400000">
            <a:off x="642710" y="2353952"/>
            <a:ext cx="1923589" cy="4155628"/>
            <a:chOff x="7350442" y="2608992"/>
            <a:chExt cx="777239" cy="1673160"/>
          </a:xfrm>
        </p:grpSpPr>
        <p:sp>
          <p:nvSpPr>
            <p:cNvPr id="268" name="Google Shape;268;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6" name="Google Shape;276;p3"/>
          <p:cNvGrpSpPr/>
          <p:nvPr/>
        </p:nvGrpSpPr>
        <p:grpSpPr>
          <a:xfrm rot="-5400000">
            <a:off x="6219010" y="-1200773"/>
            <a:ext cx="1923589" cy="4155628"/>
            <a:chOff x="7350442" y="2608992"/>
            <a:chExt cx="777239" cy="1673160"/>
          </a:xfrm>
        </p:grpSpPr>
        <p:sp>
          <p:nvSpPr>
            <p:cNvPr id="277" name="Google Shape;277;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666"/>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5" name="Google Shape;285;p3"/>
          <p:cNvSpPr/>
          <p:nvPr/>
        </p:nvSpPr>
        <p:spPr>
          <a:xfrm>
            <a:off x="1798025" y="744000"/>
            <a:ext cx="5595600" cy="38202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8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DM Sans"/>
              <a:ea typeface="DM Sans"/>
              <a:cs typeface="DM Sans"/>
              <a:sym typeface="DM Sans"/>
            </a:endParaRPr>
          </a:p>
        </p:txBody>
      </p:sp>
      <p:sp>
        <p:nvSpPr>
          <p:cNvPr id="286" name="Google Shape;286;p3"/>
          <p:cNvSpPr txBox="1"/>
          <p:nvPr>
            <p:ph idx="1" type="subTitle"/>
          </p:nvPr>
        </p:nvSpPr>
        <p:spPr>
          <a:xfrm>
            <a:off x="1896875" y="1242025"/>
            <a:ext cx="5397900" cy="14412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600"/>
              </a:spcBef>
              <a:spcAft>
                <a:spcPts val="0"/>
              </a:spcAft>
              <a:buClr>
                <a:schemeClr val="lt2"/>
              </a:buClr>
              <a:buSzPts val="1100"/>
              <a:buFont typeface="Arial"/>
              <a:buNone/>
            </a:pPr>
            <a:r>
              <a:rPr lang="en" sz="1400"/>
              <a:t>In this project, we will be utilizing a machine learning model, which is created using Natural Language Processing (NLP) and Passive Aggressive Algorithm. It is a classifier known as Passive Aggressive Classifier which helps us classify whether a given news is fake or real. It includes a variety of online learning algorithms used for binary classification tasks, in this case Fake or Real.</a:t>
            </a:r>
            <a:endParaRPr sz="1400"/>
          </a:p>
          <a:p>
            <a:pPr indent="0" lvl="0" marL="0" rtl="0" algn="ctr">
              <a:lnSpc>
                <a:spcPct val="100000"/>
              </a:lnSpc>
              <a:spcBef>
                <a:spcPts val="600"/>
              </a:spcBef>
              <a:spcAft>
                <a:spcPts val="0"/>
              </a:spcAft>
              <a:buSzPts val="2400"/>
              <a:buNone/>
            </a:pPr>
            <a:r>
              <a:t/>
            </a:r>
            <a:endParaRPr sz="1400"/>
          </a:p>
        </p:txBody>
      </p:sp>
      <p:sp>
        <p:nvSpPr>
          <p:cNvPr id="287" name="Google Shape;287;p3"/>
          <p:cNvSpPr txBox="1"/>
          <p:nvPr>
            <p:ph idx="1" type="subTitle"/>
          </p:nvPr>
        </p:nvSpPr>
        <p:spPr>
          <a:xfrm>
            <a:off x="1896875" y="3000525"/>
            <a:ext cx="5397900" cy="1441200"/>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600"/>
              </a:spcBef>
              <a:spcAft>
                <a:spcPts val="0"/>
              </a:spcAft>
              <a:buClr>
                <a:schemeClr val="lt2"/>
              </a:buClr>
              <a:buSzPts val="1100"/>
              <a:buFont typeface="Arial"/>
              <a:buNone/>
            </a:pPr>
            <a:r>
              <a:rPr lang="en" sz="1400"/>
              <a:t>This application would be really helpful to masses in order to recognise what information online is fake and what is real, allowing them to choose and make decisions wisely as well as allowing tech companies to remove such content and creators from their platforms creating a much safer environment and prevent the spread of misinformation across the web.</a:t>
            </a:r>
            <a:endParaRPr sz="1400"/>
          </a:p>
          <a:p>
            <a:pPr indent="0" lvl="0" marL="0" rtl="0" algn="just">
              <a:lnSpc>
                <a:spcPct val="100000"/>
              </a:lnSpc>
              <a:spcBef>
                <a:spcPts val="600"/>
              </a:spcBef>
              <a:spcAft>
                <a:spcPts val="0"/>
              </a:spcAft>
              <a:buClr>
                <a:schemeClr val="lt2"/>
              </a:buClr>
              <a:buSzPts val="1100"/>
              <a:buFont typeface="Arial"/>
              <a:buNone/>
            </a:pPr>
            <a:r>
              <a:t/>
            </a:r>
            <a:endParaRPr sz="1400"/>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400"/>
              <a:buNone/>
            </a:pPr>
            <a:r>
              <a:rPr lang="en"/>
              <a:t>METHOD</a:t>
            </a:r>
            <a:r>
              <a:rPr lang="en">
                <a:solidFill>
                  <a:schemeClr val="accent1"/>
                </a:solidFill>
              </a:rPr>
              <a:t>OLOGY</a:t>
            </a:r>
            <a:endParaRPr>
              <a:solidFill>
                <a:schemeClr val="accent1"/>
              </a:solidFill>
            </a:endParaRPr>
          </a:p>
        </p:txBody>
      </p:sp>
      <p:grpSp>
        <p:nvGrpSpPr>
          <p:cNvPr id="293" name="Google Shape;293;p4"/>
          <p:cNvGrpSpPr/>
          <p:nvPr/>
        </p:nvGrpSpPr>
        <p:grpSpPr>
          <a:xfrm>
            <a:off x="2515885" y="1401988"/>
            <a:ext cx="4266673" cy="3529649"/>
            <a:chOff x="2253298" y="2428317"/>
            <a:chExt cx="984329" cy="935378"/>
          </a:xfrm>
        </p:grpSpPr>
        <p:sp>
          <p:nvSpPr>
            <p:cNvPr id="294" name="Google Shape;294;p4"/>
            <p:cNvSpPr/>
            <p:nvPr/>
          </p:nvSpPr>
          <p:spPr>
            <a:xfrm>
              <a:off x="2418065" y="2799334"/>
              <a:ext cx="619167" cy="193359"/>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2373234" y="2761962"/>
              <a:ext cx="248482" cy="268106"/>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2726356" y="3024889"/>
              <a:ext cx="2582" cy="99328"/>
            </a:xfrm>
            <a:custGeom>
              <a:rect b="b" l="l" r="r" t="t"/>
              <a:pathLst>
                <a:path extrusionOk="0" h="18697" w="486">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2785174" y="3024884"/>
              <a:ext cx="287220" cy="9933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2382903" y="3024884"/>
              <a:ext cx="287215" cy="9933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2596756" y="3151259"/>
              <a:ext cx="261784" cy="21243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TF-IDF</a:t>
              </a:r>
              <a:endParaRPr b="0" i="0" sz="1600" u="none" cap="none" strike="noStrike">
                <a:solidFill>
                  <a:schemeClr val="dk1"/>
                </a:solidFill>
                <a:latin typeface="DM Sans"/>
                <a:ea typeface="DM Sans"/>
                <a:cs typeface="DM Sans"/>
                <a:sym typeface="DM Sans"/>
              </a:endParaRPr>
            </a:p>
          </p:txBody>
        </p:sp>
        <p:sp>
          <p:nvSpPr>
            <p:cNvPr id="300" name="Google Shape;300;p4"/>
            <p:cNvSpPr/>
            <p:nvPr/>
          </p:nvSpPr>
          <p:spPr>
            <a:xfrm>
              <a:off x="2914850" y="3151256"/>
              <a:ext cx="322777" cy="212436"/>
            </a:xfrm>
            <a:custGeom>
              <a:rect b="b" l="l" r="r" t="t"/>
              <a:pathLst>
                <a:path extrusionOk="0" h="39988" w="49279">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PASSIVE AGGRESSIVE</a:t>
              </a:r>
              <a:br>
                <a:rPr lang="en" sz="1600">
                  <a:solidFill>
                    <a:schemeClr val="dk1"/>
                  </a:solidFill>
                  <a:latin typeface="DM Sans"/>
                  <a:ea typeface="DM Sans"/>
                  <a:cs typeface="DM Sans"/>
                  <a:sym typeface="DM Sans"/>
                </a:rPr>
              </a:br>
              <a:r>
                <a:rPr lang="en" sz="1600">
                  <a:solidFill>
                    <a:schemeClr val="dk1"/>
                  </a:solidFill>
                  <a:latin typeface="DM Sans"/>
                  <a:ea typeface="DM Sans"/>
                  <a:cs typeface="DM Sans"/>
                  <a:sym typeface="DM Sans"/>
                </a:rPr>
                <a:t>CLASSIFIER</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2253298" y="3151259"/>
              <a:ext cx="261795" cy="212436"/>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PICKLE</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2718685" y="3113966"/>
              <a:ext cx="17919" cy="17924"/>
            </a:xfrm>
            <a:custGeom>
              <a:rect b="b" l="l" r="r" t="t"/>
              <a:pathLst>
                <a:path extrusionOk="0" h="3374" w="3373">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3062128" y="3113966"/>
              <a:ext cx="17924" cy="17924"/>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2375226" y="3113966"/>
              <a:ext cx="17924" cy="17924"/>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2718685" y="3017224"/>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2777509" y="3017224"/>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2659856" y="3017224"/>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2726356" y="2667807"/>
              <a:ext cx="2582" cy="99322"/>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2785174" y="2667796"/>
              <a:ext cx="287210" cy="99333"/>
            </a:xfrm>
            <a:custGeom>
              <a:rect b="b" l="l" r="r" t="t"/>
              <a:pathLst>
                <a:path extrusionOk="0" h="18698" w="54063">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2382892" y="2667796"/>
              <a:ext cx="287226" cy="99333"/>
            </a:xfrm>
            <a:custGeom>
              <a:rect b="b" l="l" r="r" t="t"/>
              <a:pathLst>
                <a:path extrusionOk="0" h="18698" w="54066">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2576886" y="2428320"/>
              <a:ext cx="306996" cy="212447"/>
            </a:xfrm>
            <a:custGeom>
              <a:rect b="b" l="l" r="r" t="t"/>
              <a:pathLst>
                <a:path extrusionOk="0" h="39990" w="49277">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DM Sans"/>
                  <a:ea typeface="DM Sans"/>
                  <a:cs typeface="DM Sans"/>
                  <a:sym typeface="DM Sans"/>
                </a:rPr>
                <a:t>JUPYTER NOTEBOOK</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2940204" y="2428317"/>
              <a:ext cx="261795" cy="212447"/>
            </a:xfrm>
            <a:custGeom>
              <a:rect b="b" l="l" r="r" t="t"/>
              <a:pathLst>
                <a:path extrusionOk="0" h="39990" w="49279">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SCI-KIT</a:t>
              </a:r>
              <a:endParaRPr sz="1600">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600"/>
                <a:buFont typeface="Arial"/>
                <a:buNone/>
              </a:pPr>
              <a:r>
                <a:rPr lang="en" sz="1600">
                  <a:solidFill>
                    <a:schemeClr val="dk1"/>
                  </a:solidFill>
                  <a:latin typeface="DM Sans"/>
                  <a:ea typeface="DM Sans"/>
                  <a:cs typeface="DM Sans"/>
                  <a:sym typeface="DM Sans"/>
                </a:rPr>
                <a:t>LEARN</a:t>
              </a:r>
              <a:endParaRPr sz="1600">
                <a:solidFill>
                  <a:schemeClr val="dk1"/>
                </a:solidFill>
                <a:latin typeface="DM Sans"/>
                <a:ea typeface="DM Sans"/>
                <a:cs typeface="DM Sans"/>
                <a:sym typeface="DM Sans"/>
              </a:endParaRPr>
            </a:p>
          </p:txBody>
        </p:sp>
        <p:sp>
          <p:nvSpPr>
            <p:cNvPr id="313" name="Google Shape;313;p4"/>
            <p:cNvSpPr/>
            <p:nvPr/>
          </p:nvSpPr>
          <p:spPr>
            <a:xfrm>
              <a:off x="2253298" y="2428317"/>
              <a:ext cx="261795" cy="212447"/>
            </a:xfrm>
            <a:custGeom>
              <a:rect b="b" l="l" r="r" t="t"/>
              <a:pathLst>
                <a:path extrusionOk="0" h="39990" w="49279">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DM Sans"/>
                  <a:ea typeface="DM Sans"/>
                  <a:cs typeface="DM Sans"/>
                  <a:sym typeface="DM Sans"/>
                </a:rPr>
                <a:t>PYTHON</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2718685" y="2660136"/>
              <a:ext cx="17919" cy="17919"/>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3062128" y="2660136"/>
              <a:ext cx="17924" cy="17919"/>
            </a:xfrm>
            <a:custGeom>
              <a:rect b="b" l="l" r="r" t="t"/>
              <a:pathLst>
                <a:path extrusionOk="0" h="3373" w="3374">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2375226" y="2660136"/>
              <a:ext cx="17924" cy="17919"/>
            </a:xfrm>
            <a:custGeom>
              <a:rect b="b" l="l" r="r" t="t"/>
              <a:pathLst>
                <a:path extrusionOk="0" h="3373" w="3374">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2718685" y="2756878"/>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2777509" y="2756878"/>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2659856" y="2756878"/>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2833559" y="2761962"/>
              <a:ext cx="248503" cy="268106"/>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1" name="Google Shape;321;p4"/>
          <p:cNvSpPr txBox="1"/>
          <p:nvPr/>
        </p:nvSpPr>
        <p:spPr>
          <a:xfrm>
            <a:off x="3533400" y="2751163"/>
            <a:ext cx="20772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DM Sans"/>
                <a:ea typeface="DM Sans"/>
                <a:cs typeface="DM Sans"/>
                <a:sym typeface="DM Sans"/>
              </a:rPr>
              <a:t>TOOLS AND TECHNOLOGIES USED</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
          <p:cNvSpPr txBox="1"/>
          <p:nvPr>
            <p:ph type="title"/>
          </p:nvPr>
        </p:nvSpPr>
        <p:spPr>
          <a:xfrm>
            <a:off x="720000" y="539500"/>
            <a:ext cx="77040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PROPOSED </a:t>
            </a:r>
            <a:r>
              <a:rPr lang="en">
                <a:solidFill>
                  <a:schemeClr val="accent1"/>
                </a:solidFill>
              </a:rPr>
              <a:t>WORKFLOW</a:t>
            </a:r>
            <a:endParaRPr>
              <a:solidFill>
                <a:schemeClr val="accent1"/>
              </a:solidFill>
            </a:endParaRPr>
          </a:p>
        </p:txBody>
      </p:sp>
      <p:sp>
        <p:nvSpPr>
          <p:cNvPr id="327" name="Google Shape;327;p5"/>
          <p:cNvSpPr txBox="1"/>
          <p:nvPr/>
        </p:nvSpPr>
        <p:spPr>
          <a:xfrm>
            <a:off x="296075" y="1430250"/>
            <a:ext cx="4154400" cy="2968800"/>
          </a:xfrm>
          <a:prstGeom prst="rect">
            <a:avLst/>
          </a:prstGeom>
          <a:noFill/>
          <a:ln>
            <a:noFill/>
          </a:ln>
        </p:spPr>
        <p:txBody>
          <a:bodyPr anchorCtr="0" anchor="t" bIns="91425" lIns="91425" spcFirstLastPara="1" rIns="91425" wrap="square" tIns="91425">
            <a:spAutoFit/>
          </a:bodyPr>
          <a:lstStyle/>
          <a:p>
            <a:pPr indent="0" lvl="0" marL="0" marR="0" rtl="0" algn="just">
              <a:lnSpc>
                <a:spcPct val="110000"/>
              </a:lnSpc>
              <a:spcBef>
                <a:spcPts val="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The system of this project here is composed of five main steps:-</a:t>
            </a:r>
            <a:endParaRPr b="0" i="0" sz="1600" u="none" cap="none" strike="noStrike">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1. Input as Dataset </a:t>
            </a:r>
            <a:endParaRPr b="0" i="0" sz="1600" u="none" cap="none" strike="noStrike">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2. Pre-processing </a:t>
            </a:r>
            <a:endParaRPr b="0" i="0" sz="1600" u="none" cap="none" strike="noStrike">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3. </a:t>
            </a:r>
            <a:r>
              <a:rPr lang="en" sz="1600">
                <a:solidFill>
                  <a:schemeClr val="dk1"/>
                </a:solidFill>
                <a:latin typeface="DM Sans"/>
                <a:ea typeface="DM Sans"/>
                <a:cs typeface="DM Sans"/>
                <a:sym typeface="DM Sans"/>
              </a:rPr>
              <a:t>Data Splitting - Train and Test</a:t>
            </a:r>
            <a:endParaRPr b="0" i="0" sz="1600" u="none" cap="none" strike="noStrike">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4. </a:t>
            </a:r>
            <a:r>
              <a:rPr lang="en" sz="1600">
                <a:solidFill>
                  <a:schemeClr val="dk1"/>
                </a:solidFill>
                <a:latin typeface="DM Sans"/>
                <a:ea typeface="DM Sans"/>
                <a:cs typeface="DM Sans"/>
                <a:sym typeface="DM Sans"/>
              </a:rPr>
              <a:t>Vectorizing Text using TF-IDF</a:t>
            </a:r>
            <a:endParaRPr b="0" i="0" sz="1600" u="none" cap="none" strike="noStrike">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1B2130"/>
              </a:buClr>
              <a:buSzPts val="2000"/>
              <a:buFont typeface="Arial"/>
              <a:buNone/>
            </a:pPr>
            <a:r>
              <a:rPr b="0" i="0" lang="en" sz="1600" u="none" cap="none" strike="noStrike">
                <a:solidFill>
                  <a:schemeClr val="dk1"/>
                </a:solidFill>
                <a:latin typeface="DM Sans"/>
                <a:ea typeface="DM Sans"/>
                <a:cs typeface="DM Sans"/>
                <a:sym typeface="DM Sans"/>
              </a:rPr>
              <a:t>5.</a:t>
            </a:r>
            <a:r>
              <a:rPr lang="en" sz="1600">
                <a:solidFill>
                  <a:schemeClr val="dk1"/>
                </a:solidFill>
                <a:latin typeface="DM Sans"/>
                <a:ea typeface="DM Sans"/>
                <a:cs typeface="DM Sans"/>
                <a:sym typeface="DM Sans"/>
              </a:rPr>
              <a:t> </a:t>
            </a:r>
            <a:r>
              <a:rPr lang="en" sz="1600">
                <a:solidFill>
                  <a:schemeClr val="dk1"/>
                </a:solidFill>
                <a:latin typeface="DM Sans"/>
                <a:ea typeface="DM Sans"/>
                <a:cs typeface="DM Sans"/>
                <a:sym typeface="DM Sans"/>
              </a:rPr>
              <a:t>Building</a:t>
            </a:r>
            <a:r>
              <a:rPr lang="en" sz="1600">
                <a:solidFill>
                  <a:schemeClr val="dk1"/>
                </a:solidFill>
                <a:latin typeface="DM Sans"/>
                <a:ea typeface="DM Sans"/>
                <a:cs typeface="DM Sans"/>
                <a:sym typeface="DM Sans"/>
              </a:rPr>
              <a:t> and deploying Fake News    Detection Model</a:t>
            </a:r>
            <a:endParaRPr b="0" i="0" sz="1600" u="none" cap="none" strike="noStrike">
              <a:solidFill>
                <a:schemeClr val="dk1"/>
              </a:solidFill>
              <a:latin typeface="DM Sans"/>
              <a:ea typeface="DM Sans"/>
              <a:cs typeface="DM Sans"/>
              <a:sym typeface="DM Sans"/>
            </a:endParaRPr>
          </a:p>
        </p:txBody>
      </p:sp>
      <p:grpSp>
        <p:nvGrpSpPr>
          <p:cNvPr id="328" name="Google Shape;328;p5"/>
          <p:cNvGrpSpPr/>
          <p:nvPr/>
        </p:nvGrpSpPr>
        <p:grpSpPr>
          <a:xfrm>
            <a:off x="4790174" y="1041075"/>
            <a:ext cx="4238748" cy="3510768"/>
            <a:chOff x="1639475" y="1060075"/>
            <a:chExt cx="4343425" cy="3588275"/>
          </a:xfrm>
        </p:grpSpPr>
        <p:sp>
          <p:nvSpPr>
            <p:cNvPr id="329" name="Google Shape;329;p5"/>
            <p:cNvSpPr/>
            <p:nvPr/>
          </p:nvSpPr>
          <p:spPr>
            <a:xfrm>
              <a:off x="3148000" y="4056275"/>
              <a:ext cx="1326375" cy="592075"/>
            </a:xfrm>
            <a:custGeom>
              <a:rect b="b" l="l" r="r" t="t"/>
              <a:pathLst>
                <a:path extrusionOk="0" fill="none" h="23683" w="53055">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686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
            <p:cNvSpPr/>
            <p:nvPr/>
          </p:nvSpPr>
          <p:spPr>
            <a:xfrm>
              <a:off x="1639475" y="1060075"/>
              <a:ext cx="4343425" cy="2993850"/>
            </a:xfrm>
            <a:custGeom>
              <a:rect b="b" l="l" r="r" t="t"/>
              <a:pathLst>
                <a:path extrusionOk="0" fill="none" h="119754" w="173737">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686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
            <p:cNvSpPr/>
            <p:nvPr/>
          </p:nvSpPr>
          <p:spPr>
            <a:xfrm>
              <a:off x="1639475" y="3657125"/>
              <a:ext cx="4343425" cy="25"/>
            </a:xfrm>
            <a:custGeom>
              <a:rect b="b" l="l" r="r" t="t"/>
              <a:pathLst>
                <a:path extrusionOk="0" fill="none" h="1" w="173737">
                  <a:moveTo>
                    <a:pt x="1" y="1"/>
                  </a:moveTo>
                  <a:lnTo>
                    <a:pt x="173737" y="1"/>
                  </a:lnTo>
                </a:path>
              </a:pathLst>
            </a:custGeom>
            <a:noFill/>
            <a:ln cap="rnd" cmpd="sng" w="19050">
              <a:solidFill>
                <a:schemeClr val="accent1"/>
              </a:solidFill>
              <a:prstDash val="solid"/>
              <a:round/>
              <a:headEnd len="sm" w="sm" type="none"/>
              <a:tailEnd len="sm" w="sm" type="none"/>
            </a:ln>
            <a:effectLst>
              <a:outerShdw blurRad="128588" rotWithShape="0" algn="bl" dir="5400000" dist="19050">
                <a:schemeClr val="accent1">
                  <a:alpha val="7686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2" name="Google Shape;332;p5"/>
          <p:cNvPicPr preferRelativeResize="0"/>
          <p:nvPr/>
        </p:nvPicPr>
        <p:blipFill>
          <a:blip r:embed="rId3">
            <a:alphaModFix/>
          </a:blip>
          <a:stretch>
            <a:fillRect/>
          </a:stretch>
        </p:blipFill>
        <p:spPr>
          <a:xfrm>
            <a:off x="5007113" y="1259475"/>
            <a:ext cx="3804875" cy="2202825"/>
          </a:xfrm>
          <a:prstGeom prst="rect">
            <a:avLst/>
          </a:prstGeom>
          <a:noFill/>
          <a:ln cap="flat" cmpd="sng" w="28575">
            <a:solidFill>
              <a:srgbClr val="96FFF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
          <p:cNvSpPr txBox="1"/>
          <p:nvPr/>
        </p:nvSpPr>
        <p:spPr>
          <a:xfrm>
            <a:off x="211300" y="144375"/>
            <a:ext cx="8775600" cy="1642800"/>
          </a:xfrm>
          <a:prstGeom prst="rect">
            <a:avLst/>
          </a:prstGeom>
          <a:noFill/>
          <a:ln>
            <a:noFill/>
          </a:ln>
        </p:spPr>
        <p:txBody>
          <a:bodyPr anchorCtr="0" anchor="t" bIns="91425" lIns="91425" spcFirstLastPara="1" rIns="91425" wrap="square" tIns="91425">
            <a:spAutoFit/>
          </a:bodyPr>
          <a:lstStyle/>
          <a:p>
            <a:pPr indent="0" lvl="0" marL="0" marR="0" rtl="0" algn="just">
              <a:lnSpc>
                <a:spcPct val="110000"/>
              </a:lnSpc>
              <a:spcBef>
                <a:spcPts val="1000"/>
              </a:spcBef>
              <a:spcAft>
                <a:spcPts val="0"/>
              </a:spcAft>
              <a:buClr>
                <a:srgbClr val="000000"/>
              </a:buClr>
              <a:buSzPts val="1600"/>
              <a:buFont typeface="Arial"/>
              <a:buNone/>
            </a:pPr>
            <a:r>
              <a:rPr lang="en" sz="1600">
                <a:solidFill>
                  <a:schemeClr val="dk1"/>
                </a:solidFill>
                <a:latin typeface="DM Sans"/>
                <a:ea typeface="DM Sans"/>
                <a:cs typeface="DM Sans"/>
                <a:sym typeface="DM Sans"/>
              </a:rPr>
              <a:t>Data of the News Articles and Labels  have been taken from a website named Kaggle. The data is then cleaned, scaled accordingly, and then split into training and testing datasets, after which a TF-IDF vectorizer is used to perform NLP on the data whose vectored values are then used to train our Passive Aggressive Classifier Model. </a:t>
            </a:r>
            <a:endParaRPr sz="1600">
              <a:solidFill>
                <a:schemeClr val="dk1"/>
              </a:solidFill>
              <a:latin typeface="DM Sans"/>
              <a:ea typeface="DM Sans"/>
              <a:cs typeface="DM Sans"/>
              <a:sym typeface="DM Sans"/>
            </a:endParaRPr>
          </a:p>
          <a:p>
            <a:pPr indent="0" lvl="0" marL="0" marR="0" rtl="0" algn="just">
              <a:lnSpc>
                <a:spcPct val="110000"/>
              </a:lnSpc>
              <a:spcBef>
                <a:spcPts val="1000"/>
              </a:spcBef>
              <a:spcAft>
                <a:spcPts val="0"/>
              </a:spcAft>
              <a:buClr>
                <a:srgbClr val="000000"/>
              </a:buClr>
              <a:buSzPts val="1600"/>
              <a:buFont typeface="Arial"/>
              <a:buNone/>
            </a:pPr>
            <a:r>
              <a:t/>
            </a:r>
            <a:endParaRPr sz="1600">
              <a:solidFill>
                <a:schemeClr val="dk1"/>
              </a:solidFill>
              <a:latin typeface="DM Sans"/>
              <a:ea typeface="DM Sans"/>
              <a:cs typeface="DM Sans"/>
              <a:sym typeface="DM Sans"/>
            </a:endParaRPr>
          </a:p>
        </p:txBody>
      </p:sp>
      <p:sp>
        <p:nvSpPr>
          <p:cNvPr id="338" name="Google Shape;338;p6"/>
          <p:cNvSpPr txBox="1"/>
          <p:nvPr/>
        </p:nvSpPr>
        <p:spPr>
          <a:xfrm>
            <a:off x="211300" y="3928500"/>
            <a:ext cx="8775600" cy="1101000"/>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The above figure shows the code for the Passive Aggressive Classifier Model with a 93% accuracy on test data. This model will be built into a function for easier use with new data.</a:t>
            </a:r>
            <a:endParaRPr sz="1600">
              <a:solidFill>
                <a:schemeClr val="dk1"/>
              </a:solidFill>
              <a:latin typeface="DM Sans"/>
              <a:ea typeface="DM Sans"/>
              <a:cs typeface="DM Sans"/>
              <a:sym typeface="DM Sans"/>
            </a:endParaRPr>
          </a:p>
          <a:p>
            <a:pPr indent="0" lvl="0" marL="0" marR="0" rtl="0" algn="l">
              <a:lnSpc>
                <a:spcPct val="110000"/>
              </a:lnSpc>
              <a:spcBef>
                <a:spcPts val="1000"/>
              </a:spcBef>
              <a:spcAft>
                <a:spcPts val="0"/>
              </a:spcAft>
              <a:buClr>
                <a:srgbClr val="1B2130"/>
              </a:buClr>
              <a:buSzPts val="2000"/>
              <a:buFont typeface="Arial"/>
              <a:buNone/>
            </a:pPr>
            <a:r>
              <a:t/>
            </a:r>
            <a:endParaRPr sz="1600">
              <a:solidFill>
                <a:schemeClr val="dk1"/>
              </a:solidFill>
              <a:latin typeface="DM Sans"/>
              <a:ea typeface="DM Sans"/>
              <a:cs typeface="DM Sans"/>
              <a:sym typeface="DM Sans"/>
            </a:endParaRPr>
          </a:p>
        </p:txBody>
      </p:sp>
      <p:pic>
        <p:nvPicPr>
          <p:cNvPr id="339" name="Google Shape;339;p6"/>
          <p:cNvPicPr preferRelativeResize="0"/>
          <p:nvPr/>
        </p:nvPicPr>
        <p:blipFill>
          <a:blip r:embed="rId3">
            <a:alphaModFix/>
          </a:blip>
          <a:stretch>
            <a:fillRect/>
          </a:stretch>
        </p:blipFill>
        <p:spPr>
          <a:xfrm>
            <a:off x="328750" y="1586875"/>
            <a:ext cx="8658150" cy="221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txBox="1"/>
          <p:nvPr>
            <p:ph type="title"/>
          </p:nvPr>
        </p:nvSpPr>
        <p:spPr>
          <a:xfrm>
            <a:off x="296075" y="591400"/>
            <a:ext cx="42963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400"/>
              <a:buNone/>
            </a:pPr>
            <a:r>
              <a:rPr lang="en"/>
              <a:t>RESULT AND </a:t>
            </a:r>
            <a:r>
              <a:rPr lang="en">
                <a:solidFill>
                  <a:schemeClr val="accent1"/>
                </a:solidFill>
              </a:rPr>
              <a:t>DISCUSSION</a:t>
            </a:r>
            <a:endParaRPr>
              <a:solidFill>
                <a:schemeClr val="accent1"/>
              </a:solidFill>
            </a:endParaRPr>
          </a:p>
        </p:txBody>
      </p:sp>
      <p:sp>
        <p:nvSpPr>
          <p:cNvPr id="345" name="Google Shape;345;p7"/>
          <p:cNvSpPr txBox="1"/>
          <p:nvPr/>
        </p:nvSpPr>
        <p:spPr>
          <a:xfrm>
            <a:off x="296075" y="1586825"/>
            <a:ext cx="4154400" cy="3617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900"/>
              <a:buFont typeface="Arial"/>
              <a:buNone/>
            </a:pPr>
            <a:r>
              <a:rPr lang="en" sz="1500">
                <a:solidFill>
                  <a:schemeClr val="dk1"/>
                </a:solidFill>
                <a:latin typeface="DM Sans"/>
                <a:ea typeface="DM Sans"/>
                <a:cs typeface="DM Sans"/>
                <a:sym typeface="DM Sans"/>
              </a:rPr>
              <a:t>By following the described methodology, a TF-IDF Vectorizer was used to extract word weight using Natural Language Processing (NLP) whose output was used to train a Passive Aggressive Classifier which can tell with a good accuracy about whether a particular news is fake or real. Since we used an PAC model, we are able to achieve this with a sequential stream of data . Utilizing this model for testing on some cases of news is given below</a:t>
            </a:r>
            <a:endParaRPr sz="1500">
              <a:solidFill>
                <a:schemeClr val="dk1"/>
              </a:solidFill>
              <a:latin typeface="DM Sans"/>
              <a:ea typeface="DM Sans"/>
              <a:cs typeface="DM Sans"/>
              <a:sym typeface="DM Sans"/>
            </a:endParaRPr>
          </a:p>
          <a:p>
            <a:pPr indent="0" lvl="0" marL="0" marR="0" rtl="0" algn="just">
              <a:lnSpc>
                <a:spcPct val="115000"/>
              </a:lnSpc>
              <a:spcBef>
                <a:spcPts val="0"/>
              </a:spcBef>
              <a:spcAft>
                <a:spcPts val="0"/>
              </a:spcAft>
              <a:buClr>
                <a:srgbClr val="000000"/>
              </a:buClr>
              <a:buSzPts val="1900"/>
              <a:buFont typeface="Arial"/>
              <a:buNone/>
            </a:pPr>
            <a:r>
              <a:t/>
            </a:r>
            <a:endParaRPr sz="1500">
              <a:solidFill>
                <a:schemeClr val="dk1"/>
              </a:solidFill>
              <a:latin typeface="DM Sans"/>
              <a:ea typeface="DM Sans"/>
              <a:cs typeface="DM Sans"/>
              <a:sym typeface="DM Sans"/>
            </a:endParaRPr>
          </a:p>
          <a:p>
            <a:pPr indent="0" lvl="0" marL="0" marR="0" rtl="0" algn="just">
              <a:lnSpc>
                <a:spcPct val="110000"/>
              </a:lnSpc>
              <a:spcBef>
                <a:spcPts val="0"/>
              </a:spcBef>
              <a:spcAft>
                <a:spcPts val="0"/>
              </a:spcAft>
              <a:buClr>
                <a:srgbClr val="000000"/>
              </a:buClr>
              <a:buSzPts val="1600"/>
              <a:buFont typeface="Arial"/>
              <a:buNone/>
            </a:pPr>
            <a:r>
              <a:t/>
            </a:r>
            <a:endParaRPr b="0" i="0" sz="1600" u="none" cap="none" strike="noStrike">
              <a:solidFill>
                <a:schemeClr val="dk1"/>
              </a:solidFill>
              <a:latin typeface="DM Sans"/>
              <a:ea typeface="DM Sans"/>
              <a:cs typeface="DM Sans"/>
              <a:sym typeface="DM Sans"/>
            </a:endParaRPr>
          </a:p>
        </p:txBody>
      </p:sp>
      <p:sp>
        <p:nvSpPr>
          <p:cNvPr id="346" name="Google Shape;346;p7"/>
          <p:cNvSpPr txBox="1"/>
          <p:nvPr/>
        </p:nvSpPr>
        <p:spPr>
          <a:xfrm>
            <a:off x="5545713" y="4519475"/>
            <a:ext cx="304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latin typeface="DM Sans"/>
                <a:ea typeface="DM Sans"/>
                <a:cs typeface="DM Sans"/>
                <a:sym typeface="DM Sans"/>
              </a:rPr>
              <a:t>IMPLEMENTATION AND RESULT OF FAKE NEWS FUNCTION</a:t>
            </a:r>
            <a:endParaRPr b="0" sz="1100" u="none" cap="none" strike="noStrike">
              <a:solidFill>
                <a:schemeClr val="dk1"/>
              </a:solidFill>
              <a:latin typeface="DM Sans"/>
              <a:ea typeface="DM Sans"/>
              <a:cs typeface="DM Sans"/>
              <a:sym typeface="DM Sans"/>
            </a:endParaRPr>
          </a:p>
        </p:txBody>
      </p:sp>
      <p:pic>
        <p:nvPicPr>
          <p:cNvPr id="347" name="Google Shape;347;p7"/>
          <p:cNvPicPr preferRelativeResize="0"/>
          <p:nvPr/>
        </p:nvPicPr>
        <p:blipFill>
          <a:blip r:embed="rId3">
            <a:alphaModFix/>
          </a:blip>
          <a:stretch>
            <a:fillRect/>
          </a:stretch>
        </p:blipFill>
        <p:spPr>
          <a:xfrm>
            <a:off x="5086650" y="1316725"/>
            <a:ext cx="3962825" cy="304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8"/>
          <p:cNvSpPr txBox="1"/>
          <p:nvPr/>
        </p:nvSpPr>
        <p:spPr>
          <a:xfrm>
            <a:off x="1823550" y="866250"/>
            <a:ext cx="5496900" cy="4223700"/>
          </a:xfrm>
          <a:prstGeom prst="rect">
            <a:avLst/>
          </a:prstGeom>
          <a:noFill/>
          <a:ln>
            <a:noFill/>
          </a:ln>
        </p:spPr>
        <p:txBody>
          <a:bodyPr anchorCtr="0" anchor="t" bIns="91425" lIns="91425" spcFirstLastPara="1" rIns="91425" wrap="square" tIns="91425">
            <a:spAutoFit/>
          </a:bodyPr>
          <a:lstStyle/>
          <a:p>
            <a:pPr indent="0" lvl="0" marL="0" marR="0" rtl="0" algn="ctr">
              <a:lnSpc>
                <a:spcPct val="110000"/>
              </a:lnSpc>
              <a:spcBef>
                <a:spcPts val="0"/>
              </a:spcBef>
              <a:spcAft>
                <a:spcPts val="0"/>
              </a:spcAft>
              <a:buClr>
                <a:srgbClr val="000000"/>
              </a:buClr>
              <a:buSzPts val="1600"/>
              <a:buFont typeface="Arial"/>
              <a:buNone/>
            </a:pPr>
            <a:r>
              <a:rPr b="0" i="0" lang="en" sz="1600" u="none" cap="none" strike="noStrike">
                <a:solidFill>
                  <a:schemeClr val="dk1"/>
                </a:solidFill>
                <a:latin typeface="DM Sans"/>
                <a:ea typeface="DM Sans"/>
                <a:cs typeface="DM Sans"/>
                <a:sym typeface="DM Sans"/>
              </a:rPr>
              <a:t>The implementation of this </a:t>
            </a:r>
            <a:r>
              <a:rPr lang="en" sz="1600">
                <a:solidFill>
                  <a:schemeClr val="dk1"/>
                </a:solidFill>
                <a:latin typeface="DM Sans"/>
                <a:ea typeface="DM Sans"/>
                <a:cs typeface="DM Sans"/>
                <a:sym typeface="DM Sans"/>
              </a:rPr>
              <a:t>classifier</a:t>
            </a:r>
            <a:r>
              <a:rPr b="0" i="0" lang="en" sz="1600" u="none" cap="none" strike="noStrike">
                <a:solidFill>
                  <a:schemeClr val="dk1"/>
                </a:solidFill>
                <a:latin typeface="DM Sans"/>
                <a:ea typeface="DM Sans"/>
                <a:cs typeface="DM Sans"/>
                <a:sym typeface="DM Sans"/>
              </a:rPr>
              <a:t> model has the potential to assist numerous </a:t>
            </a:r>
            <a:r>
              <a:rPr lang="en" sz="1600">
                <a:solidFill>
                  <a:schemeClr val="dk1"/>
                </a:solidFill>
                <a:latin typeface="DM Sans"/>
                <a:ea typeface="DM Sans"/>
                <a:cs typeface="DM Sans"/>
                <a:sym typeface="DM Sans"/>
              </a:rPr>
              <a:t>platforms</a:t>
            </a:r>
            <a:r>
              <a:rPr b="0" i="0" lang="en" sz="1600" u="none" cap="none" strike="noStrike">
                <a:solidFill>
                  <a:schemeClr val="dk1"/>
                </a:solidFill>
                <a:latin typeface="DM Sans"/>
                <a:ea typeface="DM Sans"/>
                <a:cs typeface="DM Sans"/>
                <a:sym typeface="DM Sans"/>
              </a:rPr>
              <a:t> in </a:t>
            </a:r>
            <a:r>
              <a:rPr lang="en" sz="1600">
                <a:solidFill>
                  <a:schemeClr val="dk1"/>
                </a:solidFill>
                <a:latin typeface="DM Sans"/>
                <a:ea typeface="DM Sans"/>
                <a:cs typeface="DM Sans"/>
                <a:sym typeface="DM Sans"/>
              </a:rPr>
              <a:t>detecting fake news from real news</a:t>
            </a:r>
            <a:r>
              <a:rPr b="0" i="0" lang="en" sz="1600" u="none" cap="none" strike="noStrike">
                <a:solidFill>
                  <a:schemeClr val="dk1"/>
                </a:solidFill>
                <a:latin typeface="DM Sans"/>
                <a:ea typeface="DM Sans"/>
                <a:cs typeface="DM Sans"/>
                <a:sym typeface="DM Sans"/>
              </a:rPr>
              <a:t>, thereby </a:t>
            </a:r>
            <a:r>
              <a:rPr lang="en" sz="1600">
                <a:solidFill>
                  <a:schemeClr val="dk1"/>
                </a:solidFill>
                <a:latin typeface="DM Sans"/>
                <a:ea typeface="DM Sans"/>
                <a:cs typeface="DM Sans"/>
                <a:sym typeface="DM Sans"/>
              </a:rPr>
              <a:t>helping them be more </a:t>
            </a:r>
            <a:r>
              <a:rPr lang="en" sz="1600">
                <a:solidFill>
                  <a:schemeClr val="dk1"/>
                </a:solidFill>
                <a:latin typeface="DM Sans"/>
                <a:ea typeface="DM Sans"/>
                <a:cs typeface="DM Sans"/>
                <a:sym typeface="DM Sans"/>
              </a:rPr>
              <a:t>credible</a:t>
            </a:r>
            <a:r>
              <a:rPr lang="en" sz="1600">
                <a:solidFill>
                  <a:schemeClr val="dk1"/>
                </a:solidFill>
                <a:latin typeface="DM Sans"/>
                <a:ea typeface="DM Sans"/>
                <a:cs typeface="DM Sans"/>
                <a:sym typeface="DM Sans"/>
              </a:rPr>
              <a:t> and safe</a:t>
            </a:r>
            <a:r>
              <a:rPr b="0" i="0" lang="en" sz="1600" u="none" cap="none" strike="noStrike">
                <a:solidFill>
                  <a:schemeClr val="dk1"/>
                </a:solidFill>
                <a:latin typeface="DM Sans"/>
                <a:ea typeface="DM Sans"/>
                <a:cs typeface="DM Sans"/>
                <a:sym typeface="DM Sans"/>
              </a:rPr>
              <a:t>. Nonetheless, despite the prevalence of various highly accurate machine learning models, it is essential to recognize that </a:t>
            </a:r>
            <a:r>
              <a:rPr lang="en" sz="1600">
                <a:solidFill>
                  <a:schemeClr val="dk1"/>
                </a:solidFill>
                <a:latin typeface="DM Sans"/>
                <a:ea typeface="DM Sans"/>
                <a:cs typeface="DM Sans"/>
                <a:sym typeface="DM Sans"/>
              </a:rPr>
              <a:t>the models are not effective in all scenarios are are </a:t>
            </a:r>
            <a:r>
              <a:rPr lang="en" sz="1600">
                <a:solidFill>
                  <a:schemeClr val="dk1"/>
                </a:solidFill>
                <a:latin typeface="DM Sans"/>
                <a:ea typeface="DM Sans"/>
                <a:cs typeface="DM Sans"/>
                <a:sym typeface="DM Sans"/>
              </a:rPr>
              <a:t>susceptible</a:t>
            </a:r>
            <a:r>
              <a:rPr lang="en" sz="1600">
                <a:solidFill>
                  <a:schemeClr val="dk1"/>
                </a:solidFill>
                <a:latin typeface="DM Sans"/>
                <a:ea typeface="DM Sans"/>
                <a:cs typeface="DM Sans"/>
                <a:sym typeface="DM Sans"/>
              </a:rPr>
              <a:t> to errors</a:t>
            </a:r>
            <a:r>
              <a:rPr b="0" i="0" lang="en" sz="1600" u="none" cap="none" strike="noStrike">
                <a:solidFill>
                  <a:schemeClr val="dk1"/>
                </a:solidFill>
                <a:latin typeface="DM Sans"/>
                <a:ea typeface="DM Sans"/>
                <a:cs typeface="DM Sans"/>
                <a:sym typeface="DM Sans"/>
              </a:rPr>
              <a:t>. Therefore, </a:t>
            </a:r>
            <a:r>
              <a:rPr lang="en" sz="1600">
                <a:solidFill>
                  <a:schemeClr val="dk1"/>
                </a:solidFill>
                <a:latin typeface="DM Sans"/>
                <a:ea typeface="DM Sans"/>
                <a:cs typeface="DM Sans"/>
                <a:sym typeface="DM Sans"/>
              </a:rPr>
              <a:t>social platforms</a:t>
            </a:r>
            <a:r>
              <a:rPr b="0" i="0" lang="en" sz="1600" u="none" cap="none" strike="noStrike">
                <a:solidFill>
                  <a:schemeClr val="dk1"/>
                </a:solidFill>
                <a:latin typeface="DM Sans"/>
                <a:ea typeface="DM Sans"/>
                <a:cs typeface="DM Sans"/>
                <a:sym typeface="DM Sans"/>
              </a:rPr>
              <a:t> sho</a:t>
            </a:r>
            <a:r>
              <a:rPr lang="en" sz="1600">
                <a:solidFill>
                  <a:schemeClr val="dk1"/>
                </a:solidFill>
                <a:latin typeface="DM Sans"/>
                <a:ea typeface="DM Sans"/>
                <a:cs typeface="DM Sans"/>
                <a:sym typeface="DM Sans"/>
              </a:rPr>
              <a:t>uld issue a warning of possible error</a:t>
            </a:r>
            <a:r>
              <a:rPr b="0" i="0" lang="en" sz="1600" u="none" cap="none" strike="noStrike">
                <a:solidFill>
                  <a:schemeClr val="dk1"/>
                </a:solidFill>
                <a:latin typeface="DM Sans"/>
                <a:ea typeface="DM Sans"/>
                <a:cs typeface="DM Sans"/>
                <a:sym typeface="DM Sans"/>
              </a:rPr>
              <a:t> before c</a:t>
            </a:r>
            <a:r>
              <a:rPr lang="en" sz="1600">
                <a:solidFill>
                  <a:schemeClr val="dk1"/>
                </a:solidFill>
                <a:latin typeface="DM Sans"/>
                <a:ea typeface="DM Sans"/>
                <a:cs typeface="DM Sans"/>
                <a:sym typeface="DM Sans"/>
              </a:rPr>
              <a:t>onveying it to the users</a:t>
            </a:r>
            <a:r>
              <a:rPr b="0" i="0" lang="en" sz="1600" u="none" cap="none" strike="noStrike">
                <a:solidFill>
                  <a:schemeClr val="dk1"/>
                </a:solidFill>
                <a:latin typeface="DM Sans"/>
                <a:ea typeface="DM Sans"/>
                <a:cs typeface="DM Sans"/>
                <a:sym typeface="DM Sans"/>
              </a:rPr>
              <a:t>, and not solely rely on these systems for decision-making</a:t>
            </a:r>
            <a:r>
              <a:rPr lang="en" sz="1600">
                <a:solidFill>
                  <a:schemeClr val="dk1"/>
                </a:solidFill>
                <a:latin typeface="DM Sans"/>
                <a:ea typeface="DM Sans"/>
                <a:cs typeface="DM Sans"/>
                <a:sym typeface="DM Sans"/>
              </a:rPr>
              <a:t>, </a:t>
            </a:r>
            <a:r>
              <a:rPr lang="en" sz="1600">
                <a:solidFill>
                  <a:schemeClr val="dk1"/>
                </a:solidFill>
                <a:latin typeface="DM Sans"/>
                <a:ea typeface="DM Sans"/>
                <a:cs typeface="DM Sans"/>
                <a:sym typeface="DM Sans"/>
              </a:rPr>
              <a:t>which</a:t>
            </a:r>
            <a:r>
              <a:rPr lang="en" sz="1600">
                <a:solidFill>
                  <a:schemeClr val="dk1"/>
                </a:solidFill>
                <a:latin typeface="DM Sans"/>
                <a:ea typeface="DM Sans"/>
                <a:cs typeface="DM Sans"/>
                <a:sym typeface="DM Sans"/>
              </a:rPr>
              <a:t> goes for false </a:t>
            </a:r>
            <a:r>
              <a:rPr lang="en" sz="1600">
                <a:solidFill>
                  <a:schemeClr val="dk1"/>
                </a:solidFill>
                <a:latin typeface="DM Sans"/>
                <a:ea typeface="DM Sans"/>
                <a:cs typeface="DM Sans"/>
                <a:sym typeface="DM Sans"/>
              </a:rPr>
              <a:t>positives</a:t>
            </a:r>
            <a:r>
              <a:rPr lang="en" sz="1600">
                <a:solidFill>
                  <a:schemeClr val="dk1"/>
                </a:solidFill>
                <a:latin typeface="DM Sans"/>
                <a:ea typeface="DM Sans"/>
                <a:cs typeface="DM Sans"/>
                <a:sym typeface="DM Sans"/>
              </a:rPr>
              <a:t> as well. </a:t>
            </a:r>
            <a:r>
              <a:rPr lang="en" sz="1600">
                <a:solidFill>
                  <a:schemeClr val="dk1"/>
                </a:solidFill>
                <a:latin typeface="DM Sans"/>
                <a:ea typeface="DM Sans"/>
                <a:cs typeface="DM Sans"/>
                <a:sym typeface="DM Sans"/>
              </a:rPr>
              <a:t>Strategies</a:t>
            </a:r>
            <a:r>
              <a:rPr lang="en" sz="1600">
                <a:solidFill>
                  <a:schemeClr val="dk1"/>
                </a:solidFill>
                <a:latin typeface="DM Sans"/>
                <a:ea typeface="DM Sans"/>
                <a:cs typeface="DM Sans"/>
                <a:sym typeface="DM Sans"/>
              </a:rPr>
              <a:t> like cross checking from credible sources and user </a:t>
            </a:r>
            <a:r>
              <a:rPr lang="en" sz="1600">
                <a:solidFill>
                  <a:schemeClr val="dk1"/>
                </a:solidFill>
                <a:latin typeface="DM Sans"/>
                <a:ea typeface="DM Sans"/>
                <a:cs typeface="DM Sans"/>
                <a:sym typeface="DM Sans"/>
              </a:rPr>
              <a:t>polling for a content to be fake could also be used to be definitive of a news or post being false.</a:t>
            </a:r>
            <a:endParaRPr sz="1600">
              <a:solidFill>
                <a:schemeClr val="dk1"/>
              </a:solidFill>
              <a:latin typeface="DM Sans"/>
              <a:ea typeface="DM Sans"/>
              <a:cs typeface="DM Sans"/>
              <a:sym typeface="DM Sans"/>
            </a:endParaRPr>
          </a:p>
          <a:p>
            <a:pPr indent="0" lvl="0" marL="0" marR="0" rtl="0" algn="just">
              <a:lnSpc>
                <a:spcPct val="110000"/>
              </a:lnSpc>
              <a:spcBef>
                <a:spcPts val="0"/>
              </a:spcBef>
              <a:spcAft>
                <a:spcPts val="0"/>
              </a:spcAft>
              <a:buClr>
                <a:srgbClr val="000000"/>
              </a:buClr>
              <a:buSzPts val="1600"/>
              <a:buFont typeface="Arial"/>
              <a:buNone/>
            </a:pPr>
            <a:r>
              <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
          <p:cNvSpPr txBox="1"/>
          <p:nvPr>
            <p:ph type="title"/>
          </p:nvPr>
        </p:nvSpPr>
        <p:spPr>
          <a:xfrm>
            <a:off x="720000" y="242775"/>
            <a:ext cx="7704000" cy="572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400"/>
              <a:buNone/>
            </a:pPr>
            <a:r>
              <a:rPr lang="en"/>
              <a:t>CONCLUSION AND </a:t>
            </a:r>
            <a:r>
              <a:rPr lang="en">
                <a:solidFill>
                  <a:schemeClr val="accent1"/>
                </a:solidFill>
              </a:rPr>
              <a:t>FUTURE WORK</a:t>
            </a:r>
            <a:endParaRPr>
              <a:solidFill>
                <a:schemeClr val="accent1"/>
              </a:solidFill>
            </a:endParaRPr>
          </a:p>
        </p:txBody>
      </p:sp>
      <p:sp>
        <p:nvSpPr>
          <p:cNvPr id="358" name="Google Shape;358;p9"/>
          <p:cNvSpPr txBox="1"/>
          <p:nvPr/>
        </p:nvSpPr>
        <p:spPr>
          <a:xfrm>
            <a:off x="0" y="954475"/>
            <a:ext cx="8916300" cy="184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lt2"/>
              </a:buClr>
              <a:buSzPts val="1100"/>
              <a:buFont typeface="Arial"/>
              <a:buNone/>
            </a:pPr>
            <a:r>
              <a:rPr lang="en" sz="1600">
                <a:solidFill>
                  <a:schemeClr val="dk1"/>
                </a:solidFill>
                <a:latin typeface="DM Sans"/>
                <a:ea typeface="DM Sans"/>
                <a:cs typeface="DM Sans"/>
                <a:sym typeface="DM Sans"/>
              </a:rPr>
              <a:t>Through this project, I have developed a system that can predict if a news is likely to be fake or real fairly accurately based solely on the content information. It has the potential to be applied to various fact checking and social media platforms to ensure the validity and credibility of the user generated content and maintain a better standard of content for these platforms.</a:t>
            </a:r>
            <a:endParaRPr sz="1600">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lt2"/>
              </a:buClr>
              <a:buSzPts val="1100"/>
              <a:buFont typeface="Arial"/>
              <a:buNone/>
            </a:pPr>
            <a:r>
              <a:t/>
            </a:r>
            <a:endParaRPr sz="1600">
              <a:solidFill>
                <a:schemeClr val="dk1"/>
              </a:solidFill>
              <a:latin typeface="DM Sans"/>
              <a:ea typeface="DM Sans"/>
              <a:cs typeface="DM Sans"/>
              <a:sym typeface="DM Sans"/>
            </a:endParaRPr>
          </a:p>
        </p:txBody>
      </p:sp>
      <p:sp>
        <p:nvSpPr>
          <p:cNvPr id="359" name="Google Shape;359;p9"/>
          <p:cNvSpPr txBox="1"/>
          <p:nvPr/>
        </p:nvSpPr>
        <p:spPr>
          <a:xfrm>
            <a:off x="0" y="2801275"/>
            <a:ext cx="8916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M Sans"/>
              <a:ea typeface="DM Sans"/>
              <a:cs typeface="DM Sans"/>
              <a:sym typeface="DM Sans"/>
            </a:endParaRPr>
          </a:p>
        </p:txBody>
      </p:sp>
      <p:sp>
        <p:nvSpPr>
          <p:cNvPr id="360" name="Google Shape;360;p9"/>
          <p:cNvSpPr txBox="1"/>
          <p:nvPr/>
        </p:nvSpPr>
        <p:spPr>
          <a:xfrm>
            <a:off x="0" y="2649100"/>
            <a:ext cx="8916300" cy="213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lt2"/>
              </a:buClr>
              <a:buSzPts val="1100"/>
              <a:buFont typeface="Arial"/>
              <a:buNone/>
            </a:pPr>
            <a:r>
              <a:rPr lang="en" sz="1600">
                <a:solidFill>
                  <a:schemeClr val="dk1"/>
                </a:solidFill>
                <a:latin typeface="DM Sans"/>
                <a:ea typeface="DM Sans"/>
                <a:cs typeface="DM Sans"/>
                <a:sym typeface="DM Sans"/>
              </a:rPr>
              <a:t>However it is important to note that the model is based on a single parameter and multiple parameters would ensure that the results being generated are fairly accurate, also the facts and news should be independently fact checked and fed to the model so that it can get better over time, because the model cannot predict the credibility with hundred percent accuracy and serves to provide a general idea of falseness or trueness surrounding any given news or fact.</a:t>
            </a:r>
            <a:endParaRPr sz="1600">
              <a:solidFill>
                <a:schemeClr val="dk1"/>
              </a:solidFill>
              <a:latin typeface="DM Sans"/>
              <a:ea typeface="DM Sans"/>
              <a:cs typeface="DM Sans"/>
              <a:sym typeface="DM Sans"/>
            </a:endParaRPr>
          </a:p>
          <a:p>
            <a:pPr indent="0" lvl="0" marL="0" marR="0" rtl="0" algn="l">
              <a:lnSpc>
                <a:spcPct val="150000"/>
              </a:lnSpc>
              <a:spcBef>
                <a:spcPts val="0"/>
              </a:spcBef>
              <a:spcAft>
                <a:spcPts val="0"/>
              </a:spcAft>
              <a:buClr>
                <a:srgbClr val="000000"/>
              </a:buClr>
              <a:buSzPts val="1600"/>
              <a:buFont typeface="Arial"/>
              <a:buNone/>
            </a:pPr>
            <a:r>
              <a:t/>
            </a:r>
            <a:endParaRPr sz="1600">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