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swald ExtraLight"/>
      <p:regular r:id="rId16"/>
      <p:bold r:id="rId17"/>
    </p:embeddedFont>
    <p:embeddedFont>
      <p:font typeface="Bebas Neue"/>
      <p:regular r:id="rId18"/>
    </p:embeddedFont>
    <p:embeddedFont>
      <p:font typeface="Oswald"/>
      <p:regular r:id="rId19"/>
      <p:bold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1">
          <p15:clr>
            <a:srgbClr val="9AA0A6"/>
          </p15:clr>
        </p15:guide>
        <p15:guide id="2" orient="horz" pos="73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1" orient="horz"/>
        <p:guide pos="73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ExtraLight-bold.fntdata"/><Relationship Id="rId16" Type="http://schemas.openxmlformats.org/officeDocument/2006/relationships/font" Target="fonts/OswaldExtraLight-regular.fntdata"/><Relationship Id="rId19" Type="http://schemas.openxmlformats.org/officeDocument/2006/relationships/font" Target="fonts/Oswald-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108468822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108468822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e91f73e2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e91f73e2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e84aac6d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e84aac6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e91f73e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e91f73e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10846882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10846882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08468822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08468822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108468822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108468822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08468822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08468822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08468822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08468822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5"/>
            </a:gs>
            <a:gs pos="48000">
              <a:schemeClr val="accent4"/>
            </a:gs>
            <a:gs pos="100000">
              <a:schemeClr val="accent2"/>
            </a:gs>
          </a:gsLst>
          <a:lin ang="2698631"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967650"/>
            <a:ext cx="3972000" cy="3027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995250"/>
            <a:ext cx="4359000" cy="4095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hasCustomPrompt="1" type="title"/>
          </p:nvPr>
        </p:nvSpPr>
        <p:spPr>
          <a:xfrm>
            <a:off x="713225" y="1536500"/>
            <a:ext cx="5226000" cy="1393800"/>
          </a:xfrm>
          <a:prstGeom prst="rect">
            <a:avLst/>
          </a:prstGeom>
        </p:spPr>
        <p:txBody>
          <a:bodyPr anchorCtr="0" anchor="ctr" bIns="0" lIns="0" spcFirstLastPara="1" rIns="0" wrap="square" tIns="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4" name="Google Shape;74;p11"/>
          <p:cNvSpPr txBox="1"/>
          <p:nvPr>
            <p:ph idx="1" type="subTitle"/>
          </p:nvPr>
        </p:nvSpPr>
        <p:spPr>
          <a:xfrm>
            <a:off x="6098700" y="3330525"/>
            <a:ext cx="2331900" cy="727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2" name="Shape 102"/>
        <p:cNvGrpSpPr/>
        <p:nvPr/>
      </p:nvGrpSpPr>
      <p:grpSpPr>
        <a:xfrm>
          <a:off x="0" y="0"/>
          <a:ext cx="0" cy="0"/>
          <a:chOff x="0" y="0"/>
          <a:chExt cx="0" cy="0"/>
        </a:xfrm>
      </p:grpSpPr>
      <p:sp>
        <p:nvSpPr>
          <p:cNvPr id="103" name="Google Shape;103;p13"/>
          <p:cNvSpPr txBox="1"/>
          <p:nvPr>
            <p:ph type="title"/>
          </p:nvPr>
        </p:nvSpPr>
        <p:spPr>
          <a:xfrm>
            <a:off x="1849288" y="1728870"/>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4" name="Google Shape;104;p13"/>
          <p:cNvSpPr txBox="1"/>
          <p:nvPr>
            <p:ph hasCustomPrompt="1" idx="2" type="title"/>
          </p:nvPr>
        </p:nvSpPr>
        <p:spPr>
          <a:xfrm>
            <a:off x="695771" y="1749900"/>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idx="1" type="subTitle"/>
          </p:nvPr>
        </p:nvSpPr>
        <p:spPr>
          <a:xfrm>
            <a:off x="1849288" y="2105212"/>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6" name="Google Shape;106;p13"/>
          <p:cNvSpPr txBox="1"/>
          <p:nvPr>
            <p:ph idx="3" type="title"/>
          </p:nvPr>
        </p:nvSpPr>
        <p:spPr>
          <a:xfrm>
            <a:off x="6111838" y="1730349"/>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7" name="Google Shape;107;p13"/>
          <p:cNvSpPr txBox="1"/>
          <p:nvPr>
            <p:ph hasCustomPrompt="1" idx="4" type="title"/>
          </p:nvPr>
        </p:nvSpPr>
        <p:spPr>
          <a:xfrm>
            <a:off x="4961874" y="1749900"/>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5" type="subTitle"/>
          </p:nvPr>
        </p:nvSpPr>
        <p:spPr>
          <a:xfrm>
            <a:off x="6111838" y="2110350"/>
            <a:ext cx="2336400" cy="480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9" name="Google Shape;109;p13"/>
          <p:cNvSpPr txBox="1"/>
          <p:nvPr>
            <p:ph idx="6" type="title"/>
          </p:nvPr>
        </p:nvSpPr>
        <p:spPr>
          <a:xfrm>
            <a:off x="1853038" y="3419068"/>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0" name="Google Shape;110;p13"/>
          <p:cNvSpPr txBox="1"/>
          <p:nvPr>
            <p:ph hasCustomPrompt="1" idx="7" type="title"/>
          </p:nvPr>
        </p:nvSpPr>
        <p:spPr>
          <a:xfrm>
            <a:off x="695771" y="3448775"/>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8" type="subTitle"/>
          </p:nvPr>
        </p:nvSpPr>
        <p:spPr>
          <a:xfrm>
            <a:off x="1853038" y="3800225"/>
            <a:ext cx="2336400" cy="480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2" name="Google Shape;112;p13"/>
          <p:cNvSpPr txBox="1"/>
          <p:nvPr>
            <p:ph idx="9" type="title"/>
          </p:nvPr>
        </p:nvSpPr>
        <p:spPr>
          <a:xfrm>
            <a:off x="6111838" y="3421989"/>
            <a:ext cx="2336400" cy="3612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3" name="Google Shape;113;p13"/>
          <p:cNvSpPr txBox="1"/>
          <p:nvPr>
            <p:ph hasCustomPrompt="1" idx="13" type="title"/>
          </p:nvPr>
        </p:nvSpPr>
        <p:spPr>
          <a:xfrm>
            <a:off x="4961874" y="3453772"/>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4" type="subTitle"/>
          </p:nvPr>
        </p:nvSpPr>
        <p:spPr>
          <a:xfrm>
            <a:off x="6111838" y="3797480"/>
            <a:ext cx="2336400" cy="484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5" name="Google Shape;115;p13"/>
          <p:cNvSpPr txBox="1"/>
          <p:nvPr>
            <p:ph idx="15" type="title"/>
          </p:nvPr>
        </p:nvSpPr>
        <p:spPr>
          <a:xfrm>
            <a:off x="720000" y="539496"/>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116" name="Shape 116"/>
        <p:cNvGrpSpPr/>
        <p:nvPr/>
      </p:nvGrpSpPr>
      <p:grpSpPr>
        <a:xfrm>
          <a:off x="0" y="0"/>
          <a:ext cx="0" cy="0"/>
          <a:chOff x="0" y="0"/>
          <a:chExt cx="0" cy="0"/>
        </a:xfrm>
      </p:grpSpPr>
      <p:sp>
        <p:nvSpPr>
          <p:cNvPr id="117" name="Google Shape;117;p14"/>
          <p:cNvSpPr txBox="1"/>
          <p:nvPr>
            <p:ph idx="1" type="subTitle"/>
          </p:nvPr>
        </p:nvSpPr>
        <p:spPr>
          <a:xfrm>
            <a:off x="5381275" y="3173650"/>
            <a:ext cx="2887500" cy="914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118" name="Google Shape;118;p14"/>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2">
    <p:spTree>
      <p:nvGrpSpPr>
        <p:cNvPr id="119" name="Shape 119"/>
        <p:cNvGrpSpPr/>
        <p:nvPr/>
      </p:nvGrpSpPr>
      <p:grpSpPr>
        <a:xfrm>
          <a:off x="0" y="0"/>
          <a:ext cx="0" cy="0"/>
          <a:chOff x="0" y="0"/>
          <a:chExt cx="0" cy="0"/>
        </a:xfrm>
      </p:grpSpPr>
      <p:sp>
        <p:nvSpPr>
          <p:cNvPr id="120" name="Google Shape;120;p15"/>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2_1">
    <p:spTree>
      <p:nvGrpSpPr>
        <p:cNvPr id="121" name="Shape 121"/>
        <p:cNvGrpSpPr/>
        <p:nvPr/>
      </p:nvGrpSpPr>
      <p:grpSpPr>
        <a:xfrm>
          <a:off x="0" y="0"/>
          <a:ext cx="0" cy="0"/>
          <a:chOff x="0" y="0"/>
          <a:chExt cx="0" cy="0"/>
        </a:xfrm>
      </p:grpSpPr>
      <p:sp>
        <p:nvSpPr>
          <p:cNvPr id="122" name="Google Shape;122;p16"/>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2">
    <p:spTree>
      <p:nvGrpSpPr>
        <p:cNvPr id="123" name="Shape 123"/>
        <p:cNvGrpSpPr/>
        <p:nvPr/>
      </p:nvGrpSpPr>
      <p:grpSpPr>
        <a:xfrm>
          <a:off x="0" y="0"/>
          <a:ext cx="0" cy="0"/>
          <a:chOff x="0" y="0"/>
          <a:chExt cx="0" cy="0"/>
        </a:xfrm>
      </p:grpSpPr>
      <p:sp>
        <p:nvSpPr>
          <p:cNvPr id="124" name="Google Shape;124;p17"/>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1">
    <p:spTree>
      <p:nvGrpSpPr>
        <p:cNvPr id="125" name="Shape 125"/>
        <p:cNvGrpSpPr/>
        <p:nvPr/>
      </p:nvGrpSpPr>
      <p:grpSpPr>
        <a:xfrm>
          <a:off x="0" y="0"/>
          <a:ext cx="0" cy="0"/>
          <a:chOff x="0" y="0"/>
          <a:chExt cx="0" cy="0"/>
        </a:xfrm>
      </p:grpSpPr>
      <p:sp>
        <p:nvSpPr>
          <p:cNvPr id="126" name="Google Shape;126;p18"/>
          <p:cNvSpPr txBox="1"/>
          <p:nvPr>
            <p:ph type="title"/>
          </p:nvPr>
        </p:nvSpPr>
        <p:spPr>
          <a:xfrm>
            <a:off x="4720925" y="539500"/>
            <a:ext cx="31914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grpSp>
        <p:nvGrpSpPr>
          <p:cNvPr id="127" name="Google Shape;127;p18"/>
          <p:cNvGrpSpPr/>
          <p:nvPr/>
        </p:nvGrpSpPr>
        <p:grpSpPr>
          <a:xfrm flipH="1" rot="-5399868">
            <a:off x="480934" y="-830736"/>
            <a:ext cx="2029371" cy="4383847"/>
            <a:chOff x="7350442" y="2608992"/>
            <a:chExt cx="777239" cy="1673160"/>
          </a:xfrm>
        </p:grpSpPr>
        <p:sp>
          <p:nvSpPr>
            <p:cNvPr id="128" name="Google Shape;128;p1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2_1_1_1">
    <p:spTree>
      <p:nvGrpSpPr>
        <p:cNvPr id="136" name="Shape 136"/>
        <p:cNvGrpSpPr/>
        <p:nvPr/>
      </p:nvGrpSpPr>
      <p:grpSpPr>
        <a:xfrm>
          <a:off x="0" y="0"/>
          <a:ext cx="0" cy="0"/>
          <a:chOff x="0" y="0"/>
          <a:chExt cx="0" cy="0"/>
        </a:xfrm>
      </p:grpSpPr>
      <p:sp>
        <p:nvSpPr>
          <p:cNvPr id="137" name="Google Shape;137;p19"/>
          <p:cNvSpPr txBox="1"/>
          <p:nvPr>
            <p:ph type="title"/>
          </p:nvPr>
        </p:nvSpPr>
        <p:spPr>
          <a:xfrm>
            <a:off x="972450" y="539500"/>
            <a:ext cx="71991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lgn="ctr">
              <a:spcBef>
                <a:spcPts val="0"/>
              </a:spcBef>
              <a:spcAft>
                <a:spcPts val="0"/>
              </a:spcAft>
              <a:buSzPts val="3400"/>
              <a:buFont typeface="Oswald"/>
              <a:buNone/>
              <a:defRPr sz="3400">
                <a:latin typeface="Oswald"/>
                <a:ea typeface="Oswald"/>
                <a:cs typeface="Oswald"/>
                <a:sym typeface="Oswald"/>
              </a:defRPr>
            </a:lvl2pPr>
            <a:lvl3pPr lvl="2" rtl="0" algn="ctr">
              <a:spcBef>
                <a:spcPts val="0"/>
              </a:spcBef>
              <a:spcAft>
                <a:spcPts val="0"/>
              </a:spcAft>
              <a:buSzPts val="3400"/>
              <a:buFont typeface="Oswald"/>
              <a:buNone/>
              <a:defRPr sz="3400">
                <a:latin typeface="Oswald"/>
                <a:ea typeface="Oswald"/>
                <a:cs typeface="Oswald"/>
                <a:sym typeface="Oswald"/>
              </a:defRPr>
            </a:lvl3pPr>
            <a:lvl4pPr lvl="3" rtl="0" algn="ctr">
              <a:spcBef>
                <a:spcPts val="0"/>
              </a:spcBef>
              <a:spcAft>
                <a:spcPts val="0"/>
              </a:spcAft>
              <a:buSzPts val="3400"/>
              <a:buFont typeface="Oswald"/>
              <a:buNone/>
              <a:defRPr sz="3400">
                <a:latin typeface="Oswald"/>
                <a:ea typeface="Oswald"/>
                <a:cs typeface="Oswald"/>
                <a:sym typeface="Oswald"/>
              </a:defRPr>
            </a:lvl4pPr>
            <a:lvl5pPr lvl="4" rtl="0" algn="ctr">
              <a:spcBef>
                <a:spcPts val="0"/>
              </a:spcBef>
              <a:spcAft>
                <a:spcPts val="0"/>
              </a:spcAft>
              <a:buSzPts val="3400"/>
              <a:buFont typeface="Oswald"/>
              <a:buNone/>
              <a:defRPr sz="3400">
                <a:latin typeface="Oswald"/>
                <a:ea typeface="Oswald"/>
                <a:cs typeface="Oswald"/>
                <a:sym typeface="Oswald"/>
              </a:defRPr>
            </a:lvl5pPr>
            <a:lvl6pPr lvl="5" rtl="0" algn="ctr">
              <a:spcBef>
                <a:spcPts val="0"/>
              </a:spcBef>
              <a:spcAft>
                <a:spcPts val="0"/>
              </a:spcAft>
              <a:buSzPts val="3400"/>
              <a:buFont typeface="Oswald"/>
              <a:buNone/>
              <a:defRPr sz="3400">
                <a:latin typeface="Oswald"/>
                <a:ea typeface="Oswald"/>
                <a:cs typeface="Oswald"/>
                <a:sym typeface="Oswald"/>
              </a:defRPr>
            </a:lvl6pPr>
            <a:lvl7pPr lvl="6" rtl="0" algn="ctr">
              <a:spcBef>
                <a:spcPts val="0"/>
              </a:spcBef>
              <a:spcAft>
                <a:spcPts val="0"/>
              </a:spcAft>
              <a:buSzPts val="3400"/>
              <a:buFont typeface="Oswald"/>
              <a:buNone/>
              <a:defRPr sz="3400">
                <a:latin typeface="Oswald"/>
                <a:ea typeface="Oswald"/>
                <a:cs typeface="Oswald"/>
                <a:sym typeface="Oswald"/>
              </a:defRPr>
            </a:lvl7pPr>
            <a:lvl8pPr lvl="7" rtl="0" algn="ctr">
              <a:spcBef>
                <a:spcPts val="0"/>
              </a:spcBef>
              <a:spcAft>
                <a:spcPts val="0"/>
              </a:spcAft>
              <a:buSzPts val="3400"/>
              <a:buFont typeface="Oswald"/>
              <a:buNone/>
              <a:defRPr sz="3400">
                <a:latin typeface="Oswald"/>
                <a:ea typeface="Oswald"/>
                <a:cs typeface="Oswald"/>
                <a:sym typeface="Oswald"/>
              </a:defRPr>
            </a:lvl8pPr>
            <a:lvl9pPr lvl="8" rtl="0" algn="ctr">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138" name="Shape 138"/>
        <p:cNvGrpSpPr/>
        <p:nvPr/>
      </p:nvGrpSpPr>
      <p:grpSpPr>
        <a:xfrm>
          <a:off x="0" y="0"/>
          <a:ext cx="0" cy="0"/>
          <a:chOff x="0" y="0"/>
          <a:chExt cx="0" cy="0"/>
        </a:xfrm>
      </p:grpSpPr>
      <p:sp>
        <p:nvSpPr>
          <p:cNvPr id="139" name="Google Shape;139;p20"/>
          <p:cNvSpPr txBox="1"/>
          <p:nvPr>
            <p:ph type="title"/>
          </p:nvPr>
        </p:nvSpPr>
        <p:spPr>
          <a:xfrm>
            <a:off x="1584063" y="1543600"/>
            <a:ext cx="2337300" cy="3918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0" name="Google Shape;140;p20"/>
          <p:cNvSpPr txBox="1"/>
          <p:nvPr>
            <p:ph idx="1" type="subTitle"/>
          </p:nvPr>
        </p:nvSpPr>
        <p:spPr>
          <a:xfrm>
            <a:off x="1584063" y="1938600"/>
            <a:ext cx="23373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1" name="Google Shape;141;p20"/>
          <p:cNvSpPr txBox="1"/>
          <p:nvPr>
            <p:ph idx="2" type="title"/>
          </p:nvPr>
        </p:nvSpPr>
        <p:spPr>
          <a:xfrm>
            <a:off x="5704788" y="1543600"/>
            <a:ext cx="2340900" cy="3918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2" name="Google Shape;142;p20"/>
          <p:cNvSpPr txBox="1"/>
          <p:nvPr>
            <p:ph idx="3" type="subTitle"/>
          </p:nvPr>
        </p:nvSpPr>
        <p:spPr>
          <a:xfrm>
            <a:off x="5704788" y="1938600"/>
            <a:ext cx="23409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3" name="Google Shape;143;p20"/>
          <p:cNvSpPr txBox="1"/>
          <p:nvPr>
            <p:ph idx="4" type="title"/>
          </p:nvPr>
        </p:nvSpPr>
        <p:spPr>
          <a:xfrm>
            <a:off x="3644425" y="3290400"/>
            <a:ext cx="2337300" cy="3933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4" name="Google Shape;144;p20"/>
          <p:cNvSpPr txBox="1"/>
          <p:nvPr>
            <p:ph idx="5" type="subTitle"/>
          </p:nvPr>
        </p:nvSpPr>
        <p:spPr>
          <a:xfrm>
            <a:off x="3644425" y="3682009"/>
            <a:ext cx="23373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5" name="Google Shape;145;p20"/>
          <p:cNvSpPr txBox="1"/>
          <p:nvPr>
            <p:ph idx="6" type="title"/>
          </p:nvPr>
        </p:nvSpPr>
        <p:spPr>
          <a:xfrm>
            <a:off x="720000" y="539500"/>
            <a:ext cx="77109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5540775" y="1840338"/>
            <a:ext cx="2421900" cy="10629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22" name="Google Shape;22;p3"/>
          <p:cNvSpPr txBox="1"/>
          <p:nvPr>
            <p:ph hasCustomPrompt="1" idx="2" type="title"/>
          </p:nvPr>
        </p:nvSpPr>
        <p:spPr>
          <a:xfrm>
            <a:off x="4768453" y="1840338"/>
            <a:ext cx="596100" cy="500400"/>
          </a:xfrm>
          <a:prstGeom prst="rect">
            <a:avLst/>
          </a:prstGeom>
        </p:spPr>
        <p:txBody>
          <a:bodyPr anchorCtr="0" anchor="t" bIns="0" lIns="0" spcFirstLastPara="1" rIns="0" wrap="square" tIns="0">
            <a:noAutofit/>
          </a:bodyPr>
          <a:lstStyle>
            <a:lvl1pPr lvl="0" rtl="0" algn="r">
              <a:spcBef>
                <a:spcPts val="0"/>
              </a:spcBef>
              <a:spcAft>
                <a:spcPts val="0"/>
              </a:spcAft>
              <a:buSzPts val="3400"/>
              <a:buNone/>
              <a:defRPr/>
            </a:lvl1pPr>
            <a:lvl2pPr lvl="1" rtl="0" algn="ctr">
              <a:spcBef>
                <a:spcPts val="0"/>
              </a:spcBef>
              <a:spcAft>
                <a:spcPts val="0"/>
              </a:spcAft>
              <a:buSzPts val="3400"/>
              <a:buNone/>
              <a:defRPr sz="3400"/>
            </a:lvl2pPr>
            <a:lvl3pPr lvl="2" rtl="0" algn="ctr">
              <a:spcBef>
                <a:spcPts val="0"/>
              </a:spcBef>
              <a:spcAft>
                <a:spcPts val="0"/>
              </a:spcAft>
              <a:buSzPts val="3400"/>
              <a:buNone/>
              <a:defRPr sz="3400"/>
            </a:lvl3pPr>
            <a:lvl4pPr lvl="3" rtl="0" algn="ctr">
              <a:spcBef>
                <a:spcPts val="0"/>
              </a:spcBef>
              <a:spcAft>
                <a:spcPts val="0"/>
              </a:spcAft>
              <a:buSzPts val="3400"/>
              <a:buNone/>
              <a:defRPr sz="3400"/>
            </a:lvl4pPr>
            <a:lvl5pPr lvl="4" rtl="0" algn="ctr">
              <a:spcBef>
                <a:spcPts val="0"/>
              </a:spcBef>
              <a:spcAft>
                <a:spcPts val="0"/>
              </a:spcAft>
              <a:buSzPts val="3400"/>
              <a:buNone/>
              <a:defRPr sz="3400"/>
            </a:lvl5pPr>
            <a:lvl6pPr lvl="5" rtl="0" algn="ctr">
              <a:spcBef>
                <a:spcPts val="0"/>
              </a:spcBef>
              <a:spcAft>
                <a:spcPts val="0"/>
              </a:spcAft>
              <a:buSzPts val="3400"/>
              <a:buNone/>
              <a:defRPr sz="3400"/>
            </a:lvl6pPr>
            <a:lvl7pPr lvl="6" rtl="0" algn="ctr">
              <a:spcBef>
                <a:spcPts val="0"/>
              </a:spcBef>
              <a:spcAft>
                <a:spcPts val="0"/>
              </a:spcAft>
              <a:buSzPts val="3400"/>
              <a:buNone/>
              <a:defRPr sz="3400"/>
            </a:lvl7pPr>
            <a:lvl8pPr lvl="7" rtl="0" algn="ctr">
              <a:spcBef>
                <a:spcPts val="0"/>
              </a:spcBef>
              <a:spcAft>
                <a:spcPts val="0"/>
              </a:spcAft>
              <a:buSzPts val="3400"/>
              <a:buNone/>
              <a:defRPr sz="3400"/>
            </a:lvl8pPr>
            <a:lvl9pPr lvl="8" rtl="0" algn="ctr">
              <a:spcBef>
                <a:spcPts val="0"/>
              </a:spcBef>
              <a:spcAft>
                <a:spcPts val="0"/>
              </a:spcAft>
              <a:buSzPts val="3400"/>
              <a:buNone/>
              <a:defRPr sz="3400"/>
            </a:lvl9pPr>
          </a:lstStyle>
          <a:p>
            <a:r>
              <a:t>xx%</a:t>
            </a:r>
          </a:p>
        </p:txBody>
      </p:sp>
      <p:sp>
        <p:nvSpPr>
          <p:cNvPr id="23" name="Google Shape;23;p3"/>
          <p:cNvSpPr txBox="1"/>
          <p:nvPr>
            <p:ph idx="1" type="subTitle"/>
          </p:nvPr>
        </p:nvSpPr>
        <p:spPr>
          <a:xfrm>
            <a:off x="5514500" y="3055663"/>
            <a:ext cx="2421900" cy="465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SzPts val="1400"/>
              <a:buFont typeface="DM Sans"/>
              <a:buNone/>
              <a:defRPr>
                <a:latin typeface="DM Sans"/>
                <a:ea typeface="DM Sans"/>
                <a:cs typeface="DM Sans"/>
                <a:sym typeface="DM Sans"/>
              </a:defRPr>
            </a:lvl2pPr>
            <a:lvl3pPr lvl="2" rtl="0" algn="ctr">
              <a:lnSpc>
                <a:spcPct val="100000"/>
              </a:lnSpc>
              <a:spcBef>
                <a:spcPts val="0"/>
              </a:spcBef>
              <a:spcAft>
                <a:spcPts val="0"/>
              </a:spcAft>
              <a:buSzPts val="1400"/>
              <a:buFont typeface="DM Sans"/>
              <a:buNone/>
              <a:defRPr>
                <a:latin typeface="DM Sans"/>
                <a:ea typeface="DM Sans"/>
                <a:cs typeface="DM Sans"/>
                <a:sym typeface="DM Sans"/>
              </a:defRPr>
            </a:lvl3pPr>
            <a:lvl4pPr lvl="3" rtl="0" algn="ctr">
              <a:lnSpc>
                <a:spcPct val="100000"/>
              </a:lnSpc>
              <a:spcBef>
                <a:spcPts val="0"/>
              </a:spcBef>
              <a:spcAft>
                <a:spcPts val="0"/>
              </a:spcAft>
              <a:buSzPts val="1400"/>
              <a:buFont typeface="DM Sans"/>
              <a:buNone/>
              <a:defRPr>
                <a:latin typeface="DM Sans"/>
                <a:ea typeface="DM Sans"/>
                <a:cs typeface="DM Sans"/>
                <a:sym typeface="DM Sans"/>
              </a:defRPr>
            </a:lvl4pPr>
            <a:lvl5pPr lvl="4" rtl="0" algn="ctr">
              <a:lnSpc>
                <a:spcPct val="100000"/>
              </a:lnSpc>
              <a:spcBef>
                <a:spcPts val="0"/>
              </a:spcBef>
              <a:spcAft>
                <a:spcPts val="0"/>
              </a:spcAft>
              <a:buSzPts val="1400"/>
              <a:buFont typeface="DM Sans"/>
              <a:buNone/>
              <a:defRPr>
                <a:latin typeface="DM Sans"/>
                <a:ea typeface="DM Sans"/>
                <a:cs typeface="DM Sans"/>
                <a:sym typeface="DM Sans"/>
              </a:defRPr>
            </a:lvl5pPr>
            <a:lvl6pPr lvl="5" rtl="0" algn="ctr">
              <a:lnSpc>
                <a:spcPct val="100000"/>
              </a:lnSpc>
              <a:spcBef>
                <a:spcPts val="0"/>
              </a:spcBef>
              <a:spcAft>
                <a:spcPts val="0"/>
              </a:spcAft>
              <a:buSzPts val="1400"/>
              <a:buFont typeface="DM Sans"/>
              <a:buNone/>
              <a:defRPr>
                <a:latin typeface="DM Sans"/>
                <a:ea typeface="DM Sans"/>
                <a:cs typeface="DM Sans"/>
                <a:sym typeface="DM Sans"/>
              </a:defRPr>
            </a:lvl6pPr>
            <a:lvl7pPr lvl="6" rtl="0" algn="ctr">
              <a:lnSpc>
                <a:spcPct val="100000"/>
              </a:lnSpc>
              <a:spcBef>
                <a:spcPts val="0"/>
              </a:spcBef>
              <a:spcAft>
                <a:spcPts val="0"/>
              </a:spcAft>
              <a:buSzPts val="1400"/>
              <a:buFont typeface="DM Sans"/>
              <a:buNone/>
              <a:defRPr>
                <a:latin typeface="DM Sans"/>
                <a:ea typeface="DM Sans"/>
                <a:cs typeface="DM Sans"/>
                <a:sym typeface="DM Sans"/>
              </a:defRPr>
            </a:lvl7pPr>
            <a:lvl8pPr lvl="7" rtl="0" algn="ctr">
              <a:lnSpc>
                <a:spcPct val="100000"/>
              </a:lnSpc>
              <a:spcBef>
                <a:spcPts val="0"/>
              </a:spcBef>
              <a:spcAft>
                <a:spcPts val="0"/>
              </a:spcAft>
              <a:buSzPts val="1400"/>
              <a:buFont typeface="DM Sans"/>
              <a:buNone/>
              <a:defRPr>
                <a:latin typeface="DM Sans"/>
                <a:ea typeface="DM Sans"/>
                <a:cs typeface="DM Sans"/>
                <a:sym typeface="DM Sans"/>
              </a:defRPr>
            </a:lvl8pPr>
            <a:lvl9pPr lvl="8" rtl="0" algn="ctr">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3"/>
          <p:cNvGrpSpPr/>
          <p:nvPr/>
        </p:nvGrpSpPr>
        <p:grpSpPr>
          <a:xfrm flipH="1" rot="5400000">
            <a:off x="6568632" y="-1639800"/>
            <a:ext cx="1684044" cy="3637785"/>
            <a:chOff x="7350442" y="2608992"/>
            <a:chExt cx="777239" cy="1673160"/>
          </a:xfrm>
        </p:grpSpPr>
        <p:sp>
          <p:nvSpPr>
            <p:cNvPr id="34" name="Google Shape;34;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46" name="Shape 146"/>
        <p:cNvGrpSpPr/>
        <p:nvPr/>
      </p:nvGrpSpPr>
      <p:grpSpPr>
        <a:xfrm>
          <a:off x="0" y="0"/>
          <a:ext cx="0" cy="0"/>
          <a:chOff x="0" y="0"/>
          <a:chExt cx="0" cy="0"/>
        </a:xfrm>
      </p:grpSpPr>
      <p:sp>
        <p:nvSpPr>
          <p:cNvPr id="147" name="Google Shape;147;p21"/>
          <p:cNvSpPr txBox="1"/>
          <p:nvPr>
            <p:ph type="title"/>
          </p:nvPr>
        </p:nvSpPr>
        <p:spPr>
          <a:xfrm>
            <a:off x="1495425"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21"/>
          <p:cNvSpPr txBox="1"/>
          <p:nvPr>
            <p:ph idx="1" type="subTitle"/>
          </p:nvPr>
        </p:nvSpPr>
        <p:spPr>
          <a:xfrm>
            <a:off x="1495425" y="2003850"/>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21"/>
          <p:cNvSpPr txBox="1"/>
          <p:nvPr>
            <p:ph idx="2" type="title"/>
          </p:nvPr>
        </p:nvSpPr>
        <p:spPr>
          <a:xfrm>
            <a:off x="4211550"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21"/>
          <p:cNvSpPr txBox="1"/>
          <p:nvPr>
            <p:ph idx="3" type="subTitle"/>
          </p:nvPr>
        </p:nvSpPr>
        <p:spPr>
          <a:xfrm>
            <a:off x="4211550" y="2003850"/>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21"/>
          <p:cNvSpPr txBox="1"/>
          <p:nvPr>
            <p:ph idx="4" type="title"/>
          </p:nvPr>
        </p:nvSpPr>
        <p:spPr>
          <a:xfrm>
            <a:off x="1495425" y="3329975"/>
            <a:ext cx="1322100" cy="3663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21"/>
          <p:cNvSpPr txBox="1"/>
          <p:nvPr>
            <p:ph idx="5" type="subTitle"/>
          </p:nvPr>
        </p:nvSpPr>
        <p:spPr>
          <a:xfrm>
            <a:off x="1495425" y="3733325"/>
            <a:ext cx="1322100" cy="6552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21"/>
          <p:cNvSpPr txBox="1"/>
          <p:nvPr>
            <p:ph idx="6" type="title"/>
          </p:nvPr>
        </p:nvSpPr>
        <p:spPr>
          <a:xfrm>
            <a:off x="4211550" y="3329974"/>
            <a:ext cx="1322100" cy="3639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21"/>
          <p:cNvSpPr txBox="1"/>
          <p:nvPr>
            <p:ph idx="7" type="subTitle"/>
          </p:nvPr>
        </p:nvSpPr>
        <p:spPr>
          <a:xfrm>
            <a:off x="4211550" y="3733375"/>
            <a:ext cx="1322100" cy="6549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21"/>
          <p:cNvSpPr txBox="1"/>
          <p:nvPr>
            <p:ph idx="8" type="title"/>
          </p:nvPr>
        </p:nvSpPr>
        <p:spPr>
          <a:xfrm>
            <a:off x="6927550"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21"/>
          <p:cNvSpPr txBox="1"/>
          <p:nvPr>
            <p:ph idx="9" type="subTitle"/>
          </p:nvPr>
        </p:nvSpPr>
        <p:spPr>
          <a:xfrm>
            <a:off x="6927675" y="2003838"/>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21"/>
          <p:cNvSpPr txBox="1"/>
          <p:nvPr>
            <p:ph idx="13" type="title"/>
          </p:nvPr>
        </p:nvSpPr>
        <p:spPr>
          <a:xfrm>
            <a:off x="6927675" y="3329974"/>
            <a:ext cx="1322100" cy="3639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21"/>
          <p:cNvSpPr txBox="1"/>
          <p:nvPr>
            <p:ph idx="14" type="subTitle"/>
          </p:nvPr>
        </p:nvSpPr>
        <p:spPr>
          <a:xfrm>
            <a:off x="6927675" y="3733375"/>
            <a:ext cx="1322100" cy="6549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21"/>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60" name="Shape 160"/>
        <p:cNvGrpSpPr/>
        <p:nvPr/>
      </p:nvGrpSpPr>
      <p:grpSpPr>
        <a:xfrm>
          <a:off x="0" y="0"/>
          <a:ext cx="0" cy="0"/>
          <a:chOff x="0" y="0"/>
          <a:chExt cx="0" cy="0"/>
        </a:xfrm>
      </p:grpSpPr>
      <p:sp>
        <p:nvSpPr>
          <p:cNvPr id="161" name="Google Shape;161;p22"/>
          <p:cNvSpPr txBox="1"/>
          <p:nvPr>
            <p:ph hasCustomPrompt="1" type="title"/>
          </p:nvPr>
        </p:nvSpPr>
        <p:spPr>
          <a:xfrm>
            <a:off x="713225" y="730825"/>
            <a:ext cx="4165800" cy="828300"/>
          </a:xfrm>
          <a:prstGeom prst="rect">
            <a:avLst/>
          </a:prstGeom>
        </p:spPr>
        <p:txBody>
          <a:bodyPr anchorCtr="0" anchor="t" bIns="0" lIns="0" spcFirstLastPara="1" rIns="0" wrap="square" tIns="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2" name="Google Shape;162;p22"/>
          <p:cNvSpPr txBox="1"/>
          <p:nvPr>
            <p:ph idx="1" type="subTitle"/>
          </p:nvPr>
        </p:nvSpPr>
        <p:spPr>
          <a:xfrm>
            <a:off x="713225" y="1629825"/>
            <a:ext cx="4165800" cy="286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22"/>
          <p:cNvSpPr txBox="1"/>
          <p:nvPr>
            <p:ph hasCustomPrompt="1" idx="2" type="title"/>
          </p:nvPr>
        </p:nvSpPr>
        <p:spPr>
          <a:xfrm>
            <a:off x="4265050" y="2909950"/>
            <a:ext cx="4165800" cy="813900"/>
          </a:xfrm>
          <a:prstGeom prst="rect">
            <a:avLst/>
          </a:prstGeom>
        </p:spPr>
        <p:txBody>
          <a:bodyPr anchorCtr="0" anchor="t" bIns="0" lIns="0" spcFirstLastPara="1" rIns="0" wrap="square" tIns="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4" name="Google Shape;164;p22"/>
          <p:cNvSpPr txBox="1"/>
          <p:nvPr>
            <p:ph idx="3" type="subTitle"/>
          </p:nvPr>
        </p:nvSpPr>
        <p:spPr>
          <a:xfrm>
            <a:off x="4265050" y="3817475"/>
            <a:ext cx="4165800" cy="281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4" name="Google Shape;174;p22"/>
          <p:cNvGrpSpPr/>
          <p:nvPr/>
        </p:nvGrpSpPr>
        <p:grpSpPr>
          <a:xfrm flipH="1" rot="-5400000">
            <a:off x="696504" y="1651201"/>
            <a:ext cx="1955378" cy="4224060"/>
            <a:chOff x="7350442" y="2608992"/>
            <a:chExt cx="777239" cy="1673160"/>
          </a:xfrm>
        </p:grpSpPr>
        <p:sp>
          <p:nvSpPr>
            <p:cNvPr id="175" name="Google Shape;175;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9334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11144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129540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16573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18383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191" name="Shape 191"/>
        <p:cNvGrpSpPr/>
        <p:nvPr/>
      </p:nvGrpSpPr>
      <p:grpSpPr>
        <a:xfrm>
          <a:off x="0" y="0"/>
          <a:ext cx="0" cy="0"/>
          <a:chOff x="0" y="0"/>
          <a:chExt cx="0" cy="0"/>
        </a:xfrm>
      </p:grpSpPr>
      <p:sp>
        <p:nvSpPr>
          <p:cNvPr id="192" name="Google Shape;192;p23"/>
          <p:cNvSpPr txBox="1"/>
          <p:nvPr>
            <p:ph idx="1" type="body"/>
          </p:nvPr>
        </p:nvSpPr>
        <p:spPr>
          <a:xfrm>
            <a:off x="7132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23"/>
          <p:cNvSpPr txBox="1"/>
          <p:nvPr>
            <p:ph idx="2" type="body"/>
          </p:nvPr>
        </p:nvSpPr>
        <p:spPr>
          <a:xfrm>
            <a:off x="50296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23"/>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195" name="Shape 195"/>
        <p:cNvGrpSpPr/>
        <p:nvPr/>
      </p:nvGrpSpPr>
      <p:grpSpPr>
        <a:xfrm>
          <a:off x="0" y="0"/>
          <a:ext cx="0" cy="0"/>
          <a:chOff x="0" y="0"/>
          <a:chExt cx="0" cy="0"/>
        </a:xfrm>
      </p:grpSpPr>
      <p:sp>
        <p:nvSpPr>
          <p:cNvPr id="196" name="Google Shape;196;p24"/>
          <p:cNvSpPr txBox="1"/>
          <p:nvPr>
            <p:ph type="ctrTitle"/>
          </p:nvPr>
        </p:nvSpPr>
        <p:spPr>
          <a:xfrm>
            <a:off x="2429950" y="950150"/>
            <a:ext cx="4284000" cy="758400"/>
          </a:xfrm>
          <a:prstGeom prst="rect">
            <a:avLst/>
          </a:prstGeom>
        </p:spPr>
        <p:txBody>
          <a:bodyPr anchorCtr="0" anchor="ctr" bIns="0" lIns="0" spcFirstLastPara="1" rIns="0" wrap="square" tIns="0">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7" name="Google Shape;197;p24"/>
          <p:cNvSpPr txBox="1"/>
          <p:nvPr>
            <p:ph idx="1" type="subTitle"/>
          </p:nvPr>
        </p:nvSpPr>
        <p:spPr>
          <a:xfrm>
            <a:off x="2425075" y="1828300"/>
            <a:ext cx="4293900" cy="997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24"/>
          <p:cNvGrpSpPr/>
          <p:nvPr/>
        </p:nvGrpSpPr>
        <p:grpSpPr>
          <a:xfrm flipH="1" rot="10800000">
            <a:off x="7172094" y="843104"/>
            <a:ext cx="2029371" cy="4383847"/>
            <a:chOff x="7350442" y="2608992"/>
            <a:chExt cx="777239" cy="1673160"/>
          </a:xfrm>
        </p:grpSpPr>
        <p:sp>
          <p:nvSpPr>
            <p:cNvPr id="199" name="Google Shape;199;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24"/>
          <p:cNvGrpSpPr/>
          <p:nvPr/>
        </p:nvGrpSpPr>
        <p:grpSpPr>
          <a:xfrm flipH="1">
            <a:off x="-57431" y="4"/>
            <a:ext cx="2029371" cy="4383847"/>
            <a:chOff x="7350442" y="2608992"/>
            <a:chExt cx="777239" cy="1673160"/>
          </a:xfrm>
        </p:grpSpPr>
        <p:sp>
          <p:nvSpPr>
            <p:cNvPr id="208" name="Google Shape;208;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6" name="Google Shape;216;p24"/>
          <p:cNvSpPr txBox="1"/>
          <p:nvPr/>
        </p:nvSpPr>
        <p:spPr>
          <a:xfrm>
            <a:off x="2478750" y="3448025"/>
            <a:ext cx="4186500" cy="686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b="1"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bg>
      <p:bgPr>
        <a:gradFill>
          <a:gsLst>
            <a:gs pos="0">
              <a:schemeClr val="accent3"/>
            </a:gs>
            <a:gs pos="44000">
              <a:schemeClr val="accent4"/>
            </a:gs>
            <a:gs pos="100000">
              <a:schemeClr val="accent5"/>
            </a:gs>
          </a:gsLst>
          <a:lin ang="2698631" scaled="0"/>
        </a:gradFill>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2">
    <p:bg>
      <p:bgPr>
        <a:gradFill>
          <a:gsLst>
            <a:gs pos="0">
              <a:schemeClr val="accent2"/>
            </a:gs>
            <a:gs pos="36000">
              <a:schemeClr val="accent4"/>
            </a:gs>
            <a:gs pos="100000">
              <a:schemeClr val="accent4"/>
            </a:gs>
          </a:gsLst>
          <a:lin ang="2698631" scaled="0"/>
        </a:gradFill>
      </p:bgPr>
    </p:bg>
    <p:spTree>
      <p:nvGrpSpPr>
        <p:cNvPr id="218" name="Shape 2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539500"/>
            <a:ext cx="7704000" cy="5727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4"/>
          <p:cNvSpPr txBox="1"/>
          <p:nvPr>
            <p:ph idx="1" type="body"/>
          </p:nvPr>
        </p:nvSpPr>
        <p:spPr>
          <a:xfrm>
            <a:off x="720000" y="1112200"/>
            <a:ext cx="7704000" cy="3496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lvl1pPr>
            <a:lvl2pPr indent="-304800" lvl="1" marL="914400" rtl="0">
              <a:lnSpc>
                <a:spcPct val="115000"/>
              </a:lnSpc>
              <a:spcBef>
                <a:spcPts val="0"/>
              </a:spcBef>
              <a:spcAft>
                <a:spcPts val="0"/>
              </a:spcAft>
              <a:buClr>
                <a:srgbClr val="434343"/>
              </a:buClr>
              <a:buSzPts val="1200"/>
              <a:buFont typeface="Roboto Condensed Light"/>
              <a:buAutoNum type="alphaLcPeriod"/>
              <a:defRPr/>
            </a:lvl2pPr>
            <a:lvl3pPr indent="-304800" lvl="2" marL="1371600" rtl="0">
              <a:lnSpc>
                <a:spcPct val="115000"/>
              </a:lnSpc>
              <a:spcBef>
                <a:spcPts val="0"/>
              </a:spcBef>
              <a:spcAft>
                <a:spcPts val="0"/>
              </a:spcAft>
              <a:buClr>
                <a:srgbClr val="434343"/>
              </a:buClr>
              <a:buSzPts val="1200"/>
              <a:buFont typeface="Roboto Condensed Light"/>
              <a:buAutoNum type="romanLcPeriod"/>
              <a:defRPr/>
            </a:lvl3pPr>
            <a:lvl4pPr indent="-304800" lvl="3" marL="1828800" rtl="0">
              <a:lnSpc>
                <a:spcPct val="115000"/>
              </a:lnSpc>
              <a:spcBef>
                <a:spcPts val="0"/>
              </a:spcBef>
              <a:spcAft>
                <a:spcPts val="0"/>
              </a:spcAft>
              <a:buClr>
                <a:srgbClr val="434343"/>
              </a:buClr>
              <a:buSzPts val="1200"/>
              <a:buFont typeface="Roboto Condensed Light"/>
              <a:buAutoNum type="arabicPeriod"/>
              <a:defRPr/>
            </a:lvl4pPr>
            <a:lvl5pPr indent="-304800" lvl="4" marL="2286000" rtl="0">
              <a:lnSpc>
                <a:spcPct val="115000"/>
              </a:lnSpc>
              <a:spcBef>
                <a:spcPts val="0"/>
              </a:spcBef>
              <a:spcAft>
                <a:spcPts val="0"/>
              </a:spcAft>
              <a:buClr>
                <a:srgbClr val="434343"/>
              </a:buClr>
              <a:buSzPts val="1200"/>
              <a:buFont typeface="Roboto Condensed Light"/>
              <a:buAutoNum type="alphaLcPeriod"/>
              <a:defRPr/>
            </a:lvl5pPr>
            <a:lvl6pPr indent="-304800" lvl="5" marL="2743200" rtl="0">
              <a:lnSpc>
                <a:spcPct val="115000"/>
              </a:lnSpc>
              <a:spcBef>
                <a:spcPts val="0"/>
              </a:spcBef>
              <a:spcAft>
                <a:spcPts val="0"/>
              </a:spcAft>
              <a:buClr>
                <a:srgbClr val="434343"/>
              </a:buClr>
              <a:buSzPts val="1200"/>
              <a:buFont typeface="Roboto Condensed Light"/>
              <a:buAutoNum type="romanLcPeriod"/>
              <a:defRPr/>
            </a:lvl6pPr>
            <a:lvl7pPr indent="-304800" lvl="6" marL="3200400" rtl="0">
              <a:lnSpc>
                <a:spcPct val="115000"/>
              </a:lnSpc>
              <a:spcBef>
                <a:spcPts val="0"/>
              </a:spcBef>
              <a:spcAft>
                <a:spcPts val="0"/>
              </a:spcAft>
              <a:buClr>
                <a:srgbClr val="434343"/>
              </a:buClr>
              <a:buSzPts val="1200"/>
              <a:buFont typeface="Roboto Condensed Light"/>
              <a:buAutoNum type="arabicPeriod"/>
              <a:defRPr/>
            </a:lvl7pPr>
            <a:lvl8pPr indent="-304800" lvl="7" marL="3657600" rtl="0">
              <a:lnSpc>
                <a:spcPct val="115000"/>
              </a:lnSpc>
              <a:spcBef>
                <a:spcPts val="0"/>
              </a:spcBef>
              <a:spcAft>
                <a:spcPts val="0"/>
              </a:spcAft>
              <a:buClr>
                <a:srgbClr val="434343"/>
              </a:buClr>
              <a:buSzPts val="1200"/>
              <a:buFont typeface="Roboto Condensed Light"/>
              <a:buAutoNum type="alphaLcPeriod"/>
              <a:defRPr/>
            </a:lvl8pPr>
            <a:lvl9pPr indent="-304800" lvl="8" marL="4114800" rtl="0">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idx="1" type="subTitle"/>
          </p:nvPr>
        </p:nvSpPr>
        <p:spPr>
          <a:xfrm>
            <a:off x="1786775" y="2952775"/>
            <a:ext cx="2386500" cy="34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7" name="Google Shape;47;p5"/>
          <p:cNvSpPr txBox="1"/>
          <p:nvPr>
            <p:ph idx="2" type="subTitle"/>
          </p:nvPr>
        </p:nvSpPr>
        <p:spPr>
          <a:xfrm>
            <a:off x="4970850" y="2952775"/>
            <a:ext cx="2386500" cy="34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8" name="Google Shape;48;p5"/>
          <p:cNvSpPr txBox="1"/>
          <p:nvPr>
            <p:ph idx="3" type="subTitle"/>
          </p:nvPr>
        </p:nvSpPr>
        <p:spPr>
          <a:xfrm>
            <a:off x="1786625" y="3458825"/>
            <a:ext cx="2386500" cy="11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49" name="Google Shape;49;p5"/>
          <p:cNvSpPr txBox="1"/>
          <p:nvPr>
            <p:ph idx="4" type="subTitle"/>
          </p:nvPr>
        </p:nvSpPr>
        <p:spPr>
          <a:xfrm>
            <a:off x="4970855" y="3458825"/>
            <a:ext cx="2386500" cy="11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0" name="Google Shape;50;p5"/>
          <p:cNvSpPr txBox="1"/>
          <p:nvPr>
            <p:ph type="title"/>
          </p:nvPr>
        </p:nvSpPr>
        <p:spPr>
          <a:xfrm>
            <a:off x="713225" y="539496"/>
            <a:ext cx="77085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720000" y="539500"/>
            <a:ext cx="77109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1321350" y="1039750"/>
            <a:ext cx="3866400" cy="5727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body"/>
          </p:nvPr>
        </p:nvSpPr>
        <p:spPr>
          <a:xfrm>
            <a:off x="1321350" y="1984800"/>
            <a:ext cx="3866400" cy="23193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1713900" y="1458900"/>
            <a:ext cx="5716200" cy="2225700"/>
          </a:xfrm>
          <a:prstGeom prst="rect">
            <a:avLst/>
          </a:prstGeom>
        </p:spPr>
        <p:txBody>
          <a:bodyPr anchorCtr="0" anchor="ctr" bIns="0" lIns="0" spcFirstLastPara="1" rIns="0" wrap="square" tIns="0">
            <a:noAutofit/>
          </a:bodyPr>
          <a:lstStyle>
            <a:lvl1pPr lvl="0" rtl="0" algn="ctr">
              <a:spcBef>
                <a:spcPts val="0"/>
              </a:spcBef>
              <a:spcAft>
                <a:spcPts val="0"/>
              </a:spcAft>
              <a:buSzPts val="4900"/>
              <a:buNone/>
              <a:defRPr sz="7200"/>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type="title"/>
          </p:nvPr>
        </p:nvSpPr>
        <p:spPr>
          <a:xfrm>
            <a:off x="2916875" y="1499525"/>
            <a:ext cx="3357900" cy="5760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9" name="Google Shape;69;p9"/>
          <p:cNvSpPr txBox="1"/>
          <p:nvPr>
            <p:ph idx="1" type="subTitle"/>
          </p:nvPr>
        </p:nvSpPr>
        <p:spPr>
          <a:xfrm>
            <a:off x="2916875" y="2308375"/>
            <a:ext cx="3357900" cy="13356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5"/>
            </a:gs>
            <a:gs pos="48000">
              <a:schemeClr val="accent4"/>
            </a:gs>
            <a:gs pos="100000">
              <a:schemeClr val="accent2"/>
            </a:gs>
          </a:gsLst>
          <a:lin ang="2698631" scaled="0"/>
        </a:gradFill>
      </p:bgPr>
    </p:bg>
    <p:spTree>
      <p:nvGrpSpPr>
        <p:cNvPr id="70" name="Shape 70"/>
        <p:cNvGrpSpPr/>
        <p:nvPr/>
      </p:nvGrpSpPr>
      <p:grpSpPr>
        <a:xfrm>
          <a:off x="0" y="0"/>
          <a:ext cx="0" cy="0"/>
          <a:chOff x="0" y="0"/>
          <a:chExt cx="0" cy="0"/>
        </a:xfrm>
      </p:grpSpPr>
      <p:sp>
        <p:nvSpPr>
          <p:cNvPr id="71" name="Google Shape;71;p10"/>
          <p:cNvSpPr txBox="1"/>
          <p:nvPr>
            <p:ph type="title"/>
          </p:nvPr>
        </p:nvSpPr>
        <p:spPr>
          <a:xfrm>
            <a:off x="1260875" y="3226350"/>
            <a:ext cx="3792300" cy="10515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5"/>
            </a:gs>
            <a:gs pos="48000">
              <a:schemeClr val="accent4"/>
            </a:gs>
            <a:gs pos="100000">
              <a:schemeClr val="accent2"/>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713225" y="967650"/>
            <a:ext cx="3972000" cy="302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1"/>
                </a:solidFill>
              </a:rPr>
              <a:t>STOCK PRICE PREDICTION USING MACHINE LEARNING</a:t>
            </a:r>
            <a:endParaRPr/>
          </a:p>
        </p:txBody>
      </p:sp>
      <p:sp>
        <p:nvSpPr>
          <p:cNvPr id="224" name="Google Shape;224;p27"/>
          <p:cNvSpPr txBox="1"/>
          <p:nvPr>
            <p:ph idx="1" type="subTitle"/>
          </p:nvPr>
        </p:nvSpPr>
        <p:spPr>
          <a:xfrm>
            <a:off x="713225" y="3995250"/>
            <a:ext cx="4359000" cy="93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VINAY PANDEY -  SEC A - ROLL NO. 71</a:t>
            </a:r>
            <a:endParaRPr/>
          </a:p>
          <a:p>
            <a:pPr indent="0" lvl="0" marL="0" rtl="0" algn="l">
              <a:spcBef>
                <a:spcPts val="0"/>
              </a:spcBef>
              <a:spcAft>
                <a:spcPts val="0"/>
              </a:spcAft>
              <a:buNone/>
            </a:pPr>
            <a:r>
              <a:rPr lang="en"/>
              <a:t>UNIVERSITY ROLL NO. 2019229</a:t>
            </a:r>
            <a:endParaRPr/>
          </a:p>
          <a:p>
            <a:pPr indent="0" lvl="0" marL="0" rtl="0" algn="l">
              <a:spcBef>
                <a:spcPts val="0"/>
              </a:spcBef>
              <a:spcAft>
                <a:spcPts val="0"/>
              </a:spcAft>
              <a:buNone/>
            </a:pPr>
            <a:r>
              <a:rPr lang="en"/>
              <a:t>MENTOR - DR. SACHIN SHARMA , PROFESSOR</a:t>
            </a:r>
            <a:endParaRPr/>
          </a:p>
        </p:txBody>
      </p:sp>
      <p:pic>
        <p:nvPicPr>
          <p:cNvPr id="225" name="Google Shape;225;p27"/>
          <p:cNvPicPr preferRelativeResize="0"/>
          <p:nvPr/>
        </p:nvPicPr>
        <p:blipFill>
          <a:blip r:embed="rId3">
            <a:alphaModFix/>
          </a:blip>
          <a:stretch>
            <a:fillRect/>
          </a:stretch>
        </p:blipFill>
        <p:spPr>
          <a:xfrm>
            <a:off x="4685225" y="1164100"/>
            <a:ext cx="3843875" cy="3690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36"/>
          <p:cNvGrpSpPr/>
          <p:nvPr/>
        </p:nvGrpSpPr>
        <p:grpSpPr>
          <a:xfrm flipH="1" rot="5400000">
            <a:off x="642710" y="2353952"/>
            <a:ext cx="1923589" cy="4155628"/>
            <a:chOff x="7350442" y="2608992"/>
            <a:chExt cx="777239" cy="1673160"/>
          </a:xfrm>
        </p:grpSpPr>
        <p:sp>
          <p:nvSpPr>
            <p:cNvPr id="369" name="Google Shape;369;p3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3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3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3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3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3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3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3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7" name="Google Shape;377;p36"/>
          <p:cNvGrpSpPr/>
          <p:nvPr/>
        </p:nvGrpSpPr>
        <p:grpSpPr>
          <a:xfrm rot="-5400000">
            <a:off x="6219010" y="-1200773"/>
            <a:ext cx="1923589" cy="4155628"/>
            <a:chOff x="7350442" y="2608992"/>
            <a:chExt cx="777239" cy="1673160"/>
          </a:xfrm>
        </p:grpSpPr>
        <p:sp>
          <p:nvSpPr>
            <p:cNvPr id="378" name="Google Shape;378;p3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3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3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3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3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3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3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3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6" name="Google Shape;386;p36"/>
          <p:cNvSpPr txBox="1"/>
          <p:nvPr>
            <p:ph idx="1" type="subTitle"/>
          </p:nvPr>
        </p:nvSpPr>
        <p:spPr>
          <a:xfrm>
            <a:off x="134975" y="1353450"/>
            <a:ext cx="5397900" cy="144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6600"/>
              <a:t> THANK YOU</a:t>
            </a:r>
            <a:endParaRPr b="1" sz="6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p:nvPr/>
        </p:nvSpPr>
        <p:spPr>
          <a:xfrm>
            <a:off x="4663075" y="1388200"/>
            <a:ext cx="4493400" cy="14730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2416325" y="3089050"/>
            <a:ext cx="4324200" cy="19026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70650" y="1365775"/>
            <a:ext cx="4493400" cy="1473000"/>
          </a:xfrm>
          <a:prstGeom prst="roundRect">
            <a:avLst>
              <a:gd fmla="val 16667" name="adj"/>
            </a:avLst>
          </a:prstGeom>
          <a:noFill/>
          <a:ln cap="flat" cmpd="sng" w="19050">
            <a:solidFill>
              <a:schemeClr val="accent1"/>
            </a:solidFill>
            <a:prstDash val="solid"/>
            <a:round/>
            <a:headEnd len="sm" w="sm" type="none"/>
            <a:tailEnd len="sm" w="sm" type="none"/>
          </a:ln>
          <a:effectLst>
            <a:outerShdw blurRad="200025" rotWithShape="0" algn="bl" dir="5400000" dist="19050">
              <a:srgbClr val="98FAFC">
                <a:alpha val="6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8"/>
          <p:cNvGrpSpPr/>
          <p:nvPr/>
        </p:nvGrpSpPr>
        <p:grpSpPr>
          <a:xfrm rot="5400000">
            <a:off x="6793563" y="-1154209"/>
            <a:ext cx="959680" cy="3741186"/>
            <a:chOff x="7557897" y="2608992"/>
            <a:chExt cx="429195" cy="1673160"/>
          </a:xfrm>
        </p:grpSpPr>
        <p:sp>
          <p:nvSpPr>
            <p:cNvPr id="234" name="Google Shape;234;p2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2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2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7" name="Google Shape;237;p28"/>
          <p:cNvSpPr txBox="1"/>
          <p:nvPr>
            <p:ph idx="1" type="subTitle"/>
          </p:nvPr>
        </p:nvSpPr>
        <p:spPr>
          <a:xfrm>
            <a:off x="658275" y="1543525"/>
            <a:ext cx="3594900" cy="11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The stock market is a highly popular investment option due to the potential for significant profits. Throughout history, as trading and investing have expanded, people have sought out tools, methods, and techniques to maximize their returns while minimizing risk.</a:t>
            </a:r>
            <a:endParaRPr sz="1200"/>
          </a:p>
        </p:txBody>
      </p:sp>
      <p:sp>
        <p:nvSpPr>
          <p:cNvPr id="238" name="Google Shape;238;p28"/>
          <p:cNvSpPr txBox="1"/>
          <p:nvPr>
            <p:ph idx="3" type="subTitle"/>
          </p:nvPr>
        </p:nvSpPr>
        <p:spPr>
          <a:xfrm>
            <a:off x="5402750" y="1506188"/>
            <a:ext cx="3741300" cy="12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The stock being analyzed for value prediction is that of Apple Inc., which is traded under the ticker symbol AAPL on both the Nasdaq Composite Index and the S&amp;P 500 Index. Additionally, AAPL can be bought and sold on various other platforms, including the New York Stock Exchange </a:t>
            </a:r>
            <a:endParaRPr sz="1200"/>
          </a:p>
        </p:txBody>
      </p:sp>
      <p:sp>
        <p:nvSpPr>
          <p:cNvPr id="239" name="Google Shape;239;p28"/>
          <p:cNvSpPr txBox="1"/>
          <p:nvPr>
            <p:ph idx="5" type="subTitle"/>
          </p:nvPr>
        </p:nvSpPr>
        <p:spPr>
          <a:xfrm>
            <a:off x="3644425" y="3377200"/>
            <a:ext cx="2968800" cy="137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Stock market prediction is the process of forecasting the future performance of a particular stock or the overall stock market. This is typically done using various analytical and statistical methods to analyze historical price and volume data, as well as market trends, economic indicators, and other relevant factors</a:t>
            </a:r>
            <a:endParaRPr/>
          </a:p>
        </p:txBody>
      </p:sp>
      <p:sp>
        <p:nvSpPr>
          <p:cNvPr id="240" name="Google Shape;240;p28"/>
          <p:cNvSpPr txBox="1"/>
          <p:nvPr>
            <p:ph idx="6" type="title"/>
          </p:nvPr>
        </p:nvSpPr>
        <p:spPr>
          <a:xfrm>
            <a:off x="2320800" y="420275"/>
            <a:ext cx="2727900" cy="57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a:t>
            </a:r>
            <a:r>
              <a:rPr lang="en">
                <a:solidFill>
                  <a:schemeClr val="accent1"/>
                </a:solidFill>
              </a:rPr>
              <a:t>DUCTION</a:t>
            </a:r>
            <a:endParaRPr>
              <a:solidFill>
                <a:schemeClr val="accent1"/>
              </a:solidFill>
            </a:endParaRPr>
          </a:p>
        </p:txBody>
      </p:sp>
      <p:grpSp>
        <p:nvGrpSpPr>
          <p:cNvPr id="241" name="Google Shape;241;p28"/>
          <p:cNvGrpSpPr/>
          <p:nvPr/>
        </p:nvGrpSpPr>
        <p:grpSpPr>
          <a:xfrm>
            <a:off x="720000" y="3089050"/>
            <a:ext cx="1600800" cy="1600800"/>
            <a:chOff x="720000" y="3089050"/>
            <a:chExt cx="1600800" cy="1600800"/>
          </a:xfrm>
        </p:grpSpPr>
        <p:sp>
          <p:nvSpPr>
            <p:cNvPr id="242" name="Google Shape;242;p28"/>
            <p:cNvSpPr/>
            <p:nvPr/>
          </p:nvSpPr>
          <p:spPr>
            <a:xfrm>
              <a:off x="720000" y="3089050"/>
              <a:ext cx="1600800" cy="16008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243" name="Google Shape;243;p28"/>
            <p:cNvSpPr/>
            <p:nvPr/>
          </p:nvSpPr>
          <p:spPr>
            <a:xfrm rot="5400000">
              <a:off x="823981" y="3192879"/>
              <a:ext cx="1392900" cy="1392900"/>
            </a:xfrm>
            <a:prstGeom prst="blockArc">
              <a:avLst>
                <a:gd fmla="val 7558344" name="adj1"/>
                <a:gd fmla="val 1850511" name="adj2"/>
                <a:gd fmla="val 9051" name="adj3"/>
              </a:avLst>
            </a:prstGeom>
            <a:solidFill>
              <a:schemeClr val="accent1"/>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1386833" y="3751320"/>
              <a:ext cx="267300" cy="267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245" name="Google Shape;245;p28"/>
            <p:cNvSpPr/>
            <p:nvPr/>
          </p:nvSpPr>
          <p:spPr>
            <a:xfrm rot="-3600057">
              <a:off x="1109401" y="3473975"/>
              <a:ext cx="822023" cy="822023"/>
            </a:xfrm>
            <a:prstGeom prst="blockArc">
              <a:avLst>
                <a:gd fmla="val 7558344" name="adj1"/>
                <a:gd fmla="val 1861461" name="adj2"/>
                <a:gd fmla="val 12146" name="adj3"/>
              </a:avLst>
            </a:prstGeom>
            <a:solidFill>
              <a:schemeClr val="accent1"/>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8"/>
          <p:cNvGrpSpPr/>
          <p:nvPr/>
        </p:nvGrpSpPr>
        <p:grpSpPr>
          <a:xfrm>
            <a:off x="6672250" y="2933623"/>
            <a:ext cx="1902600" cy="1902600"/>
            <a:chOff x="6672250" y="2933623"/>
            <a:chExt cx="1902600" cy="1902600"/>
          </a:xfrm>
        </p:grpSpPr>
        <p:sp>
          <p:nvSpPr>
            <p:cNvPr id="247" name="Google Shape;247;p28"/>
            <p:cNvSpPr/>
            <p:nvPr/>
          </p:nvSpPr>
          <p:spPr>
            <a:xfrm>
              <a:off x="6823200" y="3084575"/>
              <a:ext cx="1600800" cy="16008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248" name="Google Shape;248;p28"/>
            <p:cNvSpPr/>
            <p:nvPr/>
          </p:nvSpPr>
          <p:spPr>
            <a:xfrm rot="-9000337">
              <a:off x="6927131" y="3188504"/>
              <a:ext cx="1392836" cy="1392836"/>
            </a:xfrm>
            <a:prstGeom prst="blockArc">
              <a:avLst>
                <a:gd fmla="val 7558344" name="adj1"/>
                <a:gd fmla="val 1850511" name="adj2"/>
                <a:gd fmla="val 9051" name="adj3"/>
              </a:avLst>
            </a:prstGeom>
            <a:solidFill>
              <a:schemeClr val="accent1"/>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7490033" y="3746845"/>
              <a:ext cx="267300" cy="267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250" name="Google Shape;250;p28"/>
            <p:cNvSpPr/>
            <p:nvPr/>
          </p:nvSpPr>
          <p:spPr>
            <a:xfrm rot="1799943">
              <a:off x="7212526" y="3469434"/>
              <a:ext cx="822023" cy="822023"/>
            </a:xfrm>
            <a:prstGeom prst="blockArc">
              <a:avLst>
                <a:gd fmla="val 7558344" name="adj1"/>
                <a:gd fmla="val 1861461" name="adj2"/>
                <a:gd fmla="val 12146" name="adj3"/>
              </a:avLst>
            </a:prstGeom>
            <a:solidFill>
              <a:schemeClr val="accent1"/>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28"/>
          <p:cNvGrpSpPr/>
          <p:nvPr/>
        </p:nvGrpSpPr>
        <p:grpSpPr>
          <a:xfrm>
            <a:off x="140563" y="1739538"/>
            <a:ext cx="517721" cy="493196"/>
            <a:chOff x="1492675" y="2620775"/>
            <a:chExt cx="481825" cy="481825"/>
          </a:xfrm>
        </p:grpSpPr>
        <p:sp>
          <p:nvSpPr>
            <p:cNvPr id="252" name="Google Shape;252;p28"/>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3" name="Google Shape;253;p28"/>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54" name="Google Shape;254;p28"/>
          <p:cNvGrpSpPr/>
          <p:nvPr/>
        </p:nvGrpSpPr>
        <p:grpSpPr>
          <a:xfrm>
            <a:off x="2851238" y="3752361"/>
            <a:ext cx="517688" cy="575996"/>
            <a:chOff x="-64781025" y="3361050"/>
            <a:chExt cx="317425" cy="315200"/>
          </a:xfrm>
        </p:grpSpPr>
        <p:sp>
          <p:nvSpPr>
            <p:cNvPr id="255" name="Google Shape;255;p28"/>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8"/>
          <p:cNvGrpSpPr/>
          <p:nvPr/>
        </p:nvGrpSpPr>
        <p:grpSpPr>
          <a:xfrm>
            <a:off x="4778425" y="1796082"/>
            <a:ext cx="517673" cy="493166"/>
            <a:chOff x="5049725" y="2635825"/>
            <a:chExt cx="481825" cy="451700"/>
          </a:xfrm>
        </p:grpSpPr>
        <p:sp>
          <p:nvSpPr>
            <p:cNvPr id="260" name="Google Shape;260;p28"/>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1" name="Google Shape;261;p28"/>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2" name="Google Shape;262;p28"/>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pSp>
        <p:nvGrpSpPr>
          <p:cNvPr id="267" name="Google Shape;267;p29"/>
          <p:cNvGrpSpPr/>
          <p:nvPr/>
        </p:nvGrpSpPr>
        <p:grpSpPr>
          <a:xfrm flipH="1" rot="5400000">
            <a:off x="642710" y="2353952"/>
            <a:ext cx="1923589" cy="4155628"/>
            <a:chOff x="7350442" y="2608992"/>
            <a:chExt cx="777239" cy="1673160"/>
          </a:xfrm>
        </p:grpSpPr>
        <p:sp>
          <p:nvSpPr>
            <p:cNvPr id="268" name="Google Shape;268;p2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2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2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2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2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2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2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2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6" name="Google Shape;276;p29"/>
          <p:cNvGrpSpPr/>
          <p:nvPr/>
        </p:nvGrpSpPr>
        <p:grpSpPr>
          <a:xfrm rot="-5400000">
            <a:off x="6219010" y="-1200773"/>
            <a:ext cx="1923589" cy="4155628"/>
            <a:chOff x="7350442" y="2608992"/>
            <a:chExt cx="777239" cy="1673160"/>
          </a:xfrm>
        </p:grpSpPr>
        <p:sp>
          <p:nvSpPr>
            <p:cNvPr id="277" name="Google Shape;277;p29"/>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29"/>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29"/>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29"/>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29"/>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29"/>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29"/>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29"/>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5" name="Google Shape;285;p29"/>
          <p:cNvSpPr/>
          <p:nvPr/>
        </p:nvSpPr>
        <p:spPr>
          <a:xfrm>
            <a:off x="1798025" y="744000"/>
            <a:ext cx="5595600" cy="3820200"/>
          </a:xfrm>
          <a:prstGeom prst="roundRect">
            <a:avLst>
              <a:gd fmla="val 11903" name="adj"/>
            </a:avLst>
          </a:prstGeom>
          <a:solidFill>
            <a:schemeClr val="accent4"/>
          </a:solid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txBox="1"/>
          <p:nvPr>
            <p:ph idx="1" type="subTitle"/>
          </p:nvPr>
        </p:nvSpPr>
        <p:spPr>
          <a:xfrm>
            <a:off x="1873050" y="1017400"/>
            <a:ext cx="5397900" cy="144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 </a:t>
            </a:r>
            <a:r>
              <a:rPr lang="en"/>
              <a:t>The primary objective of this project is to develop a machine learning model that can utilize a company's past stock data to generate predictions of its future prices. This predictive capability would be of great assistance to potential investors seeking to make informed decisions regarding the stock in question.</a:t>
            </a:r>
            <a:endParaRPr/>
          </a:p>
        </p:txBody>
      </p:sp>
      <p:sp>
        <p:nvSpPr>
          <p:cNvPr id="287" name="Google Shape;287;p29"/>
          <p:cNvSpPr txBox="1"/>
          <p:nvPr>
            <p:ph idx="1" type="subTitle"/>
          </p:nvPr>
        </p:nvSpPr>
        <p:spPr>
          <a:xfrm>
            <a:off x="1873050" y="2794775"/>
            <a:ext cx="5397900" cy="1441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 </a:t>
            </a:r>
            <a:r>
              <a:rPr lang="en"/>
              <a:t>Tasks such as risk management, economic forecasting, and trading can be facilitated by this application, making it a valuable resource for stock investors, sellers, buyers, brokers, businesses, companies, and government agencies.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ph type="title"/>
          </p:nvPr>
        </p:nvSpPr>
        <p:spPr>
          <a:xfrm>
            <a:off x="720000" y="539500"/>
            <a:ext cx="77040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METHOD</a:t>
            </a:r>
            <a:r>
              <a:rPr lang="en">
                <a:solidFill>
                  <a:schemeClr val="accent1"/>
                </a:solidFill>
              </a:rPr>
              <a:t>OLOGY</a:t>
            </a:r>
            <a:endParaRPr>
              <a:solidFill>
                <a:schemeClr val="accent1"/>
              </a:solidFill>
            </a:endParaRPr>
          </a:p>
        </p:txBody>
      </p:sp>
      <p:grpSp>
        <p:nvGrpSpPr>
          <p:cNvPr id="293" name="Google Shape;293;p30"/>
          <p:cNvGrpSpPr/>
          <p:nvPr/>
        </p:nvGrpSpPr>
        <p:grpSpPr>
          <a:xfrm>
            <a:off x="2515885" y="1401988"/>
            <a:ext cx="4266677" cy="3529649"/>
            <a:chOff x="2253298" y="2428317"/>
            <a:chExt cx="984330" cy="935378"/>
          </a:xfrm>
        </p:grpSpPr>
        <p:sp>
          <p:nvSpPr>
            <p:cNvPr id="294" name="Google Shape;294;p30"/>
            <p:cNvSpPr/>
            <p:nvPr/>
          </p:nvSpPr>
          <p:spPr>
            <a:xfrm>
              <a:off x="2418065" y="2799334"/>
              <a:ext cx="619167" cy="193359"/>
            </a:xfrm>
            <a:custGeom>
              <a:rect b="b" l="l" r="r" t="t"/>
              <a:pathLst>
                <a:path extrusionOk="0" h="36397" w="116549">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2373234" y="2761962"/>
              <a:ext cx="248482" cy="268106"/>
            </a:xfrm>
            <a:custGeom>
              <a:rect b="b" l="l" r="r" t="t"/>
              <a:pathLst>
                <a:path extrusionOk="0" h="50467" w="46773">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2726356" y="3024889"/>
              <a:ext cx="2582" cy="99328"/>
            </a:xfrm>
            <a:custGeom>
              <a:rect b="b" l="l" r="r" t="t"/>
              <a:pathLst>
                <a:path extrusionOk="0" h="18697" w="486">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2785174" y="3024884"/>
              <a:ext cx="287220" cy="99333"/>
            </a:xfrm>
            <a:custGeom>
              <a:rect b="b" l="l" r="r" t="t"/>
              <a:pathLst>
                <a:path extrusionOk="0" h="18698" w="54065">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2382903" y="3024884"/>
              <a:ext cx="287215" cy="99333"/>
            </a:xfrm>
            <a:custGeom>
              <a:rect b="b" l="l" r="r" t="t"/>
              <a:pathLst>
                <a:path extrusionOk="0" h="18698" w="54064">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2596756" y="3151259"/>
              <a:ext cx="261784" cy="212436"/>
            </a:xfrm>
            <a:custGeom>
              <a:rect b="b" l="l" r="r" t="t"/>
              <a:pathLst>
                <a:path extrusionOk="0" h="39988" w="49277">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DM Sans"/>
                  <a:ea typeface="DM Sans"/>
                  <a:cs typeface="DM Sans"/>
                  <a:sym typeface="DM Sans"/>
                </a:rPr>
                <a:t>PANDAS</a:t>
              </a:r>
              <a:endParaRPr sz="1600">
                <a:solidFill>
                  <a:schemeClr val="dk1"/>
                </a:solidFill>
                <a:latin typeface="DM Sans"/>
                <a:ea typeface="DM Sans"/>
                <a:cs typeface="DM Sans"/>
                <a:sym typeface="DM Sans"/>
              </a:endParaRPr>
            </a:p>
          </p:txBody>
        </p:sp>
        <p:sp>
          <p:nvSpPr>
            <p:cNvPr id="300" name="Google Shape;300;p30"/>
            <p:cNvSpPr/>
            <p:nvPr/>
          </p:nvSpPr>
          <p:spPr>
            <a:xfrm>
              <a:off x="2914850" y="3151256"/>
              <a:ext cx="322777" cy="212436"/>
            </a:xfrm>
            <a:custGeom>
              <a:rect b="b" l="l" r="r" t="t"/>
              <a:pathLst>
                <a:path extrusionOk="0" h="39988" w="49279">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DM Sans"/>
                  <a:ea typeface="DM Sans"/>
                  <a:cs typeface="DM Sans"/>
                  <a:sym typeface="DM Sans"/>
                </a:rPr>
                <a:t>MATPLOTLIB</a:t>
              </a:r>
              <a:endParaRPr/>
            </a:p>
          </p:txBody>
        </p:sp>
        <p:sp>
          <p:nvSpPr>
            <p:cNvPr id="301" name="Google Shape;301;p30"/>
            <p:cNvSpPr/>
            <p:nvPr/>
          </p:nvSpPr>
          <p:spPr>
            <a:xfrm>
              <a:off x="2253298" y="3151259"/>
              <a:ext cx="261795" cy="212436"/>
            </a:xfrm>
            <a:custGeom>
              <a:rect b="b" l="l" r="r" t="t"/>
              <a:pathLst>
                <a:path extrusionOk="0" h="39988" w="49279">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DM Sans"/>
                  <a:ea typeface="DM Sans"/>
                  <a:cs typeface="DM Sans"/>
                  <a:sym typeface="DM Sans"/>
                </a:rPr>
                <a:t>NUMPY</a:t>
              </a:r>
              <a:endParaRPr/>
            </a:p>
          </p:txBody>
        </p:sp>
        <p:sp>
          <p:nvSpPr>
            <p:cNvPr id="302" name="Google Shape;302;p30"/>
            <p:cNvSpPr/>
            <p:nvPr/>
          </p:nvSpPr>
          <p:spPr>
            <a:xfrm>
              <a:off x="2718685" y="3113966"/>
              <a:ext cx="17919" cy="17924"/>
            </a:xfrm>
            <a:custGeom>
              <a:rect b="b" l="l" r="r" t="t"/>
              <a:pathLst>
                <a:path extrusionOk="0" h="3374" w="3373">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3062128" y="3113966"/>
              <a:ext cx="17924" cy="17924"/>
            </a:xfrm>
            <a:custGeom>
              <a:rect b="b" l="l" r="r" t="t"/>
              <a:pathLst>
                <a:path extrusionOk="0" h="3374" w="3374">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2375226" y="3113966"/>
              <a:ext cx="17924" cy="17924"/>
            </a:xfrm>
            <a:custGeom>
              <a:rect b="b" l="l" r="r" t="t"/>
              <a:pathLst>
                <a:path extrusionOk="0" h="3374" w="3374">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2718685" y="3017224"/>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2777509" y="3017224"/>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2659856" y="3017224"/>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2726356" y="2667807"/>
              <a:ext cx="2582" cy="99322"/>
            </a:xfrm>
            <a:custGeom>
              <a:rect b="b" l="l" r="r" t="t"/>
              <a:pathLst>
                <a:path extrusionOk="0" h="18696" w="486">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2785174" y="2667796"/>
              <a:ext cx="287210" cy="99333"/>
            </a:xfrm>
            <a:custGeom>
              <a:rect b="b" l="l" r="r" t="t"/>
              <a:pathLst>
                <a:path extrusionOk="0" h="18698" w="54063">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2382892" y="2667796"/>
              <a:ext cx="287226" cy="99333"/>
            </a:xfrm>
            <a:custGeom>
              <a:rect b="b" l="l" r="r" t="t"/>
              <a:pathLst>
                <a:path extrusionOk="0" h="18698" w="54066">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2576886" y="2428320"/>
              <a:ext cx="306996" cy="212447"/>
            </a:xfrm>
            <a:custGeom>
              <a:rect b="b" l="l" r="r" t="t"/>
              <a:pathLst>
                <a:path extrusionOk="0" h="39990" w="49277">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DM Sans"/>
                  <a:ea typeface="DM Sans"/>
                  <a:cs typeface="DM Sans"/>
                  <a:sym typeface="DM Sans"/>
                </a:rPr>
                <a:t>JUPYTER NOTEBOOK</a:t>
              </a:r>
              <a:endParaRPr/>
            </a:p>
          </p:txBody>
        </p:sp>
        <p:sp>
          <p:nvSpPr>
            <p:cNvPr id="312" name="Google Shape;312;p30"/>
            <p:cNvSpPr/>
            <p:nvPr/>
          </p:nvSpPr>
          <p:spPr>
            <a:xfrm>
              <a:off x="2940204" y="2428317"/>
              <a:ext cx="261795" cy="212447"/>
            </a:xfrm>
            <a:custGeom>
              <a:rect b="b" l="l" r="r" t="t"/>
              <a:pathLst>
                <a:path extrusionOk="0" h="39990" w="49279">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DM Sans"/>
                  <a:ea typeface="DM Sans"/>
                  <a:cs typeface="DM Sans"/>
                  <a:sym typeface="DM Sans"/>
                </a:rPr>
                <a:t>TENSOR FLOW</a:t>
              </a:r>
              <a:endParaRPr sz="1600">
                <a:solidFill>
                  <a:schemeClr val="dk1"/>
                </a:solidFill>
                <a:latin typeface="DM Sans"/>
                <a:ea typeface="DM Sans"/>
                <a:cs typeface="DM Sans"/>
                <a:sym typeface="DM Sans"/>
              </a:endParaRPr>
            </a:p>
          </p:txBody>
        </p:sp>
        <p:sp>
          <p:nvSpPr>
            <p:cNvPr id="313" name="Google Shape;313;p30"/>
            <p:cNvSpPr/>
            <p:nvPr/>
          </p:nvSpPr>
          <p:spPr>
            <a:xfrm>
              <a:off x="2253298" y="2428317"/>
              <a:ext cx="261795" cy="212447"/>
            </a:xfrm>
            <a:custGeom>
              <a:rect b="b" l="l" r="r" t="t"/>
              <a:pathLst>
                <a:path extrusionOk="0" h="39990" w="49279">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DM Sans"/>
                  <a:ea typeface="DM Sans"/>
                  <a:cs typeface="DM Sans"/>
                  <a:sym typeface="DM Sans"/>
                </a:rPr>
                <a:t>PYTHON</a:t>
              </a:r>
              <a:endParaRPr/>
            </a:p>
          </p:txBody>
        </p:sp>
        <p:sp>
          <p:nvSpPr>
            <p:cNvPr id="314" name="Google Shape;314;p30"/>
            <p:cNvSpPr/>
            <p:nvPr/>
          </p:nvSpPr>
          <p:spPr>
            <a:xfrm>
              <a:off x="2718685" y="2660136"/>
              <a:ext cx="17919" cy="17919"/>
            </a:xfrm>
            <a:custGeom>
              <a:rect b="b" l="l" r="r" t="t"/>
              <a:pathLst>
                <a:path extrusionOk="0" h="3373" w="3373">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3062128" y="2660136"/>
              <a:ext cx="17924" cy="17919"/>
            </a:xfrm>
            <a:custGeom>
              <a:rect b="b" l="l" r="r" t="t"/>
              <a:pathLst>
                <a:path extrusionOk="0" h="3373" w="3374">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2375226" y="2660136"/>
              <a:ext cx="17924" cy="17919"/>
            </a:xfrm>
            <a:custGeom>
              <a:rect b="b" l="l" r="r" t="t"/>
              <a:pathLst>
                <a:path extrusionOk="0" h="3373" w="3374">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2718685" y="2756878"/>
              <a:ext cx="17919" cy="17919"/>
            </a:xfrm>
            <a:custGeom>
              <a:rect b="b" l="l" r="r" t="t"/>
              <a:pathLst>
                <a:path extrusionOk="0" h="3373" w="3373">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2777509" y="2756878"/>
              <a:ext cx="17914" cy="17919"/>
            </a:xfrm>
            <a:custGeom>
              <a:rect b="b" l="l" r="r" t="t"/>
              <a:pathLst>
                <a:path extrusionOk="0" h="3373" w="3372">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2659856" y="2756878"/>
              <a:ext cx="17914" cy="17919"/>
            </a:xfrm>
            <a:custGeom>
              <a:rect b="b" l="l" r="r" t="t"/>
              <a:pathLst>
                <a:path extrusionOk="0" h="3373" w="3372">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2833559" y="2761962"/>
              <a:ext cx="248503" cy="268106"/>
            </a:xfrm>
            <a:custGeom>
              <a:rect b="b" l="l" r="r" t="t"/>
              <a:pathLst>
                <a:path extrusionOk="0" h="50467" w="46777">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0"/>
          <p:cNvSpPr txBox="1"/>
          <p:nvPr/>
        </p:nvSpPr>
        <p:spPr>
          <a:xfrm>
            <a:off x="3533400" y="2751163"/>
            <a:ext cx="20772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600">
                <a:solidFill>
                  <a:schemeClr val="dk1"/>
                </a:solidFill>
                <a:latin typeface="DM Sans"/>
                <a:ea typeface="DM Sans"/>
                <a:cs typeface="DM Sans"/>
                <a:sym typeface="DM Sans"/>
              </a:rPr>
              <a:t>TOOLS AND TECHNOLOGIES USED</a:t>
            </a:r>
            <a:endParaRPr sz="1600">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720000" y="539500"/>
            <a:ext cx="7704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PROPOSED </a:t>
            </a:r>
            <a:r>
              <a:rPr lang="en">
                <a:solidFill>
                  <a:schemeClr val="accent1"/>
                </a:solidFill>
              </a:rPr>
              <a:t>WORKFLOW</a:t>
            </a:r>
            <a:endParaRPr>
              <a:solidFill>
                <a:schemeClr val="accent1"/>
              </a:solidFill>
            </a:endParaRPr>
          </a:p>
        </p:txBody>
      </p:sp>
      <p:pic>
        <p:nvPicPr>
          <p:cNvPr descr="Diagram&#10;&#10;Description automatically generated" id="327" name="Google Shape;327;p31"/>
          <p:cNvPicPr preferRelativeResize="0"/>
          <p:nvPr/>
        </p:nvPicPr>
        <p:blipFill rotWithShape="1">
          <a:blip r:embed="rId3">
            <a:alphaModFix/>
          </a:blip>
          <a:srcRect b="0" l="0" r="0" t="0"/>
          <a:stretch/>
        </p:blipFill>
        <p:spPr>
          <a:xfrm>
            <a:off x="4988075" y="1257625"/>
            <a:ext cx="3871750" cy="2147825"/>
          </a:xfrm>
          <a:prstGeom prst="rect">
            <a:avLst/>
          </a:prstGeom>
          <a:noFill/>
          <a:ln cap="flat" cmpd="sng" w="28575">
            <a:solidFill>
              <a:schemeClr val="accent1"/>
            </a:solidFill>
            <a:prstDash val="solid"/>
            <a:round/>
            <a:headEnd len="sm" w="sm" type="none"/>
            <a:tailEnd len="sm" w="sm" type="none"/>
          </a:ln>
        </p:spPr>
      </p:pic>
      <p:sp>
        <p:nvSpPr>
          <p:cNvPr id="328" name="Google Shape;328;p31"/>
          <p:cNvSpPr txBox="1"/>
          <p:nvPr/>
        </p:nvSpPr>
        <p:spPr>
          <a:xfrm>
            <a:off x="296075" y="1430250"/>
            <a:ext cx="4154400" cy="35106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Clr>
                <a:srgbClr val="1B2130"/>
              </a:buClr>
              <a:buSzPts val="2000"/>
              <a:buFont typeface="Arial"/>
              <a:buNone/>
            </a:pPr>
            <a:r>
              <a:rPr lang="en" sz="1600">
                <a:solidFill>
                  <a:schemeClr val="dk1"/>
                </a:solidFill>
                <a:latin typeface="DM Sans"/>
                <a:ea typeface="DM Sans"/>
                <a:cs typeface="DM Sans"/>
                <a:sym typeface="DM Sans"/>
              </a:rPr>
              <a:t>The system of this project here is composed of five main steps:-</a:t>
            </a:r>
            <a:endParaRPr sz="16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rgbClr val="1B2130"/>
              </a:buClr>
              <a:buSzPts val="2000"/>
              <a:buFont typeface="Arial"/>
              <a:buNone/>
            </a:pPr>
            <a:r>
              <a:rPr lang="en" sz="1600">
                <a:solidFill>
                  <a:schemeClr val="dk1"/>
                </a:solidFill>
                <a:latin typeface="DM Sans"/>
                <a:ea typeface="DM Sans"/>
                <a:cs typeface="DM Sans"/>
                <a:sym typeface="DM Sans"/>
              </a:rPr>
              <a:t>1. Input as Dataset </a:t>
            </a:r>
            <a:endParaRPr sz="16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rgbClr val="1B2130"/>
              </a:buClr>
              <a:buSzPts val="2000"/>
              <a:buFont typeface="Arial"/>
              <a:buNone/>
            </a:pPr>
            <a:r>
              <a:rPr lang="en" sz="1600">
                <a:solidFill>
                  <a:schemeClr val="dk1"/>
                </a:solidFill>
                <a:latin typeface="DM Sans"/>
                <a:ea typeface="DM Sans"/>
                <a:cs typeface="DM Sans"/>
                <a:sym typeface="DM Sans"/>
              </a:rPr>
              <a:t>2. Pre-processing – Train and Test</a:t>
            </a:r>
            <a:endParaRPr sz="16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rgbClr val="1B2130"/>
              </a:buClr>
              <a:buSzPts val="2000"/>
              <a:buFont typeface="Arial"/>
              <a:buNone/>
            </a:pPr>
            <a:r>
              <a:rPr lang="en" sz="1600">
                <a:solidFill>
                  <a:schemeClr val="dk1"/>
                </a:solidFill>
                <a:latin typeface="DM Sans"/>
                <a:ea typeface="DM Sans"/>
                <a:cs typeface="DM Sans"/>
                <a:sym typeface="DM Sans"/>
              </a:rPr>
              <a:t>3. Build &amp; Model train a Stacked LSTM Model</a:t>
            </a:r>
            <a:endParaRPr sz="16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rgbClr val="1B2130"/>
              </a:buClr>
              <a:buSzPts val="2000"/>
              <a:buFont typeface="Arial"/>
              <a:buNone/>
            </a:pPr>
            <a:r>
              <a:rPr lang="en" sz="1600">
                <a:solidFill>
                  <a:schemeClr val="dk1"/>
                </a:solidFill>
                <a:latin typeface="DM Sans"/>
                <a:ea typeface="DM Sans"/>
                <a:cs typeface="DM Sans"/>
                <a:sym typeface="DM Sans"/>
              </a:rPr>
              <a:t>4. Predicting the test data and plotting the output</a:t>
            </a:r>
            <a:endParaRPr sz="1600">
              <a:solidFill>
                <a:schemeClr val="dk1"/>
              </a:solidFill>
              <a:latin typeface="DM Sans"/>
              <a:ea typeface="DM Sans"/>
              <a:cs typeface="DM Sans"/>
              <a:sym typeface="DM Sans"/>
            </a:endParaRPr>
          </a:p>
          <a:p>
            <a:pPr indent="0" lvl="0" marL="0" rtl="0" algn="just">
              <a:lnSpc>
                <a:spcPct val="110000"/>
              </a:lnSpc>
              <a:spcBef>
                <a:spcPts val="1000"/>
              </a:spcBef>
              <a:spcAft>
                <a:spcPts val="0"/>
              </a:spcAft>
              <a:buClr>
                <a:srgbClr val="1B2130"/>
              </a:buClr>
              <a:buSzPts val="2000"/>
              <a:buFont typeface="Arial"/>
              <a:buNone/>
            </a:pPr>
            <a:r>
              <a:rPr lang="en" sz="1600">
                <a:solidFill>
                  <a:schemeClr val="dk1"/>
                </a:solidFill>
                <a:latin typeface="DM Sans"/>
                <a:ea typeface="DM Sans"/>
                <a:cs typeface="DM Sans"/>
                <a:sym typeface="DM Sans"/>
              </a:rPr>
              <a:t>5. Predict the future 30 days and predict the output</a:t>
            </a:r>
            <a:endParaRPr sz="1600">
              <a:solidFill>
                <a:schemeClr val="dk1"/>
              </a:solidFill>
              <a:latin typeface="DM Sans"/>
              <a:ea typeface="DM Sans"/>
              <a:cs typeface="DM Sans"/>
              <a:sym typeface="DM Sans"/>
            </a:endParaRPr>
          </a:p>
        </p:txBody>
      </p:sp>
      <p:grpSp>
        <p:nvGrpSpPr>
          <p:cNvPr id="329" name="Google Shape;329;p31"/>
          <p:cNvGrpSpPr/>
          <p:nvPr/>
        </p:nvGrpSpPr>
        <p:grpSpPr>
          <a:xfrm>
            <a:off x="4790174" y="1041075"/>
            <a:ext cx="4238748" cy="3510768"/>
            <a:chOff x="1639475" y="1060075"/>
            <a:chExt cx="4343425" cy="3588275"/>
          </a:xfrm>
        </p:grpSpPr>
        <p:sp>
          <p:nvSpPr>
            <p:cNvPr id="330" name="Google Shape;330;p31"/>
            <p:cNvSpPr/>
            <p:nvPr/>
          </p:nvSpPr>
          <p:spPr>
            <a:xfrm>
              <a:off x="3148000" y="4056275"/>
              <a:ext cx="1326375" cy="592075"/>
            </a:xfrm>
            <a:custGeom>
              <a:rect b="b" l="l" r="r" t="t"/>
              <a:pathLst>
                <a:path extrusionOk="0" fill="none" h="23683" w="53055">
                  <a:moveTo>
                    <a:pt x="51793" y="23682"/>
                  </a:moveTo>
                  <a:lnTo>
                    <a:pt x="1263" y="23682"/>
                  </a:lnTo>
                  <a:cubicBezTo>
                    <a:pt x="370" y="23682"/>
                    <a:pt x="1" y="22611"/>
                    <a:pt x="727" y="22134"/>
                  </a:cubicBezTo>
                  <a:lnTo>
                    <a:pt x="5799" y="18777"/>
                  </a:lnTo>
                  <a:cubicBezTo>
                    <a:pt x="6751" y="18146"/>
                    <a:pt x="7370" y="17158"/>
                    <a:pt x="7478" y="16074"/>
                  </a:cubicBezTo>
                  <a:lnTo>
                    <a:pt x="9133" y="1"/>
                  </a:lnTo>
                  <a:lnTo>
                    <a:pt x="43923" y="1"/>
                  </a:lnTo>
                  <a:lnTo>
                    <a:pt x="45578" y="16074"/>
                  </a:lnTo>
                  <a:cubicBezTo>
                    <a:pt x="45685" y="17158"/>
                    <a:pt x="46304" y="18146"/>
                    <a:pt x="47256" y="18777"/>
                  </a:cubicBezTo>
                  <a:lnTo>
                    <a:pt x="52328" y="22134"/>
                  </a:lnTo>
                  <a:cubicBezTo>
                    <a:pt x="53055" y="22611"/>
                    <a:pt x="52686" y="23682"/>
                    <a:pt x="51793" y="23682"/>
                  </a:cubicBezTo>
                  <a:close/>
                </a:path>
              </a:pathLst>
            </a:custGeom>
            <a:noFill/>
            <a:ln cap="flat" cmpd="sng" w="19050">
              <a:solidFill>
                <a:schemeClr val="accent1"/>
              </a:solidFill>
              <a:prstDash val="solid"/>
              <a:miter lim="11906"/>
              <a:headEnd len="sm" w="sm" type="none"/>
              <a:tailEnd len="sm" w="sm" type="none"/>
            </a:ln>
            <a:effectLst>
              <a:outerShdw blurRad="128588" rotWithShape="0" algn="bl" dir="5400000" dist="19050">
                <a:schemeClr val="accent1">
                  <a:alpha val="7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1639475" y="1060075"/>
              <a:ext cx="4343425" cy="2993850"/>
            </a:xfrm>
            <a:custGeom>
              <a:rect b="b" l="l" r="r" t="t"/>
              <a:pathLst>
                <a:path extrusionOk="0" fill="none" h="119754" w="173737">
                  <a:moveTo>
                    <a:pt x="173737" y="4204"/>
                  </a:moveTo>
                  <a:lnTo>
                    <a:pt x="173737" y="115563"/>
                  </a:lnTo>
                  <a:cubicBezTo>
                    <a:pt x="173737" y="117872"/>
                    <a:pt x="171855" y="119754"/>
                    <a:pt x="169534" y="119754"/>
                  </a:cubicBezTo>
                  <a:lnTo>
                    <a:pt x="4204" y="119754"/>
                  </a:lnTo>
                  <a:cubicBezTo>
                    <a:pt x="1882" y="119754"/>
                    <a:pt x="1" y="117884"/>
                    <a:pt x="1" y="115563"/>
                  </a:cubicBezTo>
                  <a:lnTo>
                    <a:pt x="1" y="4204"/>
                  </a:lnTo>
                  <a:cubicBezTo>
                    <a:pt x="1" y="1882"/>
                    <a:pt x="1882" y="1"/>
                    <a:pt x="4204" y="1"/>
                  </a:cubicBezTo>
                  <a:lnTo>
                    <a:pt x="169534" y="1"/>
                  </a:lnTo>
                  <a:cubicBezTo>
                    <a:pt x="171855" y="1"/>
                    <a:pt x="173737" y="1882"/>
                    <a:pt x="173737" y="4204"/>
                  </a:cubicBezTo>
                  <a:close/>
                </a:path>
              </a:pathLst>
            </a:custGeom>
            <a:noFill/>
            <a:ln cap="flat" cmpd="sng" w="19050">
              <a:solidFill>
                <a:schemeClr val="accent1"/>
              </a:solidFill>
              <a:prstDash val="solid"/>
              <a:miter lim="11906"/>
              <a:headEnd len="sm" w="sm" type="none"/>
              <a:tailEnd len="sm" w="sm" type="none"/>
            </a:ln>
            <a:effectLst>
              <a:outerShdw blurRad="128588" rotWithShape="0" algn="bl" dir="5400000" dist="19050">
                <a:schemeClr val="accent1">
                  <a:alpha val="7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1639475" y="3657125"/>
              <a:ext cx="4343425" cy="25"/>
            </a:xfrm>
            <a:custGeom>
              <a:rect b="b" l="l" r="r" t="t"/>
              <a:pathLst>
                <a:path extrusionOk="0" fill="none" h="1" w="173737">
                  <a:moveTo>
                    <a:pt x="1" y="1"/>
                  </a:moveTo>
                  <a:lnTo>
                    <a:pt x="173737" y="1"/>
                  </a:lnTo>
                </a:path>
              </a:pathLst>
            </a:custGeom>
            <a:noFill/>
            <a:ln cap="rnd" cmpd="sng" w="19050">
              <a:solidFill>
                <a:schemeClr val="accent1"/>
              </a:solidFill>
              <a:prstDash val="solid"/>
              <a:round/>
              <a:headEnd len="sm" w="sm" type="none"/>
              <a:tailEnd len="sm" w="sm" type="none"/>
            </a:ln>
            <a:effectLst>
              <a:outerShdw blurRad="128588" rotWithShape="0" algn="bl" dir="5400000" dist="19050">
                <a:schemeClr val="accent1">
                  <a:alpha val="7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nvSpPr>
        <p:spPr>
          <a:xfrm>
            <a:off x="211300" y="144375"/>
            <a:ext cx="8775600" cy="16428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1000"/>
              </a:spcBef>
              <a:spcAft>
                <a:spcPts val="0"/>
              </a:spcAft>
              <a:buNone/>
            </a:pPr>
            <a:r>
              <a:rPr lang="en" sz="1600">
                <a:solidFill>
                  <a:schemeClr val="dk1"/>
                </a:solidFill>
                <a:latin typeface="DM Sans"/>
                <a:ea typeface="DM Sans"/>
                <a:cs typeface="DM Sans"/>
                <a:sym typeface="DM Sans"/>
              </a:rPr>
              <a:t>D</a:t>
            </a:r>
            <a:r>
              <a:rPr lang="en" sz="1600">
                <a:solidFill>
                  <a:schemeClr val="dk1"/>
                </a:solidFill>
                <a:latin typeface="DM Sans"/>
                <a:ea typeface="DM Sans"/>
                <a:cs typeface="DM Sans"/>
                <a:sym typeface="DM Sans"/>
              </a:rPr>
              <a:t>ata pertaining to the prices of Apple's stock has been acquired from a website called Tiingo, utilizing an API key assigned to the user. Subsequently, the data is appropriately scaled and divided into separate training and testing datasets, upon which a Stacked LSTM model is constructed.</a:t>
            </a:r>
            <a:endParaRPr sz="1600">
              <a:solidFill>
                <a:schemeClr val="dk1"/>
              </a:solidFill>
              <a:latin typeface="DM Sans"/>
              <a:ea typeface="DM Sans"/>
              <a:cs typeface="DM Sans"/>
              <a:sym typeface="DM Sans"/>
            </a:endParaRPr>
          </a:p>
          <a:p>
            <a:pPr indent="0" lvl="0" marL="0" rtl="0" algn="just">
              <a:lnSpc>
                <a:spcPct val="110000"/>
              </a:lnSpc>
              <a:spcBef>
                <a:spcPts val="1000"/>
              </a:spcBef>
              <a:spcAft>
                <a:spcPts val="0"/>
              </a:spcAft>
              <a:buNone/>
            </a:pPr>
            <a:r>
              <a:t/>
            </a:r>
            <a:endParaRPr sz="1600">
              <a:solidFill>
                <a:schemeClr val="dk1"/>
              </a:solidFill>
              <a:latin typeface="DM Sans"/>
              <a:ea typeface="DM Sans"/>
              <a:cs typeface="DM Sans"/>
              <a:sym typeface="DM Sans"/>
            </a:endParaRPr>
          </a:p>
        </p:txBody>
      </p:sp>
      <p:sp>
        <p:nvSpPr>
          <p:cNvPr id="338" name="Google Shape;338;p32"/>
          <p:cNvSpPr txBox="1"/>
          <p:nvPr/>
        </p:nvSpPr>
        <p:spPr>
          <a:xfrm>
            <a:off x="211300" y="3801125"/>
            <a:ext cx="8775600" cy="942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Clr>
                <a:srgbClr val="1B2130"/>
              </a:buClr>
              <a:buSzPts val="2000"/>
              <a:buFont typeface="Arial"/>
              <a:buNone/>
            </a:pPr>
            <a:r>
              <a:rPr lang="en" sz="1600">
                <a:solidFill>
                  <a:schemeClr val="dk1"/>
                </a:solidFill>
                <a:latin typeface="DM Sans"/>
                <a:ea typeface="DM Sans"/>
                <a:cs typeface="DM Sans"/>
                <a:sym typeface="DM Sans"/>
              </a:rPr>
              <a:t>The above figures show a summary of the Stacked LSTM Model and the prediction of model on testing data respectively.</a:t>
            </a:r>
            <a:endParaRPr sz="2000">
              <a:solidFill>
                <a:srgbClr val="1B2130"/>
              </a:solidFill>
            </a:endParaRPr>
          </a:p>
          <a:p>
            <a:pPr indent="0" lvl="0" marL="0" rtl="0" algn="l">
              <a:spcBef>
                <a:spcPts val="0"/>
              </a:spcBef>
              <a:spcAft>
                <a:spcPts val="0"/>
              </a:spcAft>
              <a:buNone/>
            </a:pPr>
            <a:r>
              <a:t/>
            </a:r>
            <a:endParaRPr/>
          </a:p>
        </p:txBody>
      </p:sp>
      <p:pic>
        <p:nvPicPr>
          <p:cNvPr descr="Table&#10;&#10;Description automatically generated" id="339" name="Google Shape;339;p32"/>
          <p:cNvPicPr preferRelativeResize="0"/>
          <p:nvPr/>
        </p:nvPicPr>
        <p:blipFill rotWithShape="1">
          <a:blip r:embed="rId3">
            <a:alphaModFix/>
          </a:blip>
          <a:srcRect b="0" l="0" r="0" t="0"/>
          <a:stretch/>
        </p:blipFill>
        <p:spPr>
          <a:xfrm>
            <a:off x="350710" y="1401771"/>
            <a:ext cx="3613559" cy="2339975"/>
          </a:xfrm>
          <a:prstGeom prst="rect">
            <a:avLst/>
          </a:prstGeom>
          <a:noFill/>
          <a:ln>
            <a:noFill/>
          </a:ln>
        </p:spPr>
      </p:pic>
      <p:pic>
        <p:nvPicPr>
          <p:cNvPr descr="Chart, line chart, histogram&#10;&#10;Description automatically generated" id="340" name="Google Shape;340;p32"/>
          <p:cNvPicPr preferRelativeResize="0"/>
          <p:nvPr/>
        </p:nvPicPr>
        <p:blipFill rotWithShape="1">
          <a:blip r:embed="rId4">
            <a:alphaModFix/>
          </a:blip>
          <a:srcRect b="0" l="0" r="0" t="0"/>
          <a:stretch/>
        </p:blipFill>
        <p:spPr>
          <a:xfrm>
            <a:off x="5096125" y="1401775"/>
            <a:ext cx="3613576" cy="2339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3"/>
          <p:cNvSpPr txBox="1"/>
          <p:nvPr>
            <p:ph type="title"/>
          </p:nvPr>
        </p:nvSpPr>
        <p:spPr>
          <a:xfrm>
            <a:off x="296075" y="591400"/>
            <a:ext cx="4296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RESULT AND</a:t>
            </a:r>
            <a:r>
              <a:rPr lang="en"/>
              <a:t> </a:t>
            </a:r>
            <a:r>
              <a:rPr lang="en">
                <a:solidFill>
                  <a:schemeClr val="accent1"/>
                </a:solidFill>
              </a:rPr>
              <a:t>DISCUSSION</a:t>
            </a:r>
            <a:endParaRPr>
              <a:solidFill>
                <a:schemeClr val="accent1"/>
              </a:solidFill>
            </a:endParaRPr>
          </a:p>
        </p:txBody>
      </p:sp>
      <p:sp>
        <p:nvSpPr>
          <p:cNvPr id="346" name="Google Shape;346;p33"/>
          <p:cNvSpPr txBox="1"/>
          <p:nvPr/>
        </p:nvSpPr>
        <p:spPr>
          <a:xfrm>
            <a:off x="296075" y="1586825"/>
            <a:ext cx="4154400" cy="3326400"/>
          </a:xfrm>
          <a:prstGeom prst="rect">
            <a:avLst/>
          </a:prstGeom>
          <a:noFill/>
          <a:ln>
            <a:noFill/>
          </a:ln>
        </p:spPr>
        <p:txBody>
          <a:bodyPr anchorCtr="0" anchor="t" bIns="91425" lIns="91425" spcFirstLastPara="1" rIns="91425" wrap="square" tIns="91425">
            <a:spAutoFit/>
          </a:bodyPr>
          <a:lstStyle/>
          <a:p>
            <a:pPr indent="0" lvl="0" marL="0" rtl="0" algn="just">
              <a:lnSpc>
                <a:spcPct val="110000"/>
              </a:lnSpc>
              <a:spcBef>
                <a:spcPts val="0"/>
              </a:spcBef>
              <a:spcAft>
                <a:spcPts val="0"/>
              </a:spcAft>
              <a:buNone/>
            </a:pPr>
            <a:r>
              <a:rPr lang="en" sz="1900">
                <a:solidFill>
                  <a:schemeClr val="dk1"/>
                </a:solidFill>
                <a:latin typeface="DM Sans"/>
                <a:ea typeface="DM Sans"/>
                <a:cs typeface="DM Sans"/>
                <a:sym typeface="DM Sans"/>
              </a:rPr>
              <a:t>By following the described methodology, a stacked LSTM model was developed and trained on a dataset of Apple stock prices obtained from a .csv file and Tiingo data. Utilizing this model for forecasting the stock price for the next 30 days results in the output shown below.</a:t>
            </a:r>
            <a:endParaRPr sz="1900">
              <a:solidFill>
                <a:schemeClr val="dk1"/>
              </a:solidFill>
              <a:latin typeface="DM Sans"/>
              <a:ea typeface="DM Sans"/>
              <a:cs typeface="DM Sans"/>
              <a:sym typeface="DM Sans"/>
            </a:endParaRPr>
          </a:p>
          <a:p>
            <a:pPr indent="0" lvl="0" marL="0" rtl="0" algn="just">
              <a:lnSpc>
                <a:spcPct val="110000"/>
              </a:lnSpc>
              <a:spcBef>
                <a:spcPts val="0"/>
              </a:spcBef>
              <a:spcAft>
                <a:spcPts val="0"/>
              </a:spcAft>
              <a:buNone/>
            </a:pPr>
            <a:r>
              <a:t/>
            </a:r>
            <a:endParaRPr sz="1600">
              <a:solidFill>
                <a:schemeClr val="dk1"/>
              </a:solidFill>
              <a:latin typeface="DM Sans"/>
              <a:ea typeface="DM Sans"/>
              <a:cs typeface="DM Sans"/>
              <a:sym typeface="DM Sans"/>
            </a:endParaRPr>
          </a:p>
        </p:txBody>
      </p:sp>
      <p:pic>
        <p:nvPicPr>
          <p:cNvPr descr="Chart, line chart&#10;&#10;Description automatically generated" id="347" name="Google Shape;347;p33"/>
          <p:cNvPicPr preferRelativeResize="0"/>
          <p:nvPr/>
        </p:nvPicPr>
        <p:blipFill rotWithShape="1">
          <a:blip r:embed="rId3">
            <a:alphaModFix/>
          </a:blip>
          <a:srcRect b="0" l="0" r="0" t="0"/>
          <a:stretch/>
        </p:blipFill>
        <p:spPr>
          <a:xfrm>
            <a:off x="5534462" y="62063"/>
            <a:ext cx="3044824" cy="2204085"/>
          </a:xfrm>
          <a:prstGeom prst="rect">
            <a:avLst/>
          </a:prstGeom>
          <a:noFill/>
          <a:ln>
            <a:noFill/>
          </a:ln>
        </p:spPr>
      </p:pic>
      <p:sp>
        <p:nvSpPr>
          <p:cNvPr id="348" name="Google Shape;348;p33"/>
          <p:cNvSpPr txBox="1"/>
          <p:nvPr/>
        </p:nvSpPr>
        <p:spPr>
          <a:xfrm>
            <a:off x="5534500" y="2266150"/>
            <a:ext cx="304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DM Sans"/>
                <a:ea typeface="DM Sans"/>
                <a:cs typeface="DM Sans"/>
                <a:sym typeface="DM Sans"/>
              </a:rPr>
              <a:t>PREDICTION OF MODEL FOR NEXT 30 DAYS</a:t>
            </a:r>
            <a:endParaRPr sz="1100">
              <a:solidFill>
                <a:schemeClr val="dk1"/>
              </a:solidFill>
              <a:latin typeface="DM Sans"/>
              <a:ea typeface="DM Sans"/>
              <a:cs typeface="DM Sans"/>
              <a:sym typeface="DM Sans"/>
            </a:endParaRPr>
          </a:p>
        </p:txBody>
      </p:sp>
      <p:pic>
        <p:nvPicPr>
          <p:cNvPr descr="Chart, line chart&#10;&#10;Description automatically generated" id="349" name="Google Shape;349;p33"/>
          <p:cNvPicPr preferRelativeResize="0"/>
          <p:nvPr/>
        </p:nvPicPr>
        <p:blipFill rotWithShape="1">
          <a:blip r:embed="rId4">
            <a:alphaModFix/>
          </a:blip>
          <a:srcRect b="0" l="0" r="0" t="0"/>
          <a:stretch/>
        </p:blipFill>
        <p:spPr>
          <a:xfrm>
            <a:off x="5534450" y="2620150"/>
            <a:ext cx="3044826" cy="1921799"/>
          </a:xfrm>
          <a:prstGeom prst="rect">
            <a:avLst/>
          </a:prstGeom>
          <a:noFill/>
          <a:ln>
            <a:noFill/>
          </a:ln>
        </p:spPr>
      </p:pic>
      <p:sp>
        <p:nvSpPr>
          <p:cNvPr id="350" name="Google Shape;350;p33"/>
          <p:cNvSpPr txBox="1"/>
          <p:nvPr/>
        </p:nvSpPr>
        <p:spPr>
          <a:xfrm>
            <a:off x="5534500" y="4541950"/>
            <a:ext cx="3044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DM Sans"/>
                <a:ea typeface="DM Sans"/>
                <a:cs typeface="DM Sans"/>
                <a:sym typeface="DM Sans"/>
              </a:rPr>
              <a:t>OVERALL GRAPH OF STOCK DATA WITH THE PREDICTION</a:t>
            </a:r>
            <a:endParaRPr sz="1100">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nvSpPr>
        <p:spPr>
          <a:xfrm>
            <a:off x="1823550" y="866250"/>
            <a:ext cx="5496900" cy="3411000"/>
          </a:xfrm>
          <a:prstGeom prst="rect">
            <a:avLst/>
          </a:prstGeom>
          <a:noFill/>
          <a:ln>
            <a:noFill/>
          </a:ln>
        </p:spPr>
        <p:txBody>
          <a:bodyPr anchorCtr="0" anchor="t" bIns="91425" lIns="91425" spcFirstLastPara="1" rIns="91425" wrap="square" tIns="91425">
            <a:spAutoFit/>
          </a:bodyPr>
          <a:lstStyle/>
          <a:p>
            <a:pPr indent="0" lvl="0" marL="0" rtl="0" algn="ctr">
              <a:lnSpc>
                <a:spcPct val="110000"/>
              </a:lnSpc>
              <a:spcBef>
                <a:spcPts val="0"/>
              </a:spcBef>
              <a:spcAft>
                <a:spcPts val="0"/>
              </a:spcAft>
              <a:buNone/>
            </a:pPr>
            <a:r>
              <a:rPr lang="en" sz="1600">
                <a:solidFill>
                  <a:schemeClr val="dk1"/>
                </a:solidFill>
                <a:latin typeface="DM Sans"/>
                <a:ea typeface="DM Sans"/>
                <a:cs typeface="DM Sans"/>
                <a:sym typeface="DM Sans"/>
              </a:rPr>
              <a:t>The implementation of this deep learning model has the potential to assist numerous investors in making sound investment decisions, thereby enhancing their profitability within the stock market. Nonetheless, despite the prevalence of various highly accurate machine learning models, it is essential to recognize that the stock market is inherently unpredictable and volatile in nature. Therefore, investors should conduct thorough research and analysis before committing any capital, and not solely rely on these systems for financial decision-making.</a:t>
            </a:r>
            <a:endParaRPr sz="1600">
              <a:solidFill>
                <a:schemeClr val="dk1"/>
              </a:solidFill>
              <a:latin typeface="DM Sans"/>
              <a:ea typeface="DM Sans"/>
              <a:cs typeface="DM Sans"/>
              <a:sym typeface="DM Sans"/>
            </a:endParaRPr>
          </a:p>
          <a:p>
            <a:pPr indent="0" lvl="0" marL="0" rtl="0" algn="just">
              <a:lnSpc>
                <a:spcPct val="110000"/>
              </a:lnSpc>
              <a:spcBef>
                <a:spcPts val="0"/>
              </a:spcBef>
              <a:spcAft>
                <a:spcPts val="0"/>
              </a:spcAft>
              <a:buNone/>
            </a:pPr>
            <a:r>
              <a:t/>
            </a:r>
            <a:endParaRPr sz="1600">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ph type="title"/>
          </p:nvPr>
        </p:nvSpPr>
        <p:spPr>
          <a:xfrm>
            <a:off x="720000" y="242775"/>
            <a:ext cx="7704000" cy="572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CONCLUSION AND</a:t>
            </a:r>
            <a:r>
              <a:rPr lang="en"/>
              <a:t> </a:t>
            </a:r>
            <a:r>
              <a:rPr lang="en">
                <a:solidFill>
                  <a:schemeClr val="accent1"/>
                </a:solidFill>
              </a:rPr>
              <a:t>FUTURE WORK</a:t>
            </a:r>
            <a:endParaRPr>
              <a:solidFill>
                <a:schemeClr val="accent1"/>
              </a:solidFill>
            </a:endParaRPr>
          </a:p>
        </p:txBody>
      </p:sp>
      <p:sp>
        <p:nvSpPr>
          <p:cNvPr id="361" name="Google Shape;361;p35"/>
          <p:cNvSpPr txBox="1"/>
          <p:nvPr/>
        </p:nvSpPr>
        <p:spPr>
          <a:xfrm>
            <a:off x="0" y="954475"/>
            <a:ext cx="89163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lt2"/>
              </a:buClr>
              <a:buSzPts val="1100"/>
              <a:buFont typeface="Arial"/>
              <a:buNone/>
            </a:pPr>
            <a:r>
              <a:rPr lang="en" sz="1600">
                <a:solidFill>
                  <a:schemeClr val="dk1"/>
                </a:solidFill>
                <a:latin typeface="DM Sans"/>
                <a:ea typeface="DM Sans"/>
                <a:cs typeface="DM Sans"/>
                <a:sym typeface="DM Sans"/>
              </a:rPr>
              <a:t>Through this project, I have developed a system that can forecast the stock value for up to the next 30 days. This system has the potential to aid investors in making informed decisions and increasing their overall profitability in the stock market</a:t>
            </a:r>
            <a:endParaRPr sz="1600">
              <a:solidFill>
                <a:schemeClr val="dk1"/>
              </a:solidFill>
              <a:latin typeface="DM Sans"/>
              <a:ea typeface="DM Sans"/>
              <a:cs typeface="DM Sans"/>
              <a:sym typeface="DM Sans"/>
            </a:endParaRPr>
          </a:p>
        </p:txBody>
      </p:sp>
      <p:sp>
        <p:nvSpPr>
          <p:cNvPr id="362" name="Google Shape;362;p35"/>
          <p:cNvSpPr txBox="1"/>
          <p:nvPr/>
        </p:nvSpPr>
        <p:spPr>
          <a:xfrm>
            <a:off x="0" y="2263175"/>
            <a:ext cx="89163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dk1"/>
                </a:solidFill>
                <a:latin typeface="DM Sans"/>
                <a:ea typeface="DM Sans"/>
                <a:cs typeface="DM Sans"/>
                <a:sym typeface="DM Sans"/>
              </a:rPr>
              <a:t>However, it is important to note that financial decisions should not be solely based on machine learning models as the stock market is highly unpredictable and volatile. It is necessary to conduct thorough research before investing.</a:t>
            </a:r>
            <a:endParaRPr sz="1600">
              <a:solidFill>
                <a:schemeClr val="dk1"/>
              </a:solidFill>
              <a:latin typeface="DM Sans"/>
              <a:ea typeface="DM Sans"/>
              <a:cs typeface="DM Sans"/>
              <a:sym typeface="DM Sans"/>
            </a:endParaRPr>
          </a:p>
        </p:txBody>
      </p:sp>
      <p:sp>
        <p:nvSpPr>
          <p:cNvPr id="363" name="Google Shape;363;p35"/>
          <p:cNvSpPr txBox="1"/>
          <p:nvPr/>
        </p:nvSpPr>
        <p:spPr>
          <a:xfrm>
            <a:off x="0" y="3432875"/>
            <a:ext cx="8916300" cy="153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dk1"/>
                </a:solidFill>
                <a:latin typeface="DM Sans"/>
                <a:ea typeface="DM Sans"/>
                <a:cs typeface="DM Sans"/>
                <a:sym typeface="DM Sans"/>
              </a:rPr>
              <a:t>Although numerous machine learning models with high accuracy rates are available, this model can be further enhanced in future work. Improvements can be made by expanding the input dataset, increasing the number of epochs, and implementing bi-directional LSTM instead of stacked LSTM to achieve better accuracy.</a:t>
            </a:r>
            <a:endParaRPr sz="1600">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