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630A-549C-4872-96D6-FBCC8D77473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471F9-673A-498D-911E-8CF4280D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2DE-B9BB-49C4-AF7F-FBAE65962F5F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D621-9B49-48EE-8D1A-ECE861A8697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0FD-4FB9-48C9-BC6E-1AAE8B9D18F1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8C1F-022F-4F57-A994-EC020CAD746F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88FF-AD2A-442F-A4F6-90FB583FC2DF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A8B5-4FF7-4839-85DA-A099C96D4A57}" type="datetime1">
              <a:rPr lang="en-US" smtClean="0"/>
              <a:t>11/28/2020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2F3-AFFF-4F61-94D6-2A59DB2DA6EF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2BE-E651-4A9C-BE1F-CF7408E417BD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10E7-6648-40AC-8D8B-309DA81B82E5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4C32-B832-43A0-97CD-A28AE84EA5BC}" type="datetime1">
              <a:rPr lang="en-US" smtClean="0"/>
              <a:t>11/28/2020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3B9E80-3CE9-41BB-AE43-9B5687A70690}" type="datetime1">
              <a:rPr lang="en-US" smtClean="0"/>
              <a:t>11/28/2020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1D9D69-9E2A-4C2D-8716-0665C0F0FB3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E3EC46-4A30-465B-9800-53F8A81A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379" y="1697832"/>
            <a:ext cx="9144000" cy="2387600"/>
          </a:xfrm>
        </p:spPr>
        <p:txBody>
          <a:bodyPr/>
          <a:lstStyle/>
          <a:p>
            <a:r>
              <a:rPr lang="en-US" dirty="0" smtClean="0"/>
              <a:t>VGA controller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86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By    Vinay </a:t>
            </a:r>
            <a:r>
              <a:rPr lang="en-US" dirty="0" err="1" smtClean="0"/>
              <a:t>Garade</a:t>
            </a:r>
            <a:r>
              <a:rPr lang="en-US" dirty="0" smtClean="0"/>
              <a:t> 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130289"/>
            <a:ext cx="4876800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Simulation of </a:t>
            </a:r>
            <a:r>
              <a:rPr lang="en-US" dirty="0" smtClean="0"/>
              <a:t>Earth and Moon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48081"/>
            <a:ext cx="7621991" cy="4135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Simulation of Moon </a:t>
            </a:r>
            <a:r>
              <a:rPr lang="en-US" dirty="0" smtClean="0"/>
              <a:t>revolve </a:t>
            </a:r>
            <a:r>
              <a:rPr lang="en-US" dirty="0"/>
              <a:t>around Earth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ghoneim\Downloads\imag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5" y="2535360"/>
            <a:ext cx="7444709" cy="3193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27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the </a:t>
            </a:r>
            <a:r>
              <a:rPr lang="en-US" dirty="0" err="1" smtClean="0"/>
              <a:t>mif</a:t>
            </a:r>
            <a:r>
              <a:rPr lang="en-US" dirty="0" smtClean="0"/>
              <a:t> file on the </a:t>
            </a:r>
            <a:r>
              <a:rPr lang="en-US" dirty="0" err="1" smtClean="0"/>
              <a:t>Quartus</a:t>
            </a:r>
            <a:r>
              <a:rPr lang="en-US" dirty="0" smtClean="0"/>
              <a:t> ROM block</a:t>
            </a:r>
          </a:p>
          <a:p>
            <a:r>
              <a:rPr lang="en-US" dirty="0" smtClean="0"/>
              <a:t>Creating LOG file for online simulation</a:t>
            </a:r>
          </a:p>
          <a:p>
            <a:r>
              <a:rPr lang="en-US" dirty="0" err="1" smtClean="0"/>
              <a:t>Quartus</a:t>
            </a:r>
            <a:r>
              <a:rPr lang="en-US" dirty="0" smtClean="0"/>
              <a:t> PLL function couldn’t implement it on MODELSIM.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5" y="1517714"/>
            <a:ext cx="10515600" cy="4351338"/>
          </a:xfrm>
        </p:spPr>
        <p:txBody>
          <a:bodyPr/>
          <a:lstStyle/>
          <a:p>
            <a:r>
              <a:rPr lang="en-US" dirty="0" smtClean="0"/>
              <a:t>It is a complete embedded system on a single chip, including memory, microprocessor, I/O, FPGA </a:t>
            </a:r>
          </a:p>
          <a:p>
            <a:r>
              <a:rPr lang="en-US" dirty="0" smtClean="0"/>
              <a:t>The board name is EP3C16484C6N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817843"/>
            <a:ext cx="8733551" cy="40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of the display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29" y="2170906"/>
            <a:ext cx="7686675" cy="3705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VGA </a:t>
            </a:r>
            <a:r>
              <a:rPr lang="en-US" b="1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93" y="2301486"/>
            <a:ext cx="5618584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pixels of the image must be present at specific moments and accompanied by synchronization signals.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pixels is coded in RGB. The image displayed by a VGA screen typically contains 640 columns and 480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62577" y="2301486"/>
            <a:ext cx="5819775" cy="36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450" y="479500"/>
            <a:ext cx="7729728" cy="1188720"/>
          </a:xfrm>
        </p:spPr>
        <p:txBody>
          <a:bodyPr/>
          <a:lstStyle/>
          <a:p>
            <a:r>
              <a:rPr lang="en-US" dirty="0" smtClean="0"/>
              <a:t>VGA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28181"/>
            <a:ext cx="10515600" cy="1048782"/>
          </a:xfrm>
        </p:spPr>
        <p:txBody>
          <a:bodyPr>
            <a:normAutofit/>
          </a:bodyPr>
          <a:lstStyle/>
          <a:p>
            <a:r>
              <a:rPr lang="en-US" dirty="0" smtClean="0"/>
              <a:t>1 pixel is 0.04 µs</a:t>
            </a:r>
          </a:p>
          <a:p>
            <a:r>
              <a:rPr lang="en-US" dirty="0" smtClean="0"/>
              <a:t>Time for the whole Frame is 16.67 µs(800*525)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019955"/>
            <a:ext cx="5943600" cy="22364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019955"/>
            <a:ext cx="5943600" cy="31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21" y="163366"/>
            <a:ext cx="7729728" cy="1188720"/>
          </a:xfrm>
        </p:spPr>
        <p:txBody>
          <a:bodyPr/>
          <a:lstStyle/>
          <a:p>
            <a:r>
              <a:rPr lang="en-US" dirty="0" smtClean="0"/>
              <a:t>Result of VGA simulation for RGB strips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8296"/>
            <a:ext cx="12185971" cy="4094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8261" y="3517641"/>
            <a:ext cx="8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Vsync</a:t>
            </a:r>
            <a:r>
              <a:rPr lang="en-US" dirty="0" smtClean="0">
                <a:solidFill>
                  <a:schemeClr val="bg1"/>
                </a:solidFill>
              </a:rPr>
              <a:t>=1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1796" y="3660119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HSYNC=1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5766318" y="2066044"/>
            <a:ext cx="69980" cy="159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8601269" y="2194541"/>
            <a:ext cx="62204" cy="1323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51" y="361066"/>
            <a:ext cx="7729728" cy="1188720"/>
          </a:xfrm>
        </p:spPr>
        <p:txBody>
          <a:bodyPr/>
          <a:lstStyle/>
          <a:p>
            <a:r>
              <a:rPr lang="en-US" dirty="0" smtClean="0"/>
              <a:t>Result of VGA simulation for RGB strips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92" y="1703751"/>
            <a:ext cx="10840616" cy="4514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8196" y="3722915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0098" y="3828661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8620" y="3926242"/>
            <a:ext cx="8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6298" y="3907581"/>
            <a:ext cx="89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3474098" y="2491273"/>
            <a:ext cx="6220" cy="1231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2890" y="2761861"/>
            <a:ext cx="1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</p:cNvCxnSpPr>
          <p:nvPr/>
        </p:nvCxnSpPr>
        <p:spPr>
          <a:xfrm flipH="1" flipV="1">
            <a:off x="8173616" y="2593910"/>
            <a:ext cx="20994" cy="133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</p:cNvCxnSpPr>
          <p:nvPr/>
        </p:nvCxnSpPr>
        <p:spPr>
          <a:xfrm flipH="1" flipV="1">
            <a:off x="10086392" y="2491273"/>
            <a:ext cx="8553" cy="141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9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Simulation of VGA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12" y="2286000"/>
            <a:ext cx="6290388" cy="4320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580" y="2220686"/>
            <a:ext cx="4935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image is the simulation result of </a:t>
            </a:r>
            <a:r>
              <a:rPr lang="en-US" dirty="0" err="1" smtClean="0"/>
              <a:t>vga</a:t>
            </a:r>
            <a:r>
              <a:rPr lang="en-US" dirty="0" smtClean="0"/>
              <a:t> controller for displaying RBWG stripes on online simulator.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file of the VHDL code is generated using the </a:t>
            </a:r>
            <a:r>
              <a:rPr lang="en-US" dirty="0" err="1"/>
              <a:t>T</a:t>
            </a:r>
            <a:r>
              <a:rPr lang="en-US" dirty="0" err="1" smtClean="0"/>
              <a:t>extio</a:t>
            </a:r>
            <a:r>
              <a:rPr lang="en-US" dirty="0" smtClean="0"/>
              <a:t> library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file is uploaded on the online simulator for simulating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478" y="387080"/>
            <a:ext cx="7729728" cy="1188720"/>
          </a:xfrm>
        </p:spPr>
        <p:txBody>
          <a:bodyPr/>
          <a:lstStyle/>
          <a:p>
            <a:r>
              <a:rPr lang="en-US" dirty="0" smtClean="0"/>
              <a:t>Result of VGA simulation for Earth and the moon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EC46-4A30-465B-9800-53F8A81AD536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14314" cy="489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2478" y="4502412"/>
            <a:ext cx="123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Moon image data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66379" y="4687078"/>
            <a:ext cx="123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Earth image data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2833" y="4366727"/>
            <a:ext cx="22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>
                <a:solidFill>
                  <a:schemeClr val="bg1"/>
                </a:solidFill>
              </a:rPr>
              <a:t>color</a:t>
            </a:r>
            <a:r>
              <a:rPr lang="en-US" dirty="0" smtClean="0">
                <a:solidFill>
                  <a:schemeClr val="bg1"/>
                </a:solidFill>
              </a:rPr>
              <a:t> bits of RED, green , blue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16016" y="3079102"/>
            <a:ext cx="625151" cy="1287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88298" y="4161453"/>
            <a:ext cx="1214535" cy="340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982200" y="3918857"/>
            <a:ext cx="0" cy="771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2551</TotalTime>
  <Words>240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VGA controller </vt:lpstr>
      <vt:lpstr>SOC</vt:lpstr>
      <vt:lpstr>Design of the display system</vt:lpstr>
      <vt:lpstr>VGA Controller</vt:lpstr>
      <vt:lpstr>VGA Controller</vt:lpstr>
      <vt:lpstr>Result of VGA simulation for RGB strips</vt:lpstr>
      <vt:lpstr>Result of VGA simulation for RGB strips</vt:lpstr>
      <vt:lpstr>Online Simulation of VGA </vt:lpstr>
      <vt:lpstr>Result of VGA simulation for Earth and the moon</vt:lpstr>
      <vt:lpstr>Online Simulation of Earth and Moon </vt:lpstr>
      <vt:lpstr>Online Simulation of Moon revolve around Earth </vt:lpstr>
      <vt:lpstr>Problem we faced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ghoneim</dc:creator>
  <cp:lastModifiedBy>vinay</cp:lastModifiedBy>
  <cp:revision>21</cp:revision>
  <dcterms:created xsi:type="dcterms:W3CDTF">2020-04-26T15:37:11Z</dcterms:created>
  <dcterms:modified xsi:type="dcterms:W3CDTF">2020-11-28T15:25:14Z</dcterms:modified>
</cp:coreProperties>
</file>