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1E40AF"/>
    <a:srgbClr val="933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EB32-6DB4-60E1-0B20-0DFF96D65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20074-6235-C6DA-6504-0B1E8B0BC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25441-455C-695D-0076-B0404DB4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3619-6753-4B96-A58E-CF0D62204A8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E148A-5FC0-4552-6024-80A89CEA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8CA76-EC86-E307-6C18-6D7E3249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3741-9F31-4CBD-A2C4-C44E67F2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2ED0-B905-315A-8B40-F8D7EA45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02FC8-C3F2-8A2D-C695-409C9CF77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8D2F5-A9BC-E6FF-7F1D-23D7BA42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3619-6753-4B96-A58E-CF0D62204A8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F14F-4740-AAA7-7E9D-8041835F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EA1F-5349-C241-CDEF-C4D8941F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3741-9F31-4CBD-A2C4-C44E67F2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8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6E3EC-B44F-B83A-691E-9FF3284D3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533AF-60C0-5718-8C5F-1EB0D2BAB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852B1-15A9-F306-787C-17754C02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3619-6753-4B96-A58E-CF0D62204A8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9C8F-A764-B014-750F-0E6EC508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0E44-04E4-22A5-62F5-1C34FAE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3741-9F31-4CBD-A2C4-C44E67F2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D285-B6E4-C441-2F55-22BB98B8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5CCD-37E1-F204-A1CF-88266E57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CF2C-024E-5101-2771-E1BDC04D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3619-6753-4B96-A58E-CF0D62204A8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060B-3F62-E292-2E47-A96F9C70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2FDB-F515-9777-104B-BD002A88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3741-9F31-4CBD-A2C4-C44E67F2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2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2854-D868-0A6A-5956-38D11B35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060E8-3D73-8A79-D216-775CD4C72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5C38-03C2-32E6-EDD2-EF34F9B8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3619-6753-4B96-A58E-CF0D62204A8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0C92-6FCE-42D9-F7D1-F1061623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73876-ABC9-CD97-233B-7D6F86E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3741-9F31-4CBD-A2C4-C44E67F2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8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158E-F87B-E7B6-1AC9-2354660D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498D-F05E-301B-0270-45D8E6117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5B98F-D1C4-B4C6-454F-9D789F0D7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A3F13-57CC-0836-E446-C9265951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3619-6753-4B96-A58E-CF0D62204A8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D35CA-8FFE-B799-4E02-7B1AB3B1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D8BD6-519C-2135-55DE-561C8AC5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3741-9F31-4CBD-A2C4-C44E67F2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2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74ED-CF53-D89F-09A2-A2180CCC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0E934-2C11-B75F-5778-FF81A159B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AF04B-4176-A700-0D3E-33969F31A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0BE86-C7FC-5522-43F6-C8ABD1D27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A1102-531B-7748-D63D-B932D9470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A926C-EEDB-BFE2-0586-261A2049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3619-6753-4B96-A58E-CF0D62204A8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67D2C-073E-15FC-1A22-67CDED6A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7D5C8-0942-99A5-146C-2EAB322A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3741-9F31-4CBD-A2C4-C44E67F2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C6AF-E76A-5541-911F-BF33BC18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C028D-89A6-2E7F-5B57-9CB8F6F0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3619-6753-4B96-A58E-CF0D62204A8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E338F-B489-A6FC-E043-2F2ABAE0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7F648-844A-6A0E-8488-9C0D90F6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3741-9F31-4CBD-A2C4-C44E67F2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3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F8D15-6FDA-A705-6D3B-A6CC6E69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3619-6753-4B96-A58E-CF0D62204A8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1B32B-FE38-8E7C-9D37-211C4792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843E-D2F0-A65E-EA6F-6AFCB2EC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3741-9F31-4CBD-A2C4-C44E67F2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4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7F3B-627E-C9F6-4D76-7BFFAE95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5859-95B3-3EF6-790F-F5123C51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F25EF-48DF-F4F0-28DC-C61CC7696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35487-7CFB-2BDD-AB11-1AACE82D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3619-6753-4B96-A58E-CF0D62204A8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EB652-13CC-FE08-2F0E-48315E42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FF4D-A5F7-BE3B-0599-9A34F57F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3741-9F31-4CBD-A2C4-C44E67F2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9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F3CF-6711-E7DE-BF8E-FDEDFBF9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D4D8A-9AC8-671B-03C6-961D9BA45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55951-1C86-8C6A-0307-D607DC991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04DF-A419-A6A2-AD98-4F82CCB8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3619-6753-4B96-A58E-CF0D62204A8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7661-0B69-B5B8-0A9C-A5FEFC61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5147E-92CD-209D-C11F-AD95340C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3741-9F31-4CBD-A2C4-C44E67F2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D1D6D-9F3A-53E4-E937-58333C5B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ACF3C-1C05-1EB1-9C9E-7E16794C6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31031-16A9-619A-411F-79C021A7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33619-6753-4B96-A58E-CF0D62204A8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49E8-B929-2B41-DD3C-4EAEC34EA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54CE7-8EE9-3604-BE9A-B8339ED6D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43741-9F31-4CBD-A2C4-C44E67F2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F1D14-6C83-AF68-41F6-5D9C91C6A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089" y="2769516"/>
            <a:ext cx="6222170" cy="1318967"/>
          </a:xfrm>
        </p:spPr>
        <p:txBody>
          <a:bodyPr>
            <a:noAutofit/>
          </a:bodyPr>
          <a:lstStyle/>
          <a:p>
            <a:r>
              <a:rPr lang="en-IN" sz="5400" b="1" dirty="0" err="1">
                <a:solidFill>
                  <a:srgbClr val="1E40AF"/>
                </a:solidFill>
              </a:rPr>
              <a:t>CertiFlow</a:t>
            </a:r>
            <a:r>
              <a:rPr lang="en-IN" sz="5400" b="1" dirty="0">
                <a:solidFill>
                  <a:srgbClr val="1E40AF"/>
                </a:solidFill>
              </a:rPr>
              <a:t>  </a:t>
            </a:r>
            <a:br>
              <a:rPr lang="en-IN" sz="5400" dirty="0"/>
            </a:br>
            <a:r>
              <a:rPr lang="en-IN" sz="3200" dirty="0"/>
              <a:t>Workshop Certificate Automation</a:t>
            </a:r>
            <a:endParaRPr lang="en-US" sz="320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blue and purple logo&#10;&#10;AI-generated content may be incorrect.">
            <a:extLst>
              <a:ext uri="{FF2B5EF4-FFF2-40B4-BE49-F238E27FC236}">
                <a16:creationId xmlns:a16="http://schemas.microsoft.com/office/drawing/2014/main" id="{050C26C6-643E-2AB8-BB0D-216E54102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51" t="-2" r="14513" b="47025"/>
          <a:stretch>
            <a:fillRect/>
          </a:stretch>
        </p:blipFill>
        <p:spPr>
          <a:xfrm>
            <a:off x="-548640" y="591010"/>
            <a:ext cx="6766560" cy="377516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6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74CC1-C12E-A245-656B-DBC3F6A9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0E0C09D-FA44-4B2E-0D69-45356ABB8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EF35F9-618F-7991-9855-DD72E8AFD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7" y="2212848"/>
            <a:ext cx="6035041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CertiFlow</a:t>
            </a:r>
            <a:r>
              <a:rPr lang="en-US" sz="1800" dirty="0"/>
              <a:t> successfully automates certificate distribution using Microsoft tools</a:t>
            </a:r>
          </a:p>
          <a:p>
            <a:pPr marL="34290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Reduces manual effort and ensures accurate tracking</a:t>
            </a:r>
          </a:p>
          <a:p>
            <a:pPr marL="34290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Fully developed using free features of Microsoft 365 A3 student license</a:t>
            </a:r>
          </a:p>
          <a:p>
            <a:pPr marL="34290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Can be reused for future workshops and campus events</a:t>
            </a:r>
          </a:p>
          <a:p>
            <a:pPr marL="342900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14300" algn="l">
              <a:lnSpc>
                <a:spcPct val="120000"/>
              </a:lnSpc>
            </a:pPr>
            <a:r>
              <a:rPr lang="en-IN" b="1" dirty="0"/>
              <a:t>“Automation doesn’t just save time — it creates consistency.”</a:t>
            </a:r>
            <a:endParaRPr lang="en-US" sz="1800" b="1" dirty="0"/>
          </a:p>
        </p:txBody>
      </p:sp>
      <p:pic>
        <p:nvPicPr>
          <p:cNvPr id="11" name="Picture 10" descr="Pen placed on top of a signature line">
            <a:extLst>
              <a:ext uri="{FF2B5EF4-FFF2-40B4-BE49-F238E27FC236}">
                <a16:creationId xmlns:a16="http://schemas.microsoft.com/office/drawing/2014/main" id="{9846B1E2-57DD-3015-F04B-8549084B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62" r="1467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pic>
        <p:nvPicPr>
          <p:cNvPr id="2" name="Picture 1" descr="A blue and purple logo&#10;&#10;AI-generated content may be incorrect.">
            <a:extLst>
              <a:ext uri="{FF2B5EF4-FFF2-40B4-BE49-F238E27FC236}">
                <a16:creationId xmlns:a16="http://schemas.microsoft.com/office/drawing/2014/main" id="{BABA53B5-7445-7814-1437-40CC15397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005"/>
            <a:ext cx="1738365" cy="16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2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3F3EDC-F14F-74E9-7F0B-1E6D289D4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F1BC03C-8D94-CCE9-56A5-AA9A94688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kern="1200" dirty="0"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3" name="Picture 2" descr="A blue and purple logo&#10;&#10;AI-generated content may be incorrect.">
            <a:extLst>
              <a:ext uri="{FF2B5EF4-FFF2-40B4-BE49-F238E27FC236}">
                <a16:creationId xmlns:a16="http://schemas.microsoft.com/office/drawing/2014/main" id="{F4DC2BD1-1038-CAB5-131C-53F36B17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614" y="5024129"/>
            <a:ext cx="1833236" cy="18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64F844-0655-E128-C8B1-3CA408DFD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8BFBA-26B9-2532-8D3C-70ECAE7AF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2" y="735283"/>
            <a:ext cx="3792218" cy="1489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5200" dirty="0"/>
              <a:t>Tools &amp; Technologies Used</a:t>
            </a:r>
            <a:r>
              <a:rPr lang="en-US" sz="5200" b="1" kern="1200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A2CA0B-D5DA-7F56-6A67-08C5AA55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1" y="2270289"/>
            <a:ext cx="7117079" cy="4573868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IN" dirty="0"/>
              <a:t>Microsoft Forms</a:t>
            </a:r>
            <a:br>
              <a:rPr lang="en-IN" dirty="0"/>
            </a:br>
            <a:r>
              <a:rPr lang="en-IN" dirty="0"/>
              <a:t>→ Used for collecting participant details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IN" dirty="0"/>
              <a:t>Excel (Forms for Excel)</a:t>
            </a:r>
            <a:br>
              <a:rPr lang="en-IN" dirty="0"/>
            </a:br>
            <a:r>
              <a:rPr lang="en-IN" dirty="0"/>
              <a:t>→ Responses stored and managed automatically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IN" dirty="0"/>
              <a:t>Power Automate</a:t>
            </a:r>
            <a:br>
              <a:rPr lang="en-IN" dirty="0"/>
            </a:br>
            <a:r>
              <a:rPr lang="en-IN" dirty="0"/>
              <a:t>→ Automated the certificate generation and email process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IN" dirty="0"/>
              <a:t>SharePoint</a:t>
            </a:r>
            <a:br>
              <a:rPr lang="en-IN" dirty="0"/>
            </a:br>
            <a:r>
              <a:rPr lang="en-IN" dirty="0"/>
              <a:t>→ Stored certificate files and participant records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IN" dirty="0"/>
              <a:t>Outlook Email</a:t>
            </a:r>
            <a:br>
              <a:rPr lang="en-IN" dirty="0"/>
            </a:br>
            <a:r>
              <a:rPr lang="en-IN" dirty="0"/>
              <a:t>→ Sent individual certificate emails to participants</a:t>
            </a:r>
          </a:p>
          <a:p>
            <a:pPr algn="l"/>
            <a:endParaRPr lang="en-US" dirty="0"/>
          </a:p>
        </p:txBody>
      </p:sp>
      <p:pic>
        <p:nvPicPr>
          <p:cNvPr id="14" name="Graphic 13" descr="Tools">
            <a:extLst>
              <a:ext uri="{FF2B5EF4-FFF2-40B4-BE49-F238E27FC236}">
                <a16:creationId xmlns:a16="http://schemas.microsoft.com/office/drawing/2014/main" id="{24892C97-FCE8-51AB-E7E8-F09A3CDCA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257" y="490619"/>
            <a:ext cx="1289051" cy="1289051"/>
          </a:xfrm>
          <a:prstGeom prst="rect">
            <a:avLst/>
          </a:prstGeom>
        </p:spPr>
      </p:pic>
      <p:pic>
        <p:nvPicPr>
          <p:cNvPr id="16" name="Graphic 15" descr="Tools">
            <a:extLst>
              <a:ext uri="{FF2B5EF4-FFF2-40B4-BE49-F238E27FC236}">
                <a16:creationId xmlns:a16="http://schemas.microsoft.com/office/drawing/2014/main" id="{3FE6D7DE-DDF5-4EEB-9513-53CCD2FEC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9BB72-95F2-6ACC-E401-70B1C6B4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3EBF3DF-811A-C5F8-3A19-28A17C7FF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9740" y="1874520"/>
            <a:ext cx="4937760" cy="67564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dirty="0"/>
              <a:t>This form collected participant data, which was linked to Excel using 'Forms for Excel’.</a:t>
            </a:r>
            <a:endParaRPr lang="en-US" sz="1800" dirty="0"/>
          </a:p>
        </p:txBody>
      </p:sp>
      <p:pic>
        <p:nvPicPr>
          <p:cNvPr id="7" name="Picture 6" descr="A pink sky with clouds&#10;&#10;AI-generated content may be incorrect.">
            <a:extLst>
              <a:ext uri="{FF2B5EF4-FFF2-40B4-BE49-F238E27FC236}">
                <a16:creationId xmlns:a16="http://schemas.microsoft.com/office/drawing/2014/main" id="{D82FC1A1-A34A-0215-B401-CDC57F798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5576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400FEF6-21A8-5F2C-BA8B-68B1740B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620" y="282109"/>
            <a:ext cx="9441180" cy="100297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Microsoft Form – Participant Registration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D728B1-5B1B-D75E-1A49-F510D3BB9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55" y="2229400"/>
            <a:ext cx="2725285" cy="4354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F7FDEC-516A-9761-34E1-A34E57F43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40" y="2834640"/>
            <a:ext cx="6767667" cy="342613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 descr="A blue and purple logo&#10;&#10;AI-generated content may be incorrect.">
            <a:extLst>
              <a:ext uri="{FF2B5EF4-FFF2-40B4-BE49-F238E27FC236}">
                <a16:creationId xmlns:a16="http://schemas.microsoft.com/office/drawing/2014/main" id="{BC3C7268-7B5F-BADB-DA51-E84268E08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64"/>
            <a:ext cx="1738365" cy="16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6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D80DD9-C1E4-52E3-7E27-3D44CF5A8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DE3317D-CC63-D35E-CEE2-A0D9F5E5D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40" y="1982157"/>
            <a:ext cx="10486227" cy="568003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This SharePoint Team Site includes a document library to store certificates and a custom list to track delivery status. Power Automate updates both automatically.</a:t>
            </a:r>
            <a:endParaRPr lang="en-US" sz="1800" dirty="0"/>
          </a:p>
        </p:txBody>
      </p:sp>
      <p:pic>
        <p:nvPicPr>
          <p:cNvPr id="7" name="Picture 6" descr="A pink sky with clouds&#10;&#10;AI-generated content may be incorrect.">
            <a:extLst>
              <a:ext uri="{FF2B5EF4-FFF2-40B4-BE49-F238E27FC236}">
                <a16:creationId xmlns:a16="http://schemas.microsoft.com/office/drawing/2014/main" id="{6A1EDEAD-EB39-7BE1-11B1-43268CA3A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5576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18915F7-83E3-D2BC-BD73-828E845BC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567" y="326395"/>
            <a:ext cx="9867900" cy="1002972"/>
          </a:xfrm>
        </p:spPr>
        <p:txBody>
          <a:bodyPr>
            <a:noAutofit/>
          </a:bodyPr>
          <a:lstStyle/>
          <a:p>
            <a:r>
              <a:rPr lang="en-US" sz="4300" dirty="0">
                <a:solidFill>
                  <a:schemeClr val="bg1"/>
                </a:solidFill>
              </a:rPr>
              <a:t>SharePoint Site – List &amp; Certificate Storage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5E5B3-5295-6300-5CE9-7F3233539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13" y="3038157"/>
            <a:ext cx="5182729" cy="29152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AC0AF3-95F7-01D0-A006-272D4803D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560" y="2966719"/>
            <a:ext cx="5309728" cy="2986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 descr="A blue and purple logo&#10;&#10;AI-generated content may be incorrect.">
            <a:extLst>
              <a:ext uri="{FF2B5EF4-FFF2-40B4-BE49-F238E27FC236}">
                <a16:creationId xmlns:a16="http://schemas.microsoft.com/office/drawing/2014/main" id="{01B5B42A-6152-CC09-C60B-AB4FCDB98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64"/>
            <a:ext cx="1738365" cy="16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7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C858AF-9C33-8406-3C47-37A911BF5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A947373-6F2D-421A-99A3-CDD823C02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643" y="2294391"/>
            <a:ext cx="7499395" cy="315855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800" dirty="0"/>
              <a:t>This flow checks each response from Excel. If the participant is marked as ‘Participated’, it sends a certificate and stores the data in SharePoint. Otherwise, it sends a non-participation email.</a:t>
            </a:r>
            <a:endParaRPr lang="en-US" sz="2000" dirty="0"/>
          </a:p>
        </p:txBody>
      </p:sp>
      <p:pic>
        <p:nvPicPr>
          <p:cNvPr id="7" name="Picture 6" descr="A pink sky with clouds&#10;&#10;AI-generated content may be incorrect.">
            <a:extLst>
              <a:ext uri="{FF2B5EF4-FFF2-40B4-BE49-F238E27FC236}">
                <a16:creationId xmlns:a16="http://schemas.microsoft.com/office/drawing/2014/main" id="{193CBF77-4B10-73AF-301E-FEA67C98B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5576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9689B5A-BF60-8166-0F6A-E9D5F25EA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0030" y="543400"/>
            <a:ext cx="7406437" cy="1002972"/>
          </a:xfrm>
        </p:spPr>
        <p:txBody>
          <a:bodyPr>
            <a:noAutofit/>
          </a:bodyPr>
          <a:lstStyle/>
          <a:p>
            <a:r>
              <a:rPr lang="en-IN" sz="4300" dirty="0">
                <a:solidFill>
                  <a:schemeClr val="bg1"/>
                </a:solidFill>
              </a:rPr>
              <a:t>Power Automate Flow – Conditional Logic</a:t>
            </a:r>
            <a:endParaRPr lang="en-US" sz="43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EE7A98-12F0-C899-8DC4-16FC3A0A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43" y="434897"/>
            <a:ext cx="3516996" cy="5988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 descr="A blue and purple logo&#10;&#10;AI-generated content may be incorrect.">
            <a:extLst>
              <a:ext uri="{FF2B5EF4-FFF2-40B4-BE49-F238E27FC236}">
                <a16:creationId xmlns:a16="http://schemas.microsoft.com/office/drawing/2014/main" id="{1A9478F2-F547-C6BE-F3F2-455598137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5"/>
            <a:ext cx="1738365" cy="16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3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668B06-BF62-3D45-44EA-EB25D118C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45C2518-755A-1DCD-593C-C9AF69611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40" y="1982157"/>
            <a:ext cx="10486227" cy="568003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Form responses are linked to Excel. A filtered list is used to generate and send certificates only to participants who attended.</a:t>
            </a:r>
            <a:endParaRPr lang="en-US" sz="1800" dirty="0"/>
          </a:p>
        </p:txBody>
      </p:sp>
      <p:pic>
        <p:nvPicPr>
          <p:cNvPr id="7" name="Picture 6" descr="A pink sky with clouds&#10;&#10;AI-generated content may be incorrect.">
            <a:extLst>
              <a:ext uri="{FF2B5EF4-FFF2-40B4-BE49-F238E27FC236}">
                <a16:creationId xmlns:a16="http://schemas.microsoft.com/office/drawing/2014/main" id="{12D10F3B-1175-CE3D-2DA7-4E5A402E9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5576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F88279D-F0ED-FC2B-5F88-6C83819A7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567" y="326395"/>
            <a:ext cx="9867900" cy="1002972"/>
          </a:xfrm>
        </p:spPr>
        <p:txBody>
          <a:bodyPr>
            <a:noAutofit/>
          </a:bodyPr>
          <a:lstStyle/>
          <a:p>
            <a:r>
              <a:rPr lang="en-US" sz="4300" dirty="0">
                <a:solidFill>
                  <a:schemeClr val="bg1"/>
                </a:solidFill>
              </a:rPr>
              <a:t>Excel Response &amp; Participation Tracking</a:t>
            </a:r>
          </a:p>
        </p:txBody>
      </p:sp>
      <p:pic>
        <p:nvPicPr>
          <p:cNvPr id="2" name="Picture 1" descr="A blue and purple logo&#10;&#10;AI-generated content may be incorrect.">
            <a:extLst>
              <a:ext uri="{FF2B5EF4-FFF2-40B4-BE49-F238E27FC236}">
                <a16:creationId xmlns:a16="http://schemas.microsoft.com/office/drawing/2014/main" id="{68332F00-623D-236D-0F2E-CEF59CFBF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64"/>
            <a:ext cx="1738365" cy="1652777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27F9E8-9B43-7883-6B17-35C973B97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37" y="2757448"/>
            <a:ext cx="6551525" cy="3644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7973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56A6F-8D54-EDF1-E0AD-FDFFEEE0B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959FC36-AC19-84A7-A711-DE1B93B74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497" y="679731"/>
            <a:ext cx="3124151" cy="3736540"/>
          </a:xfrm>
        </p:spPr>
        <p:txBody>
          <a:bodyPr>
            <a:normAutofit/>
          </a:bodyPr>
          <a:lstStyle/>
          <a:p>
            <a:pPr algn="l"/>
            <a:r>
              <a:rPr lang="en-IN" sz="4600" dirty="0"/>
              <a:t>Certificate Email – Participated vs Not Participated</a:t>
            </a:r>
            <a:endParaRPr lang="en-US" sz="4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8269FE-3BA2-70F6-7DBF-06EA96E3B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497" y="4685288"/>
            <a:ext cx="3275498" cy="133468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1400" dirty="0"/>
              <a:t>Power Automate sends personalized emails. Participants receive their certificates, while non-attendees are notified without attachments.</a:t>
            </a:r>
            <a:endParaRPr lang="en-US" sz="1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696E3051-B9DD-B37B-6438-60431A378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7" b="8455"/>
          <a:stretch>
            <a:fillRect/>
          </a:stretch>
        </p:blipFill>
        <p:spPr>
          <a:xfrm>
            <a:off x="8002022" y="972235"/>
            <a:ext cx="2862681" cy="5047735"/>
          </a:xfrm>
          <a:prstGeom prst="rect">
            <a:avLst/>
          </a:prstGeom>
        </p:spPr>
      </p:pic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BB4066F4-741A-76B7-7CE1-26BA90CD3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9" b="9431"/>
          <a:stretch>
            <a:fillRect/>
          </a:stretch>
        </p:blipFill>
        <p:spPr>
          <a:xfrm>
            <a:off x="4625969" y="987302"/>
            <a:ext cx="2808110" cy="5047735"/>
          </a:xfrm>
          <a:prstGeom prst="rect">
            <a:avLst/>
          </a:prstGeom>
        </p:spPr>
      </p:pic>
      <p:pic>
        <p:nvPicPr>
          <p:cNvPr id="2" name="Picture 1" descr="A blue and purple logo&#10;&#10;AI-generated content may be incorrect.">
            <a:extLst>
              <a:ext uri="{FF2B5EF4-FFF2-40B4-BE49-F238E27FC236}">
                <a16:creationId xmlns:a16="http://schemas.microsoft.com/office/drawing/2014/main" id="{FC2F26F7-1DD2-61A2-5FBD-6AD1658F5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" y="-157664"/>
            <a:ext cx="1518622" cy="144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D27FE-7DB0-5948-E2D2-0E1AD8364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629E40F-378C-967F-0938-CF9769D10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693" y="1625319"/>
            <a:ext cx="10486227" cy="568003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This sample shows the auto-generated certificate received by participants via email.</a:t>
            </a:r>
            <a:endParaRPr lang="en-US" sz="1800" dirty="0"/>
          </a:p>
        </p:txBody>
      </p:sp>
      <p:pic>
        <p:nvPicPr>
          <p:cNvPr id="7" name="Picture 6" descr="A pink sky with clouds&#10;&#10;AI-generated content may be incorrect.">
            <a:extLst>
              <a:ext uri="{FF2B5EF4-FFF2-40B4-BE49-F238E27FC236}">
                <a16:creationId xmlns:a16="http://schemas.microsoft.com/office/drawing/2014/main" id="{4FBBD5C0-9409-2660-336B-98F110F1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2936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1E19104-8D11-4FE4-AC70-2FC759FA6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151304"/>
            <a:ext cx="9867900" cy="1002972"/>
          </a:xfrm>
        </p:spPr>
        <p:txBody>
          <a:bodyPr>
            <a:noAutofit/>
          </a:bodyPr>
          <a:lstStyle/>
          <a:p>
            <a:r>
              <a:rPr lang="en-US" sz="4300" dirty="0">
                <a:solidFill>
                  <a:schemeClr val="bg1"/>
                </a:solidFill>
              </a:rPr>
              <a:t>Sample Participation Certificate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1843A-D40D-CA8C-8414-D20DA635DA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6"/>
          <a:stretch>
            <a:fillRect/>
          </a:stretch>
        </p:blipFill>
        <p:spPr>
          <a:xfrm>
            <a:off x="1951465" y="2159869"/>
            <a:ext cx="8321133" cy="4381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 descr="A blue and purple logo&#10;&#10;AI-generated content may be incorrect.">
            <a:extLst>
              <a:ext uri="{FF2B5EF4-FFF2-40B4-BE49-F238E27FC236}">
                <a16:creationId xmlns:a16="http://schemas.microsoft.com/office/drawing/2014/main" id="{2B83CDDE-7F78-95CA-EDBE-992DEE105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58"/>
            <a:ext cx="1738365" cy="16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2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8CAF11-ADB8-F4C2-015D-6D797F236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66C945-1E39-D4E1-EBD6-1BACFFE51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" r="1495" b="1"/>
          <a:stretch>
            <a:fillRect/>
          </a:stretch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9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274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CertiFlow   Workshop Certificate Automation</vt:lpstr>
      <vt:lpstr>Tools &amp; Technologies Used </vt:lpstr>
      <vt:lpstr>Microsoft Form – Participant Registration</vt:lpstr>
      <vt:lpstr>SharePoint Site – List &amp; Certificate Storage</vt:lpstr>
      <vt:lpstr>Power Automate Flow – Conditional Logic</vt:lpstr>
      <vt:lpstr>Excel Response &amp; Participation Tracking</vt:lpstr>
      <vt:lpstr>Certificate Email – Participated vs Not Participated</vt:lpstr>
      <vt:lpstr>Sample Participation Certificate 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</dc:creator>
  <cp:lastModifiedBy>23P31A05G5</cp:lastModifiedBy>
  <cp:revision>18</cp:revision>
  <dcterms:created xsi:type="dcterms:W3CDTF">2025-06-09T06:43:13Z</dcterms:created>
  <dcterms:modified xsi:type="dcterms:W3CDTF">2025-08-31T16:06:09Z</dcterms:modified>
</cp:coreProperties>
</file>