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6" r:id="rId5"/>
    <p:sldId id="267" r:id="rId6"/>
    <p:sldId id="269" r:id="rId7"/>
    <p:sldId id="268" r:id="rId8"/>
    <p:sldId id="265" r:id="rId9"/>
    <p:sldId id="258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Training Demo</a:t>
            </a:r>
          </a:p>
        </p:txBody>
      </p:sp>
    </p:spTree>
    <p:extLst>
      <p:ext uri="{BB962C8B-B14F-4D97-AF65-F5344CB8AC3E}">
        <p14:creationId xmlns:p14="http://schemas.microsoft.com/office/powerpoint/2010/main" val="322020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782957"/>
            <a:ext cx="10554574" cy="51020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Accountability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Fairness &amp; Equity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&amp; Privacy Governance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Environmental Impact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Safety, Security and Robustness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Transparency &amp; Explainability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Drift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Concept Drift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 Drift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0" y="2951396"/>
            <a:ext cx="6015647" cy="146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07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863A-E041-41BF-863B-7521EA9A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3935"/>
            <a:ext cx="10571998" cy="970450"/>
          </a:xfrm>
        </p:spPr>
        <p:txBody>
          <a:bodyPr/>
          <a:lstStyle/>
          <a:p>
            <a:r>
              <a:rPr lang="en-US" dirty="0"/>
              <a:t>Evolution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6868-3279-4582-AD29-0EFD4005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188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Web Design/Development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Networking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Database Administration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Big Data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Cloud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Intelligence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572544-B967-4C5A-9241-D1D05E01352C}"/>
              </a:ext>
            </a:extLst>
          </p:cNvPr>
          <p:cNvSpPr/>
          <p:nvPr/>
        </p:nvSpPr>
        <p:spPr>
          <a:xfrm>
            <a:off x="6692348" y="2062842"/>
            <a:ext cx="3167269" cy="6894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Generation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21ED6-7B61-4EE2-A9FE-B8237F0997AF}"/>
              </a:ext>
            </a:extLst>
          </p:cNvPr>
          <p:cNvSpPr/>
          <p:nvPr/>
        </p:nvSpPr>
        <p:spPr>
          <a:xfrm>
            <a:off x="6692348" y="2898914"/>
            <a:ext cx="3167269" cy="759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Security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2F9B9A-72F8-4A0F-9C3A-0EC2FA559486}"/>
              </a:ext>
            </a:extLst>
          </p:cNvPr>
          <p:cNvSpPr/>
          <p:nvPr/>
        </p:nvSpPr>
        <p:spPr>
          <a:xfrm>
            <a:off x="6705599" y="3805307"/>
            <a:ext cx="3167269" cy="6580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14742-6FC4-448C-9740-A0C17AA382EC}"/>
              </a:ext>
            </a:extLst>
          </p:cNvPr>
          <p:cNvSpPr/>
          <p:nvPr/>
        </p:nvSpPr>
        <p:spPr>
          <a:xfrm>
            <a:off x="6705599" y="4609955"/>
            <a:ext cx="3167269" cy="6580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A68A5-E8FC-49EE-8158-DF5E5030FE0A}"/>
              </a:ext>
            </a:extLst>
          </p:cNvPr>
          <p:cNvSpPr/>
          <p:nvPr/>
        </p:nvSpPr>
        <p:spPr>
          <a:xfrm>
            <a:off x="6798365" y="5414603"/>
            <a:ext cx="3074504" cy="6580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Reporting</a:t>
            </a:r>
          </a:p>
        </p:txBody>
      </p:sp>
    </p:spTree>
    <p:extLst>
      <p:ext uri="{BB962C8B-B14F-4D97-AF65-F5344CB8AC3E}">
        <p14:creationId xmlns:p14="http://schemas.microsoft.com/office/powerpoint/2010/main" val="93758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Data Science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2220686"/>
            <a:ext cx="10916086" cy="97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C365CC-A983-4B7F-B971-8AC7FA53313C}"/>
              </a:ext>
            </a:extLst>
          </p:cNvPr>
          <p:cNvCxnSpPr/>
          <p:nvPr/>
        </p:nvCxnSpPr>
        <p:spPr>
          <a:xfrm flipH="1">
            <a:off x="795130" y="145774"/>
            <a:ext cx="14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33DE4A-B7D8-4996-A4F9-E6B97C08C57F}"/>
              </a:ext>
            </a:extLst>
          </p:cNvPr>
          <p:cNvCxnSpPr/>
          <p:nvPr/>
        </p:nvCxnSpPr>
        <p:spPr>
          <a:xfrm>
            <a:off x="1696278" y="2915478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64E8E0-E252-4B80-88FA-5118679DBB37}"/>
              </a:ext>
            </a:extLst>
          </p:cNvPr>
          <p:cNvSpPr txBox="1"/>
          <p:nvPr/>
        </p:nvSpPr>
        <p:spPr>
          <a:xfrm>
            <a:off x="2557672" y="3380169"/>
            <a:ext cx="202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of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18BDE7-FD22-4157-AB82-7164A83AD991}"/>
              </a:ext>
            </a:extLst>
          </p:cNvPr>
          <p:cNvCxnSpPr>
            <a:cxnSpLocks/>
          </p:cNvCxnSpPr>
          <p:nvPr/>
        </p:nvCxnSpPr>
        <p:spPr>
          <a:xfrm>
            <a:off x="1696278" y="3564835"/>
            <a:ext cx="702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1FAEC5-6690-438D-B851-1B7993CF9535}"/>
              </a:ext>
            </a:extLst>
          </p:cNvPr>
          <p:cNvCxnSpPr>
            <a:cxnSpLocks/>
          </p:cNvCxnSpPr>
          <p:nvPr/>
        </p:nvCxnSpPr>
        <p:spPr>
          <a:xfrm>
            <a:off x="3346172" y="3749501"/>
            <a:ext cx="0" cy="63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0C1625-12B9-4212-84F8-90FE3B3E7042}"/>
              </a:ext>
            </a:extLst>
          </p:cNvPr>
          <p:cNvSpPr txBox="1"/>
          <p:nvPr/>
        </p:nvSpPr>
        <p:spPr>
          <a:xfrm>
            <a:off x="4134674" y="4267200"/>
            <a:ext cx="43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Scientific, Statistical methods, Algos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1DB104-83DD-49AB-B09C-806703F53758}"/>
              </a:ext>
            </a:extLst>
          </p:cNvPr>
          <p:cNvSpPr txBox="1"/>
          <p:nvPr/>
        </p:nvSpPr>
        <p:spPr>
          <a:xfrm>
            <a:off x="6659218" y="5102087"/>
            <a:ext cx="351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Insights &amp; Knowledge </a:t>
            </a:r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16BF94-3821-4603-AEB6-6A794DEAFA83}"/>
              </a:ext>
            </a:extLst>
          </p:cNvPr>
          <p:cNvCxnSpPr>
            <a:cxnSpLocks/>
          </p:cNvCxnSpPr>
          <p:nvPr/>
        </p:nvCxnSpPr>
        <p:spPr>
          <a:xfrm>
            <a:off x="3346172" y="4386470"/>
            <a:ext cx="702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A21F59-CB53-431C-8905-C9C7B1EC9DB6}"/>
              </a:ext>
            </a:extLst>
          </p:cNvPr>
          <p:cNvCxnSpPr/>
          <p:nvPr/>
        </p:nvCxnSpPr>
        <p:spPr>
          <a:xfrm>
            <a:off x="5844209" y="4636532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33ED3A-C455-4D43-A88E-6F9BECF708D0}"/>
              </a:ext>
            </a:extLst>
          </p:cNvPr>
          <p:cNvCxnSpPr>
            <a:cxnSpLocks/>
          </p:cNvCxnSpPr>
          <p:nvPr/>
        </p:nvCxnSpPr>
        <p:spPr>
          <a:xfrm>
            <a:off x="5844209" y="5285889"/>
            <a:ext cx="81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A5B292-1A6F-4F13-A58C-E5DCF8C8B4C5}"/>
              </a:ext>
            </a:extLst>
          </p:cNvPr>
          <p:cNvCxnSpPr>
            <a:cxnSpLocks/>
          </p:cNvCxnSpPr>
          <p:nvPr/>
        </p:nvCxnSpPr>
        <p:spPr>
          <a:xfrm>
            <a:off x="3571462" y="2743200"/>
            <a:ext cx="45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0537E6-0A62-4C8F-9437-99DC83BA008E}"/>
              </a:ext>
            </a:extLst>
          </p:cNvPr>
          <p:cNvSpPr/>
          <p:nvPr/>
        </p:nvSpPr>
        <p:spPr>
          <a:xfrm>
            <a:off x="8467768" y="2272755"/>
            <a:ext cx="3299770" cy="19348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business problems/ Improve business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31CFEF-8124-45C7-94D0-1F22E0FF68CE}"/>
              </a:ext>
            </a:extLst>
          </p:cNvPr>
          <p:cNvCxnSpPr/>
          <p:nvPr/>
        </p:nvCxnSpPr>
        <p:spPr>
          <a:xfrm flipV="1">
            <a:off x="9236765" y="4386470"/>
            <a:ext cx="344557" cy="57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7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124C-3808-4764-B57B-757D2ED9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4180"/>
            <a:ext cx="10571998" cy="970450"/>
          </a:xfrm>
        </p:spPr>
        <p:txBody>
          <a:bodyPr/>
          <a:lstStyle/>
          <a:p>
            <a:r>
              <a:rPr lang="en-US" dirty="0"/>
              <a:t>Then what are those Methods/Tools/Techniques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EDB1-6673-42EB-B53C-3B6F1462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54087"/>
            <a:ext cx="10554574" cy="459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5B36C3-677E-4DAC-8E9F-6A5601A643F3}"/>
              </a:ext>
            </a:extLst>
          </p:cNvPr>
          <p:cNvSpPr/>
          <p:nvPr/>
        </p:nvSpPr>
        <p:spPr>
          <a:xfrm>
            <a:off x="2425148" y="2213113"/>
            <a:ext cx="2448730" cy="13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03A47A-5A23-4D32-AB58-DD8492D198C8}"/>
              </a:ext>
            </a:extLst>
          </p:cNvPr>
          <p:cNvSpPr/>
          <p:nvPr/>
        </p:nvSpPr>
        <p:spPr>
          <a:xfrm>
            <a:off x="4923576" y="5075928"/>
            <a:ext cx="2365120" cy="123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NLP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083455-BA41-413E-92A5-6B97C4EC6C0B}"/>
              </a:ext>
            </a:extLst>
          </p:cNvPr>
          <p:cNvSpPr/>
          <p:nvPr/>
        </p:nvSpPr>
        <p:spPr>
          <a:xfrm>
            <a:off x="5234609" y="3429000"/>
            <a:ext cx="2300712" cy="957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Statistics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CF8BC0-1AA3-4710-A348-E5A8CB89C496}"/>
              </a:ext>
            </a:extLst>
          </p:cNvPr>
          <p:cNvSpPr/>
          <p:nvPr/>
        </p:nvSpPr>
        <p:spPr>
          <a:xfrm>
            <a:off x="1275913" y="4128052"/>
            <a:ext cx="2573844" cy="150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</a:t>
            </a:r>
          </a:p>
          <a:p>
            <a:pPr algn="ctr"/>
            <a:r>
              <a:rPr lang="en-US" sz="2800" dirty="0"/>
              <a:t>Learning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1CB70A-F726-4284-BC45-BEE5AC6B7777}"/>
              </a:ext>
            </a:extLst>
          </p:cNvPr>
          <p:cNvSpPr/>
          <p:nvPr/>
        </p:nvSpPr>
        <p:spPr>
          <a:xfrm>
            <a:off x="8098540" y="3034748"/>
            <a:ext cx="2573844" cy="1060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Deep Learning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5C8CDE-DA54-4355-8EF2-B42C116D012A}"/>
              </a:ext>
            </a:extLst>
          </p:cNvPr>
          <p:cNvSpPr/>
          <p:nvPr/>
        </p:nvSpPr>
        <p:spPr>
          <a:xfrm>
            <a:off x="8153791" y="4790661"/>
            <a:ext cx="2365120" cy="722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Responsible AI</a:t>
            </a:r>
          </a:p>
        </p:txBody>
      </p:sp>
    </p:spTree>
    <p:extLst>
      <p:ext uri="{BB962C8B-B14F-4D97-AF65-F5344CB8AC3E}">
        <p14:creationId xmlns:p14="http://schemas.microsoft.com/office/powerpoint/2010/main" val="29397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124C-3808-4764-B57B-757D2ED9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89113"/>
            <a:ext cx="10571998" cy="1152596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EDB1-6673-42EB-B53C-3B6F1462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96209"/>
            <a:ext cx="10554574" cy="3578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Syntax, Identifiers, Data types, Operators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Conditional flows,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Functions, Lambda, Modules, Files Directories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Exception Handling, Pandas, NumPy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Regular expression, 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4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8385-FBF5-4EE5-8424-B6E92702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3F0B-0017-44C7-9D05-E3781B23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81809"/>
            <a:ext cx="10554574" cy="54333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Statistical Terms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Population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Sampling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/>
              <a:t>Random, Systematic, Stratified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Descriptive Statistics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Inferential Statistics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Measures of spread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Information Gain &amp; Entropy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Confusion Matrix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Probability, Hypothesis Testing, Probability Distributions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124C-3808-4764-B57B-757D2ED9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0684"/>
            <a:ext cx="10571998" cy="970450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EDB1-6673-42EB-B53C-3B6F1462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01078"/>
            <a:ext cx="10554574" cy="444949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sz="2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/>
              <a:t>Exploratory Data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Missing Values, Outliers, Categorical data encoding, Imbalances in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/>
              <a:t>Supervised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Decision Trees, Random Forest, Logistic regression, Linear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Ada boost, XG boost, Light GBM, Support Vector Machines, KNN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/>
              <a:t>Unsupervised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K-Means Clustering, PCA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/>
              <a:t>Evaluation/Performance 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Confusion Matrix, Precision, Recall, F-Score, AUC-ROC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1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72139"/>
            <a:ext cx="10554574" cy="4598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Neural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Activation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Gradient descent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Artificial Neural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Convolutional Neural Network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Recurrent Neural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Transfer Learning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LSTM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BERT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11724"/>
            <a:ext cx="10571998" cy="970450"/>
          </a:xfrm>
        </p:spPr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E68CBB-06E3-4593-9D43-2A560C376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6"/>
            <a:ext cx="8868627" cy="412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Bag of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TF-IDF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Count Vectorizer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Word2Vec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Glove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Text Summarization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Sentiment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6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1455</TotalTime>
  <Words>271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2</vt:lpstr>
      <vt:lpstr>Quotable</vt:lpstr>
      <vt:lpstr>Data Science Training Demo</vt:lpstr>
      <vt:lpstr>Evolution of Data Science</vt:lpstr>
      <vt:lpstr>Idea of Data Science</vt:lpstr>
      <vt:lpstr>Then what are those Methods/Tools/Techniques ?</vt:lpstr>
      <vt:lpstr>   Python </vt:lpstr>
      <vt:lpstr>Statics</vt:lpstr>
      <vt:lpstr>Machine Learning</vt:lpstr>
      <vt:lpstr>Deep Learning</vt:lpstr>
      <vt:lpstr>NLP</vt:lpstr>
      <vt:lpstr>Responsible AI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Gurrala Vinay</dc:creator>
  <cp:lastModifiedBy>Vinay Gurrala</cp:lastModifiedBy>
  <cp:revision>64</cp:revision>
  <dcterms:created xsi:type="dcterms:W3CDTF">2022-01-20T17:19:46Z</dcterms:created>
  <dcterms:modified xsi:type="dcterms:W3CDTF">2022-09-18T15:25:26Z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TECHMAHINDRA\GV00823258</vt:lpwstr>
  </property>
  <property fmtid="{D5CDD505-2E9C-101B-9397-08002B2CF9AE}" pid="4" name="DLPManualFileClassificationLastModificationDate">
    <vt:lpwstr>1650622139</vt:lpwstr>
  </property>
  <property fmtid="{D5CDD505-2E9C-101B-9397-08002B2CF9AE}" pid="5" name="DLPManualFileClassificationVersion">
    <vt:lpwstr>11.6.0.76</vt:lpwstr>
  </property>
</Properties>
</file>