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76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03E65E-5B25-41C6-915E-53CC37163E2A}">
          <p14:sldIdLst>
            <p14:sldId id="256"/>
            <p14:sldId id="275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  <p14:sldId id="276"/>
            <p14:sldId id="268"/>
            <p14:sldId id="269"/>
            <p14:sldId id="270"/>
            <p14:sldId id="271"/>
            <p14:sldId id="272"/>
            <p14:sldId id="273"/>
            <p14:sldId id="277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6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0A1A-2D07-4876-8C91-3CDA826B7791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4D382B-28F3-4602-8E1C-522C3669260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0A1A-2D07-4876-8C91-3CDA826B7791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382B-28F3-4602-8E1C-522C3669260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74D382B-28F3-4602-8E1C-522C3669260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0A1A-2D07-4876-8C91-3CDA826B7791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0A1A-2D07-4876-8C91-3CDA826B7791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74D382B-28F3-4602-8E1C-522C3669260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0A1A-2D07-4876-8C91-3CDA826B7791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4D382B-28F3-4602-8E1C-522C3669260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930A1A-2D07-4876-8C91-3CDA826B7791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382B-28F3-4602-8E1C-522C3669260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0A1A-2D07-4876-8C91-3CDA826B7791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74D382B-28F3-4602-8E1C-522C36692609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0A1A-2D07-4876-8C91-3CDA826B7791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74D382B-28F3-4602-8E1C-522C366926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0A1A-2D07-4876-8C91-3CDA826B7791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4D382B-28F3-4602-8E1C-522C366926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4D382B-28F3-4602-8E1C-522C36692609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0A1A-2D07-4876-8C91-3CDA826B7791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74D382B-28F3-4602-8E1C-522C3669260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930A1A-2D07-4876-8C91-3CDA826B7791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930A1A-2D07-4876-8C91-3CDA826B7791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4D382B-28F3-4602-8E1C-522C36692609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doc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ag-fh-searchservice.osl.basefarm.net:8080/searchservice/doc/field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ag-fh-searchservice.osl.basefarm.net:8080/searchservice/doc/error-doc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doc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ag-fh-searchservice.osl.basefarm.net:8080/searchservice/doc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.facebook.com/facebook/picture?redirect=fal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docs/apps/changelo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tools/explor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docs/facebook-login/access-toke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docs/graph-api/using-graph-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4365104"/>
            <a:ext cx="3240360" cy="1273696"/>
          </a:xfrm>
        </p:spPr>
        <p:txBody>
          <a:bodyPr>
            <a:normAutofit/>
          </a:bodyPr>
          <a:lstStyle/>
          <a:p>
            <a:r>
              <a:rPr lang="en-IN" dirty="0" smtClean="0"/>
              <a:t>By,</a:t>
            </a:r>
          </a:p>
          <a:p>
            <a:r>
              <a:rPr lang="en-IN" dirty="0"/>
              <a:t> </a:t>
            </a:r>
            <a:r>
              <a:rPr lang="en-IN" dirty="0" smtClean="0"/>
              <a:t>           Vinay Kumar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1584175"/>
          </a:xfrm>
        </p:spPr>
        <p:txBody>
          <a:bodyPr/>
          <a:lstStyle/>
          <a:p>
            <a:r>
              <a:rPr lang="en-IN" dirty="0" smtClean="0"/>
              <a:t>Graph API and </a:t>
            </a:r>
            <a:r>
              <a:rPr lang="en-IN" dirty="0" err="1" smtClean="0"/>
              <a:t>SearchService</a:t>
            </a:r>
            <a:r>
              <a:rPr lang="en-IN" dirty="0" smtClean="0"/>
              <a:t>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First login to </a:t>
            </a:r>
            <a:r>
              <a:rPr lang="en-IN" dirty="0" err="1" smtClean="0"/>
              <a:t>facebook</a:t>
            </a:r>
            <a:r>
              <a:rPr lang="en-IN" dirty="0" smtClean="0"/>
              <a:t>.</a:t>
            </a:r>
          </a:p>
          <a:p>
            <a:r>
              <a:rPr lang="en-IN" dirty="0" smtClean="0"/>
              <a:t>Login as developer in-</a:t>
            </a:r>
            <a:r>
              <a:rPr lang="en-IN" dirty="0" smtClean="0">
                <a:hlinkClick r:id="rId2"/>
              </a:rPr>
              <a:t>https://developers.facebook.com</a:t>
            </a:r>
            <a:endParaRPr lang="en-IN" dirty="0" smtClean="0"/>
          </a:p>
          <a:p>
            <a:r>
              <a:rPr lang="en-IN" dirty="0" smtClean="0"/>
              <a:t>Create an APP.</a:t>
            </a:r>
          </a:p>
          <a:p>
            <a:r>
              <a:rPr lang="en-IN" dirty="0" smtClean="0"/>
              <a:t>Get APP Id and APP secret to start off.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35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Code is Available as “Facebook.html”.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33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Code is available as “</a:t>
            </a:r>
            <a:r>
              <a:rPr lang="en-IN" dirty="0" err="1" smtClean="0"/>
              <a:t>FbNameId.php</a:t>
            </a:r>
            <a:r>
              <a:rPr lang="en-IN" dirty="0" smtClean="0"/>
              <a:t>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05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on Graph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For getting started with Graph API you can click the link below: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https://developers.facebook.com/docs/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79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can you use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You can replace your regular login with </a:t>
            </a:r>
            <a:r>
              <a:rPr lang="en-IN" dirty="0" err="1" smtClean="0"/>
              <a:t>facebook</a:t>
            </a:r>
            <a:r>
              <a:rPr lang="en-IN" dirty="0" smtClean="0"/>
              <a:t> login as shown in the demo.</a:t>
            </a:r>
          </a:p>
          <a:p>
            <a:r>
              <a:rPr lang="en-IN" dirty="0" smtClean="0"/>
              <a:t>There are many advantages of doing this.</a:t>
            </a:r>
          </a:p>
          <a:p>
            <a:r>
              <a:rPr lang="en-IN" dirty="0" smtClean="0"/>
              <a:t> One being you can reduce your time coding login and save your Database space.</a:t>
            </a:r>
          </a:p>
          <a:p>
            <a:r>
              <a:rPr lang="en-IN" dirty="0" smtClean="0"/>
              <a:t>Other is that you can request for personal </a:t>
            </a:r>
            <a:r>
              <a:rPr lang="en-IN" dirty="0"/>
              <a:t>details </a:t>
            </a:r>
            <a:r>
              <a:rPr lang="en-IN" dirty="0" smtClean="0"/>
              <a:t>of the user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3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MELTWATER Search Service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Search API is the core interface through which most applications will access data from the </a:t>
            </a:r>
            <a:r>
              <a:rPr lang="en-IN" dirty="0" err="1"/>
              <a:t>Fairhair</a:t>
            </a:r>
            <a:r>
              <a:rPr lang="en-IN" dirty="0"/>
              <a:t> </a:t>
            </a:r>
            <a:r>
              <a:rPr lang="en-IN" dirty="0" smtClean="0"/>
              <a:t>platform.</a:t>
            </a:r>
          </a:p>
          <a:p>
            <a:r>
              <a:rPr lang="en-IN" dirty="0"/>
              <a:t>The API currently consists of only one method, the search method</a:t>
            </a:r>
            <a:r>
              <a:rPr lang="en-IN" dirty="0" smtClean="0"/>
              <a:t>.</a:t>
            </a:r>
          </a:p>
          <a:p>
            <a:r>
              <a:rPr lang="en-IN" dirty="0" smtClean="0"/>
              <a:t>By default this API will call GET method which is not supported by the API.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93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So to request the data from this API we have to make a POST request.</a:t>
            </a:r>
          </a:p>
          <a:p>
            <a:r>
              <a:rPr lang="en-IN" dirty="0" smtClean="0"/>
              <a:t>Since there is no package available in PHP to make a POST request, Requests-masters developed by </a:t>
            </a:r>
            <a:r>
              <a:rPr lang="en-IN" dirty="0" err="1"/>
              <a:t>g</a:t>
            </a:r>
            <a:r>
              <a:rPr lang="en-IN" dirty="0" err="1" smtClean="0"/>
              <a:t>ithub</a:t>
            </a:r>
            <a:r>
              <a:rPr lang="en-IN" dirty="0" smtClean="0"/>
              <a:t> community is used. </a:t>
            </a:r>
          </a:p>
          <a:p>
            <a:r>
              <a:rPr lang="en-IN" dirty="0" smtClean="0"/>
              <a:t>It’s a library inspired </a:t>
            </a:r>
            <a:r>
              <a:rPr lang="en-IN" dirty="0"/>
              <a:t>by python’s </a:t>
            </a:r>
            <a:r>
              <a:rPr lang="en-IN" dirty="0" smtClean="0"/>
              <a:t>Requests library.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26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Fields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//meltwater search service API// </a:t>
            </a:r>
            <a:r>
              <a:rPr lang="en-IN" dirty="0">
                <a:hlinkClick r:id="rId2"/>
              </a:rPr>
              <a:t>doc/fields.html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29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//meltwater search service API// </a:t>
            </a:r>
            <a:r>
              <a:rPr lang="en-IN" dirty="0" smtClean="0">
                <a:hlinkClick r:id="rId2"/>
              </a:rPr>
              <a:t>doc/error-doc.html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5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Code is available as “</a:t>
            </a:r>
            <a:r>
              <a:rPr lang="en-IN" dirty="0" err="1" smtClean="0"/>
              <a:t>search.php</a:t>
            </a:r>
            <a:r>
              <a:rPr lang="en-IN" smtClean="0"/>
              <a:t>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50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https://developers.facebook.com/docs/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06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//meltwater search service API// </a:t>
            </a:r>
            <a:r>
              <a:rPr lang="en-IN" dirty="0" smtClean="0">
                <a:hlinkClick r:id="rId2"/>
              </a:rPr>
              <a:t>doc/index.html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61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Q&amp;A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sz="4000" dirty="0" smtClean="0"/>
              <a:t>		ANY QUESTIONS!!!!!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43155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sz="4400" smtClean="0"/>
              <a:t>		THANK </a:t>
            </a:r>
            <a:r>
              <a:rPr lang="en-IN" sz="4400" dirty="0" smtClean="0"/>
              <a:t>YOU!!!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6754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API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Graph API is named after the idea of a 'social </a:t>
            </a:r>
            <a:r>
              <a:rPr lang="en-IN" dirty="0" smtClean="0"/>
              <a:t>graph’.</a:t>
            </a:r>
            <a:endParaRPr lang="en-IN" dirty="0"/>
          </a:p>
          <a:p>
            <a:r>
              <a:rPr lang="en-IN" b="1" dirty="0"/>
              <a:t>nodes</a:t>
            </a:r>
            <a:r>
              <a:rPr lang="en-IN" dirty="0"/>
              <a:t> - basically "things" such as a User, a Photo, a Page, a Comment</a:t>
            </a:r>
          </a:p>
          <a:p>
            <a:r>
              <a:rPr lang="en-IN" b="1" dirty="0"/>
              <a:t>edges</a:t>
            </a:r>
            <a:r>
              <a:rPr lang="en-IN" dirty="0"/>
              <a:t> - the connections between those "things", such as a Page's Photos, or a Photo's Comments</a:t>
            </a:r>
          </a:p>
          <a:p>
            <a:r>
              <a:rPr lang="en-IN" b="1" dirty="0"/>
              <a:t>fields</a:t>
            </a:r>
            <a:r>
              <a:rPr lang="en-IN" dirty="0"/>
              <a:t> - info about those "things", such as a person's birthday, or the name of a Page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1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Graph API is HTTP based, so it works with any language that has an HTTP library, such as </a:t>
            </a:r>
            <a:r>
              <a:rPr lang="en-IN" dirty="0" err="1"/>
              <a:t>cURL</a:t>
            </a:r>
            <a:r>
              <a:rPr lang="en-IN" dirty="0"/>
              <a:t>, </a:t>
            </a:r>
            <a:r>
              <a:rPr lang="en-IN" dirty="0" err="1" smtClean="0"/>
              <a:t>urllib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means you can also use the Graph API directly in your </a:t>
            </a:r>
            <a:r>
              <a:rPr lang="en-IN" dirty="0" smtClean="0"/>
              <a:t>browser.</a:t>
            </a:r>
          </a:p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graph.facebook.com/facebook/picture?redirect=false</a:t>
            </a:r>
            <a:endParaRPr lang="en-IN" dirty="0" smtClean="0"/>
          </a:p>
          <a:p>
            <a:r>
              <a:rPr lang="en-IN" dirty="0" smtClean="0"/>
              <a:t>But most </a:t>
            </a:r>
            <a:r>
              <a:rPr lang="en-IN" dirty="0"/>
              <a:t>Graph API requests require the use of access tokens which your app can generate by implementing Facebook Login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76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API Versions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Graph API has multiple versions which contains a set of </a:t>
            </a:r>
            <a:r>
              <a:rPr lang="en-IN" b="1" dirty="0"/>
              <a:t>core</a:t>
            </a:r>
            <a:r>
              <a:rPr lang="en-IN" dirty="0"/>
              <a:t> fields and edge operations. </a:t>
            </a:r>
          </a:p>
          <a:p>
            <a:r>
              <a:rPr lang="en-IN" dirty="0"/>
              <a:t>It is guaranteed that those core APIs will be available and un-modified in that version for at least 2 years from release. </a:t>
            </a:r>
          </a:p>
          <a:p>
            <a:r>
              <a:rPr lang="en-IN" dirty="0" smtClean="0">
                <a:hlinkClick r:id="rId2"/>
              </a:rPr>
              <a:t>https://developers.facebook.com/docs/apps/changelog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85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on Graph API explorer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GET- Used to get the information of user.</a:t>
            </a:r>
          </a:p>
          <a:p>
            <a:r>
              <a:rPr lang="en-IN" dirty="0"/>
              <a:t>POST-Used to post the information for the user.</a:t>
            </a:r>
          </a:p>
          <a:p>
            <a:r>
              <a:rPr lang="en-IN" dirty="0"/>
              <a:t>DELETE-Used to delete the posts or anything else on users timeline</a:t>
            </a:r>
            <a:r>
              <a:rPr lang="en-IN" dirty="0" smtClean="0"/>
              <a:t>.</a:t>
            </a:r>
            <a:endParaRPr lang="en-IN" dirty="0" smtClean="0">
              <a:hlinkClick r:id="rId2"/>
            </a:endParaRP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https://developers.facebook.com/tools/explorer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08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Token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https://developers.facebook.com/docs/facebook-login/access-tokens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66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Graph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Error Codes-</a:t>
            </a:r>
            <a:r>
              <a:rPr lang="en-IN" dirty="0" smtClean="0">
                <a:hlinkClick r:id="rId2"/>
              </a:rPr>
              <a:t>https://developers.facebook.com/docs/graph-</a:t>
            </a:r>
            <a:r>
              <a:rPr lang="en-IN" dirty="0" err="1" smtClean="0">
                <a:hlinkClick r:id="rId2"/>
              </a:rPr>
              <a:t>api</a:t>
            </a:r>
            <a:r>
              <a:rPr lang="en-IN" dirty="0" smtClean="0">
                <a:hlinkClick r:id="rId2"/>
              </a:rPr>
              <a:t>/using-graph-</a:t>
            </a:r>
            <a:r>
              <a:rPr lang="en-IN" dirty="0" err="1" smtClean="0">
                <a:hlinkClick r:id="rId2"/>
              </a:rPr>
              <a:t>api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84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How to use Graph API using below mentioned languages will be explained.</a:t>
            </a:r>
          </a:p>
          <a:p>
            <a:r>
              <a:rPr lang="en-IN" dirty="0" smtClean="0"/>
              <a:t>JavaScript.</a:t>
            </a:r>
          </a:p>
          <a:p>
            <a:r>
              <a:rPr lang="en-IN" dirty="0" smtClean="0"/>
              <a:t>PHP.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859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546</TotalTime>
  <Words>437</Words>
  <Application>Microsoft Office PowerPoint</Application>
  <PresentationFormat>On-screen Show (4:3)</PresentationFormat>
  <Paragraphs>74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Graph API and SearchService API</vt:lpstr>
      <vt:lpstr>Graph API</vt:lpstr>
      <vt:lpstr>Graph API Overview</vt:lpstr>
      <vt:lpstr>Cont..</vt:lpstr>
      <vt:lpstr>Graph API Versions</vt:lpstr>
      <vt:lpstr>Demo on Graph API explorer</vt:lpstr>
      <vt:lpstr>Access Token </vt:lpstr>
      <vt:lpstr>Using Graph API</vt:lpstr>
      <vt:lpstr>DEMO</vt:lpstr>
      <vt:lpstr>STEPS</vt:lpstr>
      <vt:lpstr>JavaScript</vt:lpstr>
      <vt:lpstr>PHP</vt:lpstr>
      <vt:lpstr>Conclusion on Graph API</vt:lpstr>
      <vt:lpstr>How can you use it?</vt:lpstr>
      <vt:lpstr>MELTWATER Search Service API</vt:lpstr>
      <vt:lpstr>Cont..</vt:lpstr>
      <vt:lpstr>Database Fields </vt:lpstr>
      <vt:lpstr>Error Codes</vt:lpstr>
      <vt:lpstr>PHP</vt:lpstr>
      <vt:lpstr>Examples </vt:lpstr>
      <vt:lpstr>Q&amp;A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API and SearchService API</dc:title>
  <dc:creator>Vinay Kumar</dc:creator>
  <cp:lastModifiedBy>Vinay Kumar</cp:lastModifiedBy>
  <cp:revision>23</cp:revision>
  <dcterms:created xsi:type="dcterms:W3CDTF">2017-01-06T05:57:07Z</dcterms:created>
  <dcterms:modified xsi:type="dcterms:W3CDTF">2017-01-10T10:07:19Z</dcterms:modified>
</cp:coreProperties>
</file>