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ad160047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ad160047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ad1600471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ad160047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ad160047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ad160047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ad1600471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ad1600471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ad1600471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ad1600471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ad1600471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ad1600471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node.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ode.js" TargetMode="External"/><Relationship Id="rId4" Type="http://schemas.openxmlformats.org/officeDocument/2006/relationships/hyperlink" Target="http://express.j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ode.js" TargetMode="External"/><Relationship Id="rId4" Type="http://schemas.openxmlformats.org/officeDocument/2006/relationships/hyperlink" Target="http://express.js" TargetMode="External"/><Relationship Id="rId5" Type="http://schemas.openxmlformats.org/officeDocument/2006/relationships/hyperlink" Target="http://node.j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Full-Stack Web Development Project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“Notes” -  </a:t>
            </a:r>
            <a:r>
              <a:rPr lang="en"/>
              <a:t>Built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"/>
              <a:t>, MongoDB, Express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514300"/>
            <a:ext cx="2578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Presented By: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240000" y="4507400"/>
            <a:ext cx="25923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Date: 21 May 2025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1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/>
              <a:t>Notes</a:t>
            </a:r>
            <a:endParaRPr sz="332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39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Type: </a:t>
            </a:r>
            <a:r>
              <a:rPr lang="en" sz="2500"/>
              <a:t>Notes-Taking Web Application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Tech Stack:</a:t>
            </a:r>
            <a:endParaRPr b="1" sz="2500"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Backend: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Node.js</a:t>
            </a:r>
            <a:r>
              <a:rPr lang="en" sz="2500"/>
              <a:t>, </a:t>
            </a:r>
            <a:r>
              <a:rPr lang="en" sz="2500" u="sng">
                <a:solidFill>
                  <a:schemeClr val="hlink"/>
                </a:solidFill>
                <a:hlinkClick r:id="rId4"/>
              </a:rPr>
              <a:t>Express.js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Database: MongoDB, Mongoose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Frontend: EJS templating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Architecture: MVC Pattern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11"/>
              <a:t>Tech Stack Breakdown</a:t>
            </a:r>
            <a:endParaRPr sz="331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9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 u="sng">
                <a:solidFill>
                  <a:schemeClr val="hlink"/>
                </a:solidFill>
                <a:hlinkClick r:id="rId3"/>
              </a:rPr>
              <a:t>Node.js</a:t>
            </a:r>
            <a:r>
              <a:rPr b="1" lang="en" sz="2300"/>
              <a:t>: </a:t>
            </a:r>
            <a:r>
              <a:rPr lang="en" sz="2300"/>
              <a:t>JS runtime for building server-side logic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 u="sng">
                <a:solidFill>
                  <a:schemeClr val="hlink"/>
                </a:solidFill>
                <a:hlinkClick r:id="rId4"/>
              </a:rPr>
              <a:t>Express.js</a:t>
            </a:r>
            <a:r>
              <a:rPr b="1" lang="en" sz="2300"/>
              <a:t>: </a:t>
            </a:r>
            <a:r>
              <a:rPr lang="en" sz="2300"/>
              <a:t>Web framework for </a:t>
            </a:r>
            <a:r>
              <a:rPr lang="en" sz="2300" u="sng">
                <a:solidFill>
                  <a:schemeClr val="hlink"/>
                </a:solidFill>
                <a:hlinkClick r:id="rId5"/>
              </a:rPr>
              <a:t>Node.js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MongoDB: 	</a:t>
            </a:r>
            <a:r>
              <a:rPr lang="en" sz="2300"/>
              <a:t>NoSQL database for flexible document storage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Mongoose:</a:t>
            </a:r>
            <a:r>
              <a:rPr lang="en" sz="2300"/>
              <a:t> ODM (Object Data	Modeling) library for MongoDB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EJS(</a:t>
            </a:r>
            <a:r>
              <a:rPr lang="en" sz="2300"/>
              <a:t>Embedded JS</a:t>
            </a:r>
            <a:r>
              <a:rPr b="1" lang="en" sz="2300"/>
              <a:t>): </a:t>
            </a:r>
            <a:r>
              <a:rPr lang="en" sz="2300"/>
              <a:t>Templating engine to generate HTML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MVC Architecture: </a:t>
            </a:r>
            <a:r>
              <a:rPr lang="en" sz="2300"/>
              <a:t>Separate</a:t>
            </a:r>
            <a:r>
              <a:rPr lang="en" sz="2300"/>
              <a:t> application logic (Model), UI (View), and control flow (Controller)</a:t>
            </a:r>
            <a:endParaRPr sz="2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MVC Architecture</a:t>
            </a:r>
            <a:endParaRPr sz="32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Model - </a:t>
            </a:r>
            <a:r>
              <a:rPr lang="en" sz="2500"/>
              <a:t>Handles database schema &amp; interaction (via Mongoose)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View - </a:t>
            </a:r>
            <a:r>
              <a:rPr lang="en" sz="2500"/>
              <a:t>EJS templates to render HTML dynamically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Controller - </a:t>
            </a:r>
            <a:r>
              <a:rPr lang="en" sz="2500"/>
              <a:t>Business logic and route handlers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" sz="2500"/>
              <a:t>Benefit - </a:t>
            </a:r>
            <a:r>
              <a:rPr lang="en" sz="2500"/>
              <a:t>Separation</a:t>
            </a:r>
            <a:r>
              <a:rPr lang="en" sz="2500"/>
              <a:t> of concerns, cleaner code structure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Project Structure</a:t>
            </a:r>
            <a:endParaRPr sz="322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25" y="1452075"/>
            <a:ext cx="6006635" cy="240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975" y="1452075"/>
            <a:ext cx="2101625" cy="24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11"/>
              <a:t>Authentication &amp; Authorization</a:t>
            </a:r>
            <a:endParaRPr sz="321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Authentication: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JWT &amp; Cookies are used for signup and login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Salting &amp; </a:t>
            </a:r>
            <a:r>
              <a:rPr lang="en"/>
              <a:t>Hashing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Authorization: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MongoDB &amp; mongoose </a:t>
            </a:r>
            <a:r>
              <a:rPr lang="en"/>
              <a:t>functionalities are used for the authorization checking if the user has a valid JWT Token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63450"/>
            <a:ext cx="4114551" cy="1911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7750" y="3100100"/>
            <a:ext cx="4114552" cy="191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