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AEC5955-872A-403B-BB3D-3FADDE7DC1A1}" type="datetimeFigureOut">
              <a:rPr lang="en-IN" smtClean="0"/>
              <a:t>11-12-2020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462567E-CB73-4A25-8114-40ED8D93394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1770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EC5955-872A-403B-BB3D-3FADDE7DC1A1}"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2567E-CB73-4A25-8114-40ED8D933944}" type="slidenum">
              <a:rPr lang="en-IN" smtClean="0"/>
              <a:t>‹#›</a:t>
            </a:fld>
            <a:endParaRPr lang="en-IN"/>
          </a:p>
        </p:txBody>
      </p:sp>
    </p:spTree>
    <p:extLst>
      <p:ext uri="{BB962C8B-B14F-4D97-AF65-F5344CB8AC3E}">
        <p14:creationId xmlns:p14="http://schemas.microsoft.com/office/powerpoint/2010/main" val="116057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EC5955-872A-403B-BB3D-3FADDE7DC1A1}"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2567E-CB73-4A25-8114-40ED8D93394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7403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EC5955-872A-403B-BB3D-3FADDE7DC1A1}"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2567E-CB73-4A25-8114-40ED8D93394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4249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EC5955-872A-403B-BB3D-3FADDE7DC1A1}"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2567E-CB73-4A25-8114-40ED8D933944}" type="slidenum">
              <a:rPr lang="en-IN" smtClean="0"/>
              <a:t>‹#›</a:t>
            </a:fld>
            <a:endParaRPr lang="en-IN"/>
          </a:p>
        </p:txBody>
      </p:sp>
    </p:spTree>
    <p:extLst>
      <p:ext uri="{BB962C8B-B14F-4D97-AF65-F5344CB8AC3E}">
        <p14:creationId xmlns:p14="http://schemas.microsoft.com/office/powerpoint/2010/main" val="3088322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EC5955-872A-403B-BB3D-3FADDE7DC1A1}"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2567E-CB73-4A25-8114-40ED8D93394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1348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EC5955-872A-403B-BB3D-3FADDE7DC1A1}"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2567E-CB73-4A25-8114-40ED8D93394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3772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EC5955-872A-403B-BB3D-3FADDE7DC1A1}"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2567E-CB73-4A25-8114-40ED8D93394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7940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EC5955-872A-403B-BB3D-3FADDE7DC1A1}"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2567E-CB73-4A25-8114-40ED8D93394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6689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EC5955-872A-403B-BB3D-3FADDE7DC1A1}"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2567E-CB73-4A25-8114-40ED8D933944}" type="slidenum">
              <a:rPr lang="en-IN" smtClean="0"/>
              <a:t>‹#›</a:t>
            </a:fld>
            <a:endParaRPr lang="en-IN"/>
          </a:p>
        </p:txBody>
      </p:sp>
    </p:spTree>
    <p:extLst>
      <p:ext uri="{BB962C8B-B14F-4D97-AF65-F5344CB8AC3E}">
        <p14:creationId xmlns:p14="http://schemas.microsoft.com/office/powerpoint/2010/main" val="180878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EC5955-872A-403B-BB3D-3FADDE7DC1A1}"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2567E-CB73-4A25-8114-40ED8D93394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548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EC5955-872A-403B-BB3D-3FADDE7DC1A1}"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2567E-CB73-4A25-8114-40ED8D933944}" type="slidenum">
              <a:rPr lang="en-IN" smtClean="0"/>
              <a:t>‹#›</a:t>
            </a:fld>
            <a:endParaRPr lang="en-IN"/>
          </a:p>
        </p:txBody>
      </p:sp>
    </p:spTree>
    <p:extLst>
      <p:ext uri="{BB962C8B-B14F-4D97-AF65-F5344CB8AC3E}">
        <p14:creationId xmlns:p14="http://schemas.microsoft.com/office/powerpoint/2010/main" val="1258927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EC5955-872A-403B-BB3D-3FADDE7DC1A1}" type="datetimeFigureOut">
              <a:rPr lang="en-IN" smtClean="0"/>
              <a:t>11-12-2020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2567E-CB73-4A25-8114-40ED8D93394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4371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EC5955-872A-403B-BB3D-3FADDE7DC1A1}" type="datetimeFigureOut">
              <a:rPr lang="en-IN" smtClean="0"/>
              <a:t>11-12-2020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2567E-CB73-4A25-8114-40ED8D93394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3756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EC5955-872A-403B-BB3D-3FADDE7DC1A1}" type="datetimeFigureOut">
              <a:rPr lang="en-IN" smtClean="0"/>
              <a:t>11-12-2020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2567E-CB73-4A25-8114-40ED8D933944}" type="slidenum">
              <a:rPr lang="en-IN" smtClean="0"/>
              <a:t>‹#›</a:t>
            </a:fld>
            <a:endParaRPr lang="en-IN"/>
          </a:p>
        </p:txBody>
      </p:sp>
    </p:spTree>
    <p:extLst>
      <p:ext uri="{BB962C8B-B14F-4D97-AF65-F5344CB8AC3E}">
        <p14:creationId xmlns:p14="http://schemas.microsoft.com/office/powerpoint/2010/main" val="276703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EC5955-872A-403B-BB3D-3FADDE7DC1A1}"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2567E-CB73-4A25-8114-40ED8D93394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606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EC5955-872A-403B-BB3D-3FADDE7DC1A1}"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2567E-CB73-4A25-8114-40ED8D933944}" type="slidenum">
              <a:rPr lang="en-IN" smtClean="0"/>
              <a:t>‹#›</a:t>
            </a:fld>
            <a:endParaRPr lang="en-IN"/>
          </a:p>
        </p:txBody>
      </p:sp>
    </p:spTree>
    <p:extLst>
      <p:ext uri="{BB962C8B-B14F-4D97-AF65-F5344CB8AC3E}">
        <p14:creationId xmlns:p14="http://schemas.microsoft.com/office/powerpoint/2010/main" val="400017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EC5955-872A-403B-BB3D-3FADDE7DC1A1}" type="datetimeFigureOut">
              <a:rPr lang="en-IN" smtClean="0"/>
              <a:t>11-12-2020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62567E-CB73-4A25-8114-40ED8D933944}" type="slidenum">
              <a:rPr lang="en-IN" smtClean="0"/>
              <a:t>‹#›</a:t>
            </a:fld>
            <a:endParaRPr lang="en-IN"/>
          </a:p>
        </p:txBody>
      </p:sp>
    </p:spTree>
    <p:extLst>
      <p:ext uri="{BB962C8B-B14F-4D97-AF65-F5344CB8AC3E}">
        <p14:creationId xmlns:p14="http://schemas.microsoft.com/office/powerpoint/2010/main" val="85719778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F4E10-8EEE-4077-8ED3-D031EEAEF5F7}"/>
              </a:ext>
            </a:extLst>
          </p:cNvPr>
          <p:cNvSpPr txBox="1"/>
          <p:nvPr/>
        </p:nvSpPr>
        <p:spPr>
          <a:xfrm>
            <a:off x="2278965" y="858129"/>
            <a:ext cx="10311619" cy="2123658"/>
          </a:xfrm>
          <a:prstGeom prst="rect">
            <a:avLst/>
          </a:prstGeom>
          <a:noFill/>
        </p:spPr>
        <p:txBody>
          <a:bodyPr wrap="square" rtlCol="0">
            <a:spAutoFit/>
          </a:bodyPr>
          <a:lstStyle/>
          <a:p>
            <a:r>
              <a:rPr lang="en-US" sz="6600" dirty="0"/>
              <a:t>Online Appointment Management System</a:t>
            </a:r>
            <a:endParaRPr lang="en-IN" sz="6600" dirty="0"/>
          </a:p>
        </p:txBody>
      </p:sp>
      <p:sp>
        <p:nvSpPr>
          <p:cNvPr id="6" name="TextBox 5">
            <a:extLst>
              <a:ext uri="{FF2B5EF4-FFF2-40B4-BE49-F238E27FC236}">
                <a16:creationId xmlns:a16="http://schemas.microsoft.com/office/drawing/2014/main" id="{80F732A0-3C10-4658-AC32-A0C55B184278}"/>
              </a:ext>
            </a:extLst>
          </p:cNvPr>
          <p:cNvSpPr txBox="1"/>
          <p:nvPr/>
        </p:nvSpPr>
        <p:spPr>
          <a:xfrm>
            <a:off x="6096000" y="3876214"/>
            <a:ext cx="5500469" cy="1815882"/>
          </a:xfrm>
          <a:prstGeom prst="rect">
            <a:avLst/>
          </a:prstGeom>
          <a:noFill/>
        </p:spPr>
        <p:txBody>
          <a:bodyPr wrap="square" rtlCol="0">
            <a:spAutoFit/>
          </a:bodyPr>
          <a:lstStyle/>
          <a:p>
            <a:r>
              <a:rPr lang="en-US" sz="2800" dirty="0"/>
              <a:t>Presented By:</a:t>
            </a:r>
          </a:p>
          <a:p>
            <a:endParaRPr lang="en-US" sz="2800" dirty="0"/>
          </a:p>
          <a:p>
            <a:r>
              <a:rPr lang="en-US" sz="2800" dirty="0" err="1"/>
              <a:t>A.V.L.Likhita</a:t>
            </a:r>
            <a:r>
              <a:rPr lang="en-US" sz="2800" dirty="0"/>
              <a:t> (1602-18-733-058)</a:t>
            </a:r>
          </a:p>
          <a:p>
            <a:r>
              <a:rPr lang="en-US" sz="2800" dirty="0" err="1"/>
              <a:t>N.V.Kiran</a:t>
            </a:r>
            <a:r>
              <a:rPr lang="en-US" sz="2800" dirty="0"/>
              <a:t> Reddy (1602-18-733-057)</a:t>
            </a:r>
            <a:endParaRPr lang="en-IN" sz="2800" dirty="0"/>
          </a:p>
        </p:txBody>
      </p:sp>
    </p:spTree>
    <p:extLst>
      <p:ext uri="{BB962C8B-B14F-4D97-AF65-F5344CB8AC3E}">
        <p14:creationId xmlns:p14="http://schemas.microsoft.com/office/powerpoint/2010/main" val="399236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8C93E0-FAE1-49A9-B6FC-2F26ECB32C01}"/>
              </a:ext>
            </a:extLst>
          </p:cNvPr>
          <p:cNvSpPr txBox="1"/>
          <p:nvPr/>
        </p:nvSpPr>
        <p:spPr>
          <a:xfrm>
            <a:off x="1406769" y="970671"/>
            <a:ext cx="7779434" cy="1015663"/>
          </a:xfrm>
          <a:prstGeom prst="rect">
            <a:avLst/>
          </a:prstGeom>
          <a:noFill/>
        </p:spPr>
        <p:txBody>
          <a:bodyPr wrap="square" rtlCol="0">
            <a:spAutoFit/>
          </a:bodyPr>
          <a:lstStyle/>
          <a:p>
            <a:r>
              <a:rPr lang="en-US" sz="6000" dirty="0"/>
              <a:t>Introduction</a:t>
            </a:r>
            <a:endParaRPr lang="en-IN" sz="6000" dirty="0"/>
          </a:p>
        </p:txBody>
      </p:sp>
      <p:sp>
        <p:nvSpPr>
          <p:cNvPr id="4" name="TextBox 3">
            <a:extLst>
              <a:ext uri="{FF2B5EF4-FFF2-40B4-BE49-F238E27FC236}">
                <a16:creationId xmlns:a16="http://schemas.microsoft.com/office/drawing/2014/main" id="{BE2F8DCD-09F5-4468-8D6B-29B82A9F50A5}"/>
              </a:ext>
            </a:extLst>
          </p:cNvPr>
          <p:cNvSpPr txBox="1"/>
          <p:nvPr/>
        </p:nvSpPr>
        <p:spPr>
          <a:xfrm>
            <a:off x="1589649" y="2715065"/>
            <a:ext cx="9298745" cy="1815882"/>
          </a:xfrm>
          <a:prstGeom prst="rect">
            <a:avLst/>
          </a:prstGeom>
          <a:noFill/>
        </p:spPr>
        <p:txBody>
          <a:bodyPr wrap="square" rtlCol="0">
            <a:spAutoFit/>
          </a:bodyPr>
          <a:lstStyle/>
          <a:p>
            <a:r>
              <a:rPr lang="en-US" sz="2800" dirty="0">
                <a:solidFill>
                  <a:srgbClr val="000000"/>
                </a:solidFill>
                <a:effectLst/>
                <a:latin typeface="Times New Roman" panose="02020603050405020304" pitchFamily="18" charset="0"/>
                <a:ea typeface="Times New Roman" panose="02020603050405020304" pitchFamily="18" charset="0"/>
              </a:rPr>
              <a:t>The project “Online Appointment Management System” is aimed to develop to maintain the daily appointments of customers with different doctors and clinics. It helps the customer to think wisely to visit the doctor of his choice. </a:t>
            </a:r>
            <a:endParaRPr lang="en-IN" sz="2800" dirty="0"/>
          </a:p>
        </p:txBody>
      </p:sp>
    </p:spTree>
    <p:extLst>
      <p:ext uri="{BB962C8B-B14F-4D97-AF65-F5344CB8AC3E}">
        <p14:creationId xmlns:p14="http://schemas.microsoft.com/office/powerpoint/2010/main" val="378833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C53B23-A386-4159-A0AA-519AAFA183B2}"/>
              </a:ext>
            </a:extLst>
          </p:cNvPr>
          <p:cNvSpPr txBox="1"/>
          <p:nvPr/>
        </p:nvSpPr>
        <p:spPr>
          <a:xfrm>
            <a:off x="1213338" y="694565"/>
            <a:ext cx="6112412" cy="1015663"/>
          </a:xfrm>
          <a:prstGeom prst="rect">
            <a:avLst/>
          </a:prstGeom>
          <a:noFill/>
        </p:spPr>
        <p:txBody>
          <a:bodyPr wrap="square">
            <a:spAutoFit/>
          </a:bodyPr>
          <a:lstStyle/>
          <a:p>
            <a:r>
              <a:rPr lang="en-US" sz="6000" dirty="0"/>
              <a:t>Tables :</a:t>
            </a:r>
            <a:endParaRPr lang="en-IN" sz="6000" dirty="0"/>
          </a:p>
        </p:txBody>
      </p:sp>
      <p:sp>
        <p:nvSpPr>
          <p:cNvPr id="4" name="TextBox 3">
            <a:extLst>
              <a:ext uri="{FF2B5EF4-FFF2-40B4-BE49-F238E27FC236}">
                <a16:creationId xmlns:a16="http://schemas.microsoft.com/office/drawing/2014/main" id="{F5AD32D1-2EF5-4347-A5AE-E148C6E8F257}"/>
              </a:ext>
            </a:extLst>
          </p:cNvPr>
          <p:cNvSpPr txBox="1"/>
          <p:nvPr/>
        </p:nvSpPr>
        <p:spPr>
          <a:xfrm>
            <a:off x="1213338" y="1823785"/>
            <a:ext cx="9664504" cy="4339650"/>
          </a:xfrm>
          <a:prstGeom prst="rect">
            <a:avLst/>
          </a:prstGeom>
          <a:noFill/>
        </p:spPr>
        <p:txBody>
          <a:bodyPr wrap="square" rtlCol="0">
            <a:spAutoFit/>
          </a:bodyPr>
          <a:lstStyle/>
          <a:p>
            <a:pPr marL="457200" indent="-457200">
              <a:lnSpc>
                <a:spcPct val="150000"/>
              </a:lnSpc>
              <a:buAutoNum type="arabicParenR"/>
            </a:pPr>
            <a:r>
              <a:rPr lang="en-US" sz="2400" b="1" dirty="0"/>
              <a:t>Admin table </a:t>
            </a:r>
            <a:r>
              <a:rPr lang="en-US" sz="2400" b="1" dirty="0">
                <a:sym typeface="Wingdings" panose="05000000000000000000" pitchFamily="2" charset="2"/>
              </a:rPr>
              <a:t> stores login details of admin</a:t>
            </a:r>
          </a:p>
          <a:p>
            <a:pPr marL="457200" indent="-457200">
              <a:lnSpc>
                <a:spcPct val="150000"/>
              </a:lnSpc>
              <a:buAutoNum type="arabicParenR"/>
            </a:pPr>
            <a:r>
              <a:rPr lang="en-US" sz="2400" b="1" dirty="0">
                <a:sym typeface="Wingdings" panose="05000000000000000000" pitchFamily="2" charset="2"/>
              </a:rPr>
              <a:t>Doctor           stores details of doctors</a:t>
            </a:r>
          </a:p>
          <a:p>
            <a:pPr marL="457200" indent="-457200">
              <a:lnSpc>
                <a:spcPct val="150000"/>
              </a:lnSpc>
              <a:buAutoNum type="arabicParenR"/>
            </a:pPr>
            <a:r>
              <a:rPr lang="en-US" sz="2400" b="1" dirty="0">
                <a:sym typeface="Wingdings" panose="05000000000000000000" pitchFamily="2" charset="2"/>
              </a:rPr>
              <a:t>Clinic   	     stores details of clinics</a:t>
            </a:r>
          </a:p>
          <a:p>
            <a:pPr marL="457200" indent="-457200">
              <a:lnSpc>
                <a:spcPct val="150000"/>
              </a:lnSpc>
              <a:buAutoNum type="arabicParenR"/>
            </a:pPr>
            <a:r>
              <a:rPr lang="en-US" sz="2400" b="1" dirty="0">
                <a:sym typeface="Wingdings" panose="05000000000000000000" pitchFamily="2" charset="2"/>
              </a:rPr>
              <a:t>Doctors available list of doctors available </a:t>
            </a:r>
          </a:p>
          <a:p>
            <a:pPr marL="457200" indent="-457200">
              <a:lnSpc>
                <a:spcPct val="150000"/>
              </a:lnSpc>
              <a:buAutoNum type="arabicParenR"/>
            </a:pPr>
            <a:r>
              <a:rPr lang="en-US" sz="2400" b="1" dirty="0">
                <a:sym typeface="Wingdings" panose="05000000000000000000" pitchFamily="2" charset="2"/>
              </a:rPr>
              <a:t>Doctors deleted  not available doctors</a:t>
            </a:r>
          </a:p>
          <a:p>
            <a:pPr marL="457200" indent="-457200">
              <a:lnSpc>
                <a:spcPct val="150000"/>
              </a:lnSpc>
              <a:buAutoNum type="arabicParenR"/>
            </a:pPr>
            <a:r>
              <a:rPr lang="en-US" sz="2400" b="1" dirty="0">
                <a:sym typeface="Wingdings" panose="05000000000000000000" pitchFamily="2" charset="2"/>
              </a:rPr>
              <a:t>Patients 		 Login details of patients</a:t>
            </a:r>
          </a:p>
          <a:p>
            <a:pPr marL="457200" indent="-457200">
              <a:lnSpc>
                <a:spcPct val="150000"/>
              </a:lnSpc>
              <a:buAutoNum type="arabicParenR"/>
            </a:pPr>
            <a:r>
              <a:rPr lang="en-US" sz="2400" b="1" dirty="0">
                <a:sym typeface="Wingdings" panose="05000000000000000000" pitchFamily="2" charset="2"/>
              </a:rPr>
              <a:t>Booking           stores appointments of different patients  </a:t>
            </a:r>
            <a:endParaRPr lang="en-US" sz="2400" b="1" dirty="0"/>
          </a:p>
          <a:p>
            <a:pPr marL="457200" indent="-457200">
              <a:buAutoNum type="arabicParenR"/>
            </a:pPr>
            <a:endParaRPr lang="en-US" sz="2400" b="1" dirty="0"/>
          </a:p>
        </p:txBody>
      </p:sp>
    </p:spTree>
    <p:extLst>
      <p:ext uri="{BB962C8B-B14F-4D97-AF65-F5344CB8AC3E}">
        <p14:creationId xmlns:p14="http://schemas.microsoft.com/office/powerpoint/2010/main" val="1595253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126</TotalTime>
  <Words>119</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Garamond</vt:lpstr>
      <vt:lpstr>Times New Roman</vt:lpstr>
      <vt:lpstr>Organic</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AVL Likhita</dc:creator>
  <cp:lastModifiedBy>AVL Likhita</cp:lastModifiedBy>
  <cp:revision>8</cp:revision>
  <dcterms:created xsi:type="dcterms:W3CDTF">2020-12-11T07:57:11Z</dcterms:created>
  <dcterms:modified xsi:type="dcterms:W3CDTF">2020-12-11T10:03:45Z</dcterms:modified>
</cp:coreProperties>
</file>