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28C73-B7FB-415A-A4D8-1AEA5D29953E}"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A2382C95-1DA2-4174-8DB6-101D2416D419}">
      <dgm:prSet/>
      <dgm:spPr/>
      <dgm:t>
        <a:bodyPr/>
        <a:lstStyle/>
        <a:p>
          <a:r>
            <a:rPr lang="en-US" b="1">
              <a:solidFill>
                <a:schemeClr val="accent1">
                  <a:lumMod val="50000"/>
                </a:schemeClr>
              </a:solidFill>
            </a:rPr>
            <a:t>Content</a:t>
          </a:r>
          <a:r>
            <a:rPr lang="en-US">
              <a:solidFill>
                <a:schemeClr val="accent1">
                  <a:lumMod val="50000"/>
                </a:schemeClr>
              </a:solidFill>
            </a:rPr>
            <a:t> </a:t>
          </a:r>
        </a:p>
      </dgm:t>
    </dgm:pt>
    <dgm:pt modelId="{DCE7D7CD-106B-4249-803A-0B2F0BD28EEB}" type="parTrans" cxnId="{AF036B3B-A115-4261-A449-7AA77EC9FF89}">
      <dgm:prSet/>
      <dgm:spPr/>
      <dgm:t>
        <a:bodyPr/>
        <a:lstStyle/>
        <a:p>
          <a:endParaRPr lang="en-US">
            <a:solidFill>
              <a:schemeClr val="accent1">
                <a:lumMod val="50000"/>
              </a:schemeClr>
            </a:solidFill>
          </a:endParaRPr>
        </a:p>
      </dgm:t>
    </dgm:pt>
    <dgm:pt modelId="{DDFC2D7A-833A-4AC2-9D0A-BC4B52939DA1}" type="sibTrans" cxnId="{AF036B3B-A115-4261-A449-7AA77EC9FF89}">
      <dgm:prSet/>
      <dgm:spPr/>
      <dgm:t>
        <a:bodyPr/>
        <a:lstStyle/>
        <a:p>
          <a:endParaRPr lang="en-US">
            <a:solidFill>
              <a:schemeClr val="accent1">
                <a:lumMod val="50000"/>
              </a:schemeClr>
            </a:solidFill>
          </a:endParaRPr>
        </a:p>
      </dgm:t>
    </dgm:pt>
    <dgm:pt modelId="{4E1A8109-1293-4DC4-99CA-B5FB055BAFC1}">
      <dgm:prSet/>
      <dgm:spPr/>
      <dgm:t>
        <a:bodyPr/>
        <a:lstStyle/>
        <a:p>
          <a:r>
            <a:rPr lang="en-US">
              <a:solidFill>
                <a:schemeClr val="accent1">
                  <a:lumMod val="50000"/>
                </a:schemeClr>
              </a:solidFill>
            </a:rPr>
            <a:t>Introduction </a:t>
          </a:r>
        </a:p>
      </dgm:t>
    </dgm:pt>
    <dgm:pt modelId="{954A3E9A-9B20-47E1-8FE0-1792E1561EE0}" type="parTrans" cxnId="{BB7A7BB5-B79C-4418-8A1F-393007FF9188}">
      <dgm:prSet/>
      <dgm:spPr/>
      <dgm:t>
        <a:bodyPr/>
        <a:lstStyle/>
        <a:p>
          <a:endParaRPr lang="en-US">
            <a:solidFill>
              <a:schemeClr val="accent1">
                <a:lumMod val="50000"/>
              </a:schemeClr>
            </a:solidFill>
          </a:endParaRPr>
        </a:p>
      </dgm:t>
    </dgm:pt>
    <dgm:pt modelId="{BE9DFE37-AFA5-4C2E-9FDA-020F15191791}" type="sibTrans" cxnId="{BB7A7BB5-B79C-4418-8A1F-393007FF9188}">
      <dgm:prSet/>
      <dgm:spPr/>
      <dgm:t>
        <a:bodyPr/>
        <a:lstStyle/>
        <a:p>
          <a:endParaRPr lang="en-US">
            <a:solidFill>
              <a:schemeClr val="accent1">
                <a:lumMod val="50000"/>
              </a:schemeClr>
            </a:solidFill>
          </a:endParaRPr>
        </a:p>
      </dgm:t>
    </dgm:pt>
    <dgm:pt modelId="{C33307E8-4E9A-4360-BB01-D3D5BCB9C461}">
      <dgm:prSet/>
      <dgm:spPr/>
      <dgm:t>
        <a:bodyPr/>
        <a:lstStyle/>
        <a:p>
          <a:r>
            <a:rPr lang="en-US">
              <a:solidFill>
                <a:schemeClr val="accent1">
                  <a:lumMod val="50000"/>
                </a:schemeClr>
              </a:solidFill>
            </a:rPr>
            <a:t>Solution </a:t>
          </a:r>
        </a:p>
      </dgm:t>
    </dgm:pt>
    <dgm:pt modelId="{A4E85136-B3A3-4979-9E88-85AD40D879C4}" type="parTrans" cxnId="{7DD12AD8-D0F9-4159-9904-5C096C40E840}">
      <dgm:prSet/>
      <dgm:spPr/>
      <dgm:t>
        <a:bodyPr/>
        <a:lstStyle/>
        <a:p>
          <a:endParaRPr lang="en-US">
            <a:solidFill>
              <a:schemeClr val="accent1">
                <a:lumMod val="50000"/>
              </a:schemeClr>
            </a:solidFill>
          </a:endParaRPr>
        </a:p>
      </dgm:t>
    </dgm:pt>
    <dgm:pt modelId="{0B04C984-FFB3-4F52-9D6C-12C90F53F305}" type="sibTrans" cxnId="{7DD12AD8-D0F9-4159-9904-5C096C40E840}">
      <dgm:prSet/>
      <dgm:spPr/>
      <dgm:t>
        <a:bodyPr/>
        <a:lstStyle/>
        <a:p>
          <a:endParaRPr lang="en-US">
            <a:solidFill>
              <a:schemeClr val="accent1">
                <a:lumMod val="50000"/>
              </a:schemeClr>
            </a:solidFill>
          </a:endParaRPr>
        </a:p>
      </dgm:t>
    </dgm:pt>
    <dgm:pt modelId="{C8BBDBD2-720A-48F8-8E58-AE12FC7F107E}">
      <dgm:prSet/>
      <dgm:spPr/>
      <dgm:t>
        <a:bodyPr/>
        <a:lstStyle/>
        <a:p>
          <a:r>
            <a:rPr lang="en-US" dirty="0">
              <a:solidFill>
                <a:schemeClr val="accent1">
                  <a:lumMod val="50000"/>
                </a:schemeClr>
              </a:solidFill>
            </a:rPr>
            <a:t>Snapshots</a:t>
          </a:r>
        </a:p>
      </dgm:t>
    </dgm:pt>
    <dgm:pt modelId="{BE99F138-AFED-4946-A335-6E947CCEC614}" type="parTrans" cxnId="{DD9D8BE0-A015-49DB-A045-4F3C41A2BDEE}">
      <dgm:prSet/>
      <dgm:spPr/>
      <dgm:t>
        <a:bodyPr/>
        <a:lstStyle/>
        <a:p>
          <a:endParaRPr lang="en-US">
            <a:solidFill>
              <a:schemeClr val="accent1">
                <a:lumMod val="50000"/>
              </a:schemeClr>
            </a:solidFill>
          </a:endParaRPr>
        </a:p>
      </dgm:t>
    </dgm:pt>
    <dgm:pt modelId="{93274F29-0B70-4DF2-9ECF-D09BEF08DAC1}" type="sibTrans" cxnId="{DD9D8BE0-A015-49DB-A045-4F3C41A2BDEE}">
      <dgm:prSet/>
      <dgm:spPr/>
      <dgm:t>
        <a:bodyPr/>
        <a:lstStyle/>
        <a:p>
          <a:endParaRPr lang="en-US">
            <a:solidFill>
              <a:schemeClr val="accent1">
                <a:lumMod val="50000"/>
              </a:schemeClr>
            </a:solidFill>
          </a:endParaRPr>
        </a:p>
      </dgm:t>
    </dgm:pt>
    <dgm:pt modelId="{0A9D31E0-E554-44B7-B502-80C6B42971BE}">
      <dgm:prSet/>
      <dgm:spPr/>
      <dgm:t>
        <a:bodyPr/>
        <a:lstStyle/>
        <a:p>
          <a:r>
            <a:rPr lang="en-US" dirty="0">
              <a:solidFill>
                <a:schemeClr val="accent1">
                  <a:lumMod val="50000"/>
                </a:schemeClr>
              </a:solidFill>
            </a:rPr>
            <a:t>Drawbacks </a:t>
          </a:r>
        </a:p>
      </dgm:t>
    </dgm:pt>
    <dgm:pt modelId="{F6E9A72C-5B6B-4C84-8470-F1A4D1CA3A1E}" type="parTrans" cxnId="{2FBEB189-EB18-41AD-92FB-99CF3D63078A}">
      <dgm:prSet/>
      <dgm:spPr/>
      <dgm:t>
        <a:bodyPr/>
        <a:lstStyle/>
        <a:p>
          <a:endParaRPr lang="en-US">
            <a:solidFill>
              <a:schemeClr val="accent1">
                <a:lumMod val="50000"/>
              </a:schemeClr>
            </a:solidFill>
          </a:endParaRPr>
        </a:p>
      </dgm:t>
    </dgm:pt>
    <dgm:pt modelId="{AB0705C2-9090-41C7-AB75-14C4A0CA5301}" type="sibTrans" cxnId="{2FBEB189-EB18-41AD-92FB-99CF3D63078A}">
      <dgm:prSet/>
      <dgm:spPr/>
      <dgm:t>
        <a:bodyPr/>
        <a:lstStyle/>
        <a:p>
          <a:endParaRPr lang="en-US">
            <a:solidFill>
              <a:schemeClr val="accent1">
                <a:lumMod val="50000"/>
              </a:schemeClr>
            </a:solidFill>
          </a:endParaRPr>
        </a:p>
      </dgm:t>
    </dgm:pt>
    <dgm:pt modelId="{E71F6559-74E7-40B1-80C7-D179DAA09B23}">
      <dgm:prSet/>
      <dgm:spPr/>
      <dgm:t>
        <a:bodyPr/>
        <a:lstStyle/>
        <a:p>
          <a:r>
            <a:rPr lang="en-US" dirty="0">
              <a:solidFill>
                <a:schemeClr val="accent1">
                  <a:lumMod val="50000"/>
                </a:schemeClr>
              </a:solidFill>
            </a:rPr>
            <a:t>Summary</a:t>
          </a:r>
        </a:p>
      </dgm:t>
    </dgm:pt>
    <dgm:pt modelId="{31CC9C3B-8F6F-4DCB-B30F-78A4A7C8A54F}" type="parTrans" cxnId="{296503FC-0F39-4DDE-953D-C12B29CECD86}">
      <dgm:prSet/>
      <dgm:spPr/>
      <dgm:t>
        <a:bodyPr/>
        <a:lstStyle/>
        <a:p>
          <a:endParaRPr lang="en-US">
            <a:solidFill>
              <a:schemeClr val="accent1">
                <a:lumMod val="50000"/>
              </a:schemeClr>
            </a:solidFill>
          </a:endParaRPr>
        </a:p>
      </dgm:t>
    </dgm:pt>
    <dgm:pt modelId="{A15F40A2-A360-48A6-886F-ECE48AD166BD}" type="sibTrans" cxnId="{296503FC-0F39-4DDE-953D-C12B29CECD86}">
      <dgm:prSet/>
      <dgm:spPr/>
      <dgm:t>
        <a:bodyPr/>
        <a:lstStyle/>
        <a:p>
          <a:endParaRPr lang="en-US">
            <a:solidFill>
              <a:schemeClr val="accent1">
                <a:lumMod val="50000"/>
              </a:schemeClr>
            </a:solidFill>
          </a:endParaRPr>
        </a:p>
      </dgm:t>
    </dgm:pt>
    <dgm:pt modelId="{A697FE65-AA53-4237-9182-C54481EE06EE}" type="pres">
      <dgm:prSet presAssocID="{D4528C73-B7FB-415A-A4D8-1AEA5D29953E}" presName="vert0" presStyleCnt="0">
        <dgm:presLayoutVars>
          <dgm:dir/>
          <dgm:animOne val="branch"/>
          <dgm:animLvl val="lvl"/>
        </dgm:presLayoutVars>
      </dgm:prSet>
      <dgm:spPr/>
    </dgm:pt>
    <dgm:pt modelId="{A9023B8B-CCB8-4E69-A51A-B46E9DC63870}" type="pres">
      <dgm:prSet presAssocID="{A2382C95-1DA2-4174-8DB6-101D2416D419}" presName="thickLine" presStyleLbl="alignNode1" presStyleIdx="0" presStyleCnt="1"/>
      <dgm:spPr/>
    </dgm:pt>
    <dgm:pt modelId="{D0BD4CB7-A412-4E02-B7AA-2486BA168A13}" type="pres">
      <dgm:prSet presAssocID="{A2382C95-1DA2-4174-8DB6-101D2416D419}" presName="horz1" presStyleCnt="0"/>
      <dgm:spPr/>
    </dgm:pt>
    <dgm:pt modelId="{C1968164-92F7-46AC-B5FB-AC5B581FCABB}" type="pres">
      <dgm:prSet presAssocID="{A2382C95-1DA2-4174-8DB6-101D2416D419}" presName="tx1" presStyleLbl="revTx" presStyleIdx="0" presStyleCnt="6"/>
      <dgm:spPr/>
    </dgm:pt>
    <dgm:pt modelId="{A93FAC21-4007-4EB4-89D2-E21F15AB0633}" type="pres">
      <dgm:prSet presAssocID="{A2382C95-1DA2-4174-8DB6-101D2416D419}" presName="vert1" presStyleCnt="0"/>
      <dgm:spPr/>
    </dgm:pt>
    <dgm:pt modelId="{68EEF554-1042-49E2-8071-7A9FA68308E5}" type="pres">
      <dgm:prSet presAssocID="{4E1A8109-1293-4DC4-99CA-B5FB055BAFC1}" presName="vertSpace2a" presStyleCnt="0"/>
      <dgm:spPr/>
    </dgm:pt>
    <dgm:pt modelId="{CBAB712A-20F1-4E87-A740-FBBCD12A8AF4}" type="pres">
      <dgm:prSet presAssocID="{4E1A8109-1293-4DC4-99CA-B5FB055BAFC1}" presName="horz2" presStyleCnt="0"/>
      <dgm:spPr/>
    </dgm:pt>
    <dgm:pt modelId="{0E6C276C-F3C9-4159-B534-0DBB8368D9F4}" type="pres">
      <dgm:prSet presAssocID="{4E1A8109-1293-4DC4-99CA-B5FB055BAFC1}" presName="horzSpace2" presStyleCnt="0"/>
      <dgm:spPr/>
    </dgm:pt>
    <dgm:pt modelId="{0BEFDA76-56EF-49BC-9F6E-AD88408EE785}" type="pres">
      <dgm:prSet presAssocID="{4E1A8109-1293-4DC4-99CA-B5FB055BAFC1}" presName="tx2" presStyleLbl="revTx" presStyleIdx="1" presStyleCnt="6"/>
      <dgm:spPr/>
    </dgm:pt>
    <dgm:pt modelId="{889FAAB4-9BB1-4B51-89D6-819ADE6BBF5C}" type="pres">
      <dgm:prSet presAssocID="{4E1A8109-1293-4DC4-99CA-B5FB055BAFC1}" presName="vert2" presStyleCnt="0"/>
      <dgm:spPr/>
    </dgm:pt>
    <dgm:pt modelId="{A590329E-A8D3-41A7-8C03-F8253AE24AE8}" type="pres">
      <dgm:prSet presAssocID="{4E1A8109-1293-4DC4-99CA-B5FB055BAFC1}" presName="thinLine2b" presStyleLbl="callout" presStyleIdx="0" presStyleCnt="5"/>
      <dgm:spPr/>
    </dgm:pt>
    <dgm:pt modelId="{F0CC9030-A51D-4A37-9F86-5527479F42E0}" type="pres">
      <dgm:prSet presAssocID="{4E1A8109-1293-4DC4-99CA-B5FB055BAFC1}" presName="vertSpace2b" presStyleCnt="0"/>
      <dgm:spPr/>
    </dgm:pt>
    <dgm:pt modelId="{38A9BE3D-6BE5-49DE-A10F-CF8E4FBB4A37}" type="pres">
      <dgm:prSet presAssocID="{C33307E8-4E9A-4360-BB01-D3D5BCB9C461}" presName="horz2" presStyleCnt="0"/>
      <dgm:spPr/>
    </dgm:pt>
    <dgm:pt modelId="{01BEF9B2-8E85-4CD7-A88E-57F196E95013}" type="pres">
      <dgm:prSet presAssocID="{C33307E8-4E9A-4360-BB01-D3D5BCB9C461}" presName="horzSpace2" presStyleCnt="0"/>
      <dgm:spPr/>
    </dgm:pt>
    <dgm:pt modelId="{0F721A9C-3688-4EAE-B281-89A95306738A}" type="pres">
      <dgm:prSet presAssocID="{C33307E8-4E9A-4360-BB01-D3D5BCB9C461}" presName="tx2" presStyleLbl="revTx" presStyleIdx="2" presStyleCnt="6"/>
      <dgm:spPr/>
    </dgm:pt>
    <dgm:pt modelId="{80321576-1767-477A-9A3B-C91EE394CFD3}" type="pres">
      <dgm:prSet presAssocID="{C33307E8-4E9A-4360-BB01-D3D5BCB9C461}" presName="vert2" presStyleCnt="0"/>
      <dgm:spPr/>
    </dgm:pt>
    <dgm:pt modelId="{33CB4C51-CA81-403B-8EC5-C9EE352A87E6}" type="pres">
      <dgm:prSet presAssocID="{C33307E8-4E9A-4360-BB01-D3D5BCB9C461}" presName="thinLine2b" presStyleLbl="callout" presStyleIdx="1" presStyleCnt="5"/>
      <dgm:spPr/>
    </dgm:pt>
    <dgm:pt modelId="{56E6753F-AAF6-40B6-91BC-5774531BE65B}" type="pres">
      <dgm:prSet presAssocID="{C33307E8-4E9A-4360-BB01-D3D5BCB9C461}" presName="vertSpace2b" presStyleCnt="0"/>
      <dgm:spPr/>
    </dgm:pt>
    <dgm:pt modelId="{7197F4C9-5B70-4FE4-926F-931136FBC297}" type="pres">
      <dgm:prSet presAssocID="{C8BBDBD2-720A-48F8-8E58-AE12FC7F107E}" presName="horz2" presStyleCnt="0"/>
      <dgm:spPr/>
    </dgm:pt>
    <dgm:pt modelId="{596AE4D6-C749-4C10-8C2C-6CE0CB884D93}" type="pres">
      <dgm:prSet presAssocID="{C8BBDBD2-720A-48F8-8E58-AE12FC7F107E}" presName="horzSpace2" presStyleCnt="0"/>
      <dgm:spPr/>
    </dgm:pt>
    <dgm:pt modelId="{9F5EFEFC-F31F-4C96-A50E-E836061D521C}" type="pres">
      <dgm:prSet presAssocID="{C8BBDBD2-720A-48F8-8E58-AE12FC7F107E}" presName="tx2" presStyleLbl="revTx" presStyleIdx="3" presStyleCnt="6"/>
      <dgm:spPr/>
    </dgm:pt>
    <dgm:pt modelId="{5AE40F72-1893-4642-A816-5FC33CEBF776}" type="pres">
      <dgm:prSet presAssocID="{C8BBDBD2-720A-48F8-8E58-AE12FC7F107E}" presName="vert2" presStyleCnt="0"/>
      <dgm:spPr/>
    </dgm:pt>
    <dgm:pt modelId="{5B5F4991-45A8-4722-9CE6-E9AA772A5918}" type="pres">
      <dgm:prSet presAssocID="{C8BBDBD2-720A-48F8-8E58-AE12FC7F107E}" presName="thinLine2b" presStyleLbl="callout" presStyleIdx="2" presStyleCnt="5"/>
      <dgm:spPr/>
    </dgm:pt>
    <dgm:pt modelId="{B8236B7D-05CB-4ABE-92D4-A81DCEA4EF50}" type="pres">
      <dgm:prSet presAssocID="{C8BBDBD2-720A-48F8-8E58-AE12FC7F107E}" presName="vertSpace2b" presStyleCnt="0"/>
      <dgm:spPr/>
    </dgm:pt>
    <dgm:pt modelId="{CA98498C-6899-434F-B297-5AA72131D32D}" type="pres">
      <dgm:prSet presAssocID="{0A9D31E0-E554-44B7-B502-80C6B42971BE}" presName="horz2" presStyleCnt="0"/>
      <dgm:spPr/>
    </dgm:pt>
    <dgm:pt modelId="{8D7F077B-D0AE-48F7-814B-04CD471E4F53}" type="pres">
      <dgm:prSet presAssocID="{0A9D31E0-E554-44B7-B502-80C6B42971BE}" presName="horzSpace2" presStyleCnt="0"/>
      <dgm:spPr/>
    </dgm:pt>
    <dgm:pt modelId="{F42280E9-5D98-4A8F-8AC6-8F4C431CBE98}" type="pres">
      <dgm:prSet presAssocID="{0A9D31E0-E554-44B7-B502-80C6B42971BE}" presName="tx2" presStyleLbl="revTx" presStyleIdx="4" presStyleCnt="6"/>
      <dgm:spPr/>
    </dgm:pt>
    <dgm:pt modelId="{4C104F00-B02C-474F-A7B2-DE81B0AD8642}" type="pres">
      <dgm:prSet presAssocID="{0A9D31E0-E554-44B7-B502-80C6B42971BE}" presName="vert2" presStyleCnt="0"/>
      <dgm:spPr/>
    </dgm:pt>
    <dgm:pt modelId="{27E34550-EA2A-4B3B-A966-27579CBBFAC0}" type="pres">
      <dgm:prSet presAssocID="{0A9D31E0-E554-44B7-B502-80C6B42971BE}" presName="thinLine2b" presStyleLbl="callout" presStyleIdx="3" presStyleCnt="5"/>
      <dgm:spPr/>
    </dgm:pt>
    <dgm:pt modelId="{D7800502-B632-4F5D-B5CC-5670801AE90D}" type="pres">
      <dgm:prSet presAssocID="{0A9D31E0-E554-44B7-B502-80C6B42971BE}" presName="vertSpace2b" presStyleCnt="0"/>
      <dgm:spPr/>
    </dgm:pt>
    <dgm:pt modelId="{059FEB6D-31A7-4B3F-AB94-5BEEE62C8C4C}" type="pres">
      <dgm:prSet presAssocID="{E71F6559-74E7-40B1-80C7-D179DAA09B23}" presName="horz2" presStyleCnt="0"/>
      <dgm:spPr/>
    </dgm:pt>
    <dgm:pt modelId="{EB51F221-1BFD-49A0-A417-D65CE7AC704D}" type="pres">
      <dgm:prSet presAssocID="{E71F6559-74E7-40B1-80C7-D179DAA09B23}" presName="horzSpace2" presStyleCnt="0"/>
      <dgm:spPr/>
    </dgm:pt>
    <dgm:pt modelId="{D785BDC8-5FD5-4348-81C2-FDA29D270AF7}" type="pres">
      <dgm:prSet presAssocID="{E71F6559-74E7-40B1-80C7-D179DAA09B23}" presName="tx2" presStyleLbl="revTx" presStyleIdx="5" presStyleCnt="6"/>
      <dgm:spPr/>
    </dgm:pt>
    <dgm:pt modelId="{B45C8D0E-D4C4-46BE-ACB4-78D2AB95F851}" type="pres">
      <dgm:prSet presAssocID="{E71F6559-74E7-40B1-80C7-D179DAA09B23}" presName="vert2" presStyleCnt="0"/>
      <dgm:spPr/>
    </dgm:pt>
    <dgm:pt modelId="{B096E4DB-2E1E-46A7-8356-62A958E042E6}" type="pres">
      <dgm:prSet presAssocID="{E71F6559-74E7-40B1-80C7-D179DAA09B23}" presName="thinLine2b" presStyleLbl="callout" presStyleIdx="4" presStyleCnt="5"/>
      <dgm:spPr/>
    </dgm:pt>
    <dgm:pt modelId="{E4351CC3-EE25-4905-9DEA-8C968880ECB6}" type="pres">
      <dgm:prSet presAssocID="{E71F6559-74E7-40B1-80C7-D179DAA09B23}" presName="vertSpace2b" presStyleCnt="0"/>
      <dgm:spPr/>
    </dgm:pt>
  </dgm:ptLst>
  <dgm:cxnLst>
    <dgm:cxn modelId="{A1636F08-F959-44AA-8627-3DDD9B591EC0}" type="presOf" srcId="{4E1A8109-1293-4DC4-99CA-B5FB055BAFC1}" destId="{0BEFDA76-56EF-49BC-9F6E-AD88408EE785}" srcOrd="0" destOrd="0" presId="urn:microsoft.com/office/officeart/2008/layout/LinedList"/>
    <dgm:cxn modelId="{AF036B3B-A115-4261-A449-7AA77EC9FF89}" srcId="{D4528C73-B7FB-415A-A4D8-1AEA5D29953E}" destId="{A2382C95-1DA2-4174-8DB6-101D2416D419}" srcOrd="0" destOrd="0" parTransId="{DCE7D7CD-106B-4249-803A-0B2F0BD28EEB}" sibTransId="{DDFC2D7A-833A-4AC2-9D0A-BC4B52939DA1}"/>
    <dgm:cxn modelId="{0AE39543-6FC0-4DFC-993B-9F9647F0212C}" type="presOf" srcId="{A2382C95-1DA2-4174-8DB6-101D2416D419}" destId="{C1968164-92F7-46AC-B5FB-AC5B581FCABB}" srcOrd="0" destOrd="0" presId="urn:microsoft.com/office/officeart/2008/layout/LinedList"/>
    <dgm:cxn modelId="{57B7A466-667F-4E11-8675-7D36D0CC0DB7}" type="presOf" srcId="{D4528C73-B7FB-415A-A4D8-1AEA5D29953E}" destId="{A697FE65-AA53-4237-9182-C54481EE06EE}" srcOrd="0" destOrd="0" presId="urn:microsoft.com/office/officeart/2008/layout/LinedList"/>
    <dgm:cxn modelId="{D5B3907F-24B0-4783-91F9-0A1A971C33AA}" type="presOf" srcId="{E71F6559-74E7-40B1-80C7-D179DAA09B23}" destId="{D785BDC8-5FD5-4348-81C2-FDA29D270AF7}" srcOrd="0" destOrd="0" presId="urn:microsoft.com/office/officeart/2008/layout/LinedList"/>
    <dgm:cxn modelId="{2FBEB189-EB18-41AD-92FB-99CF3D63078A}" srcId="{A2382C95-1DA2-4174-8DB6-101D2416D419}" destId="{0A9D31E0-E554-44B7-B502-80C6B42971BE}" srcOrd="3" destOrd="0" parTransId="{F6E9A72C-5B6B-4C84-8470-F1A4D1CA3A1E}" sibTransId="{AB0705C2-9090-41C7-AB75-14C4A0CA5301}"/>
    <dgm:cxn modelId="{533BF08E-DFCD-4CC2-B262-AE96F1636017}" type="presOf" srcId="{C33307E8-4E9A-4360-BB01-D3D5BCB9C461}" destId="{0F721A9C-3688-4EAE-B281-89A95306738A}" srcOrd="0" destOrd="0" presId="urn:microsoft.com/office/officeart/2008/layout/LinedList"/>
    <dgm:cxn modelId="{8DDD18A3-0DF3-4300-837E-D7E2820BADFA}" type="presOf" srcId="{0A9D31E0-E554-44B7-B502-80C6B42971BE}" destId="{F42280E9-5D98-4A8F-8AC6-8F4C431CBE98}" srcOrd="0" destOrd="0" presId="urn:microsoft.com/office/officeart/2008/layout/LinedList"/>
    <dgm:cxn modelId="{BB7A7BB5-B79C-4418-8A1F-393007FF9188}" srcId="{A2382C95-1DA2-4174-8DB6-101D2416D419}" destId="{4E1A8109-1293-4DC4-99CA-B5FB055BAFC1}" srcOrd="0" destOrd="0" parTransId="{954A3E9A-9B20-47E1-8FE0-1792E1561EE0}" sibTransId="{BE9DFE37-AFA5-4C2E-9FDA-020F15191791}"/>
    <dgm:cxn modelId="{2FCB45BD-8298-43B1-8750-4AEF1BB8FA58}" type="presOf" srcId="{C8BBDBD2-720A-48F8-8E58-AE12FC7F107E}" destId="{9F5EFEFC-F31F-4C96-A50E-E836061D521C}" srcOrd="0" destOrd="0" presId="urn:microsoft.com/office/officeart/2008/layout/LinedList"/>
    <dgm:cxn modelId="{7DD12AD8-D0F9-4159-9904-5C096C40E840}" srcId="{A2382C95-1DA2-4174-8DB6-101D2416D419}" destId="{C33307E8-4E9A-4360-BB01-D3D5BCB9C461}" srcOrd="1" destOrd="0" parTransId="{A4E85136-B3A3-4979-9E88-85AD40D879C4}" sibTransId="{0B04C984-FFB3-4F52-9D6C-12C90F53F305}"/>
    <dgm:cxn modelId="{DD9D8BE0-A015-49DB-A045-4F3C41A2BDEE}" srcId="{A2382C95-1DA2-4174-8DB6-101D2416D419}" destId="{C8BBDBD2-720A-48F8-8E58-AE12FC7F107E}" srcOrd="2" destOrd="0" parTransId="{BE99F138-AFED-4946-A335-6E947CCEC614}" sibTransId="{93274F29-0B70-4DF2-9ECF-D09BEF08DAC1}"/>
    <dgm:cxn modelId="{296503FC-0F39-4DDE-953D-C12B29CECD86}" srcId="{A2382C95-1DA2-4174-8DB6-101D2416D419}" destId="{E71F6559-74E7-40B1-80C7-D179DAA09B23}" srcOrd="4" destOrd="0" parTransId="{31CC9C3B-8F6F-4DCB-B30F-78A4A7C8A54F}" sibTransId="{A15F40A2-A360-48A6-886F-ECE48AD166BD}"/>
    <dgm:cxn modelId="{C4E1B51F-338F-4BDD-B7DB-B18997E23406}" type="presParOf" srcId="{A697FE65-AA53-4237-9182-C54481EE06EE}" destId="{A9023B8B-CCB8-4E69-A51A-B46E9DC63870}" srcOrd="0" destOrd="0" presId="urn:microsoft.com/office/officeart/2008/layout/LinedList"/>
    <dgm:cxn modelId="{4A420025-36BD-4CB1-80B3-A6C26FC4A396}" type="presParOf" srcId="{A697FE65-AA53-4237-9182-C54481EE06EE}" destId="{D0BD4CB7-A412-4E02-B7AA-2486BA168A13}" srcOrd="1" destOrd="0" presId="urn:microsoft.com/office/officeart/2008/layout/LinedList"/>
    <dgm:cxn modelId="{DF8883B3-364B-4036-83C2-AACFBCBE4A53}" type="presParOf" srcId="{D0BD4CB7-A412-4E02-B7AA-2486BA168A13}" destId="{C1968164-92F7-46AC-B5FB-AC5B581FCABB}" srcOrd="0" destOrd="0" presId="urn:microsoft.com/office/officeart/2008/layout/LinedList"/>
    <dgm:cxn modelId="{6DAB5F61-1B29-4B80-A41C-DECEDA8BB8EA}" type="presParOf" srcId="{D0BD4CB7-A412-4E02-B7AA-2486BA168A13}" destId="{A93FAC21-4007-4EB4-89D2-E21F15AB0633}" srcOrd="1" destOrd="0" presId="urn:microsoft.com/office/officeart/2008/layout/LinedList"/>
    <dgm:cxn modelId="{DB30B83C-2C33-4170-BE72-E57CB30DE1CC}" type="presParOf" srcId="{A93FAC21-4007-4EB4-89D2-E21F15AB0633}" destId="{68EEF554-1042-49E2-8071-7A9FA68308E5}" srcOrd="0" destOrd="0" presId="urn:microsoft.com/office/officeart/2008/layout/LinedList"/>
    <dgm:cxn modelId="{278B9861-6368-48D2-A1BB-008EAB966FF3}" type="presParOf" srcId="{A93FAC21-4007-4EB4-89D2-E21F15AB0633}" destId="{CBAB712A-20F1-4E87-A740-FBBCD12A8AF4}" srcOrd="1" destOrd="0" presId="urn:microsoft.com/office/officeart/2008/layout/LinedList"/>
    <dgm:cxn modelId="{7462AEAA-0E9F-4B54-B280-50C61F1F44C1}" type="presParOf" srcId="{CBAB712A-20F1-4E87-A740-FBBCD12A8AF4}" destId="{0E6C276C-F3C9-4159-B534-0DBB8368D9F4}" srcOrd="0" destOrd="0" presId="urn:microsoft.com/office/officeart/2008/layout/LinedList"/>
    <dgm:cxn modelId="{3168F251-66CD-4270-8862-23BF1C23D0CC}" type="presParOf" srcId="{CBAB712A-20F1-4E87-A740-FBBCD12A8AF4}" destId="{0BEFDA76-56EF-49BC-9F6E-AD88408EE785}" srcOrd="1" destOrd="0" presId="urn:microsoft.com/office/officeart/2008/layout/LinedList"/>
    <dgm:cxn modelId="{1A20B3FA-0D75-4519-B195-F67A361C7932}" type="presParOf" srcId="{CBAB712A-20F1-4E87-A740-FBBCD12A8AF4}" destId="{889FAAB4-9BB1-4B51-89D6-819ADE6BBF5C}" srcOrd="2" destOrd="0" presId="urn:microsoft.com/office/officeart/2008/layout/LinedList"/>
    <dgm:cxn modelId="{C2E19380-CAF9-4608-A125-FB2BE881C9E5}" type="presParOf" srcId="{A93FAC21-4007-4EB4-89D2-E21F15AB0633}" destId="{A590329E-A8D3-41A7-8C03-F8253AE24AE8}" srcOrd="2" destOrd="0" presId="urn:microsoft.com/office/officeart/2008/layout/LinedList"/>
    <dgm:cxn modelId="{EE4A413E-C24D-423F-8363-5D496739B06F}" type="presParOf" srcId="{A93FAC21-4007-4EB4-89D2-E21F15AB0633}" destId="{F0CC9030-A51D-4A37-9F86-5527479F42E0}" srcOrd="3" destOrd="0" presId="urn:microsoft.com/office/officeart/2008/layout/LinedList"/>
    <dgm:cxn modelId="{BEFD496A-9C0E-4BFE-97E3-821A03FB5D69}" type="presParOf" srcId="{A93FAC21-4007-4EB4-89D2-E21F15AB0633}" destId="{38A9BE3D-6BE5-49DE-A10F-CF8E4FBB4A37}" srcOrd="4" destOrd="0" presId="urn:microsoft.com/office/officeart/2008/layout/LinedList"/>
    <dgm:cxn modelId="{A9E90668-31A9-4992-8BCF-6B51D6732881}" type="presParOf" srcId="{38A9BE3D-6BE5-49DE-A10F-CF8E4FBB4A37}" destId="{01BEF9B2-8E85-4CD7-A88E-57F196E95013}" srcOrd="0" destOrd="0" presId="urn:microsoft.com/office/officeart/2008/layout/LinedList"/>
    <dgm:cxn modelId="{90795D80-DC53-458D-8C24-F6FB0C29989D}" type="presParOf" srcId="{38A9BE3D-6BE5-49DE-A10F-CF8E4FBB4A37}" destId="{0F721A9C-3688-4EAE-B281-89A95306738A}" srcOrd="1" destOrd="0" presId="urn:microsoft.com/office/officeart/2008/layout/LinedList"/>
    <dgm:cxn modelId="{87ADF646-C561-4704-8D73-91D173714814}" type="presParOf" srcId="{38A9BE3D-6BE5-49DE-A10F-CF8E4FBB4A37}" destId="{80321576-1767-477A-9A3B-C91EE394CFD3}" srcOrd="2" destOrd="0" presId="urn:microsoft.com/office/officeart/2008/layout/LinedList"/>
    <dgm:cxn modelId="{E8FA2892-B524-4578-B3CF-2535A2435D04}" type="presParOf" srcId="{A93FAC21-4007-4EB4-89D2-E21F15AB0633}" destId="{33CB4C51-CA81-403B-8EC5-C9EE352A87E6}" srcOrd="5" destOrd="0" presId="urn:microsoft.com/office/officeart/2008/layout/LinedList"/>
    <dgm:cxn modelId="{D1895AB1-67DF-4411-A3E7-8782E6C4E639}" type="presParOf" srcId="{A93FAC21-4007-4EB4-89D2-E21F15AB0633}" destId="{56E6753F-AAF6-40B6-91BC-5774531BE65B}" srcOrd="6" destOrd="0" presId="urn:microsoft.com/office/officeart/2008/layout/LinedList"/>
    <dgm:cxn modelId="{19B30ED0-BCB8-4C25-B5E9-68A330852D4F}" type="presParOf" srcId="{A93FAC21-4007-4EB4-89D2-E21F15AB0633}" destId="{7197F4C9-5B70-4FE4-926F-931136FBC297}" srcOrd="7" destOrd="0" presId="urn:microsoft.com/office/officeart/2008/layout/LinedList"/>
    <dgm:cxn modelId="{0FF4D44E-829C-4518-A86E-42FBB470FADF}" type="presParOf" srcId="{7197F4C9-5B70-4FE4-926F-931136FBC297}" destId="{596AE4D6-C749-4C10-8C2C-6CE0CB884D93}" srcOrd="0" destOrd="0" presId="urn:microsoft.com/office/officeart/2008/layout/LinedList"/>
    <dgm:cxn modelId="{2307AEF4-3310-4EDE-809C-38147AC65409}" type="presParOf" srcId="{7197F4C9-5B70-4FE4-926F-931136FBC297}" destId="{9F5EFEFC-F31F-4C96-A50E-E836061D521C}" srcOrd="1" destOrd="0" presId="urn:microsoft.com/office/officeart/2008/layout/LinedList"/>
    <dgm:cxn modelId="{CB812D95-47F3-42C4-9749-015E43861594}" type="presParOf" srcId="{7197F4C9-5B70-4FE4-926F-931136FBC297}" destId="{5AE40F72-1893-4642-A816-5FC33CEBF776}" srcOrd="2" destOrd="0" presId="urn:microsoft.com/office/officeart/2008/layout/LinedList"/>
    <dgm:cxn modelId="{AF94D72B-FE14-4DE1-BC30-087A7CF60877}" type="presParOf" srcId="{A93FAC21-4007-4EB4-89D2-E21F15AB0633}" destId="{5B5F4991-45A8-4722-9CE6-E9AA772A5918}" srcOrd="8" destOrd="0" presId="urn:microsoft.com/office/officeart/2008/layout/LinedList"/>
    <dgm:cxn modelId="{5D3236A3-34D3-47C0-8E4C-5C8B87F0987D}" type="presParOf" srcId="{A93FAC21-4007-4EB4-89D2-E21F15AB0633}" destId="{B8236B7D-05CB-4ABE-92D4-A81DCEA4EF50}" srcOrd="9" destOrd="0" presId="urn:microsoft.com/office/officeart/2008/layout/LinedList"/>
    <dgm:cxn modelId="{6D709789-5F43-4439-AE99-792F311EADEE}" type="presParOf" srcId="{A93FAC21-4007-4EB4-89D2-E21F15AB0633}" destId="{CA98498C-6899-434F-B297-5AA72131D32D}" srcOrd="10" destOrd="0" presId="urn:microsoft.com/office/officeart/2008/layout/LinedList"/>
    <dgm:cxn modelId="{51708764-6A73-4C9D-BE05-76482B6D45B1}" type="presParOf" srcId="{CA98498C-6899-434F-B297-5AA72131D32D}" destId="{8D7F077B-D0AE-48F7-814B-04CD471E4F53}" srcOrd="0" destOrd="0" presId="urn:microsoft.com/office/officeart/2008/layout/LinedList"/>
    <dgm:cxn modelId="{15D1A1BF-482E-4F58-AB41-D51ED5C18979}" type="presParOf" srcId="{CA98498C-6899-434F-B297-5AA72131D32D}" destId="{F42280E9-5D98-4A8F-8AC6-8F4C431CBE98}" srcOrd="1" destOrd="0" presId="urn:microsoft.com/office/officeart/2008/layout/LinedList"/>
    <dgm:cxn modelId="{38310629-5C9A-4CDF-8754-B6E6583D28A6}" type="presParOf" srcId="{CA98498C-6899-434F-B297-5AA72131D32D}" destId="{4C104F00-B02C-474F-A7B2-DE81B0AD8642}" srcOrd="2" destOrd="0" presId="urn:microsoft.com/office/officeart/2008/layout/LinedList"/>
    <dgm:cxn modelId="{02543391-831D-4C49-A966-CF946D695571}" type="presParOf" srcId="{A93FAC21-4007-4EB4-89D2-E21F15AB0633}" destId="{27E34550-EA2A-4B3B-A966-27579CBBFAC0}" srcOrd="11" destOrd="0" presId="urn:microsoft.com/office/officeart/2008/layout/LinedList"/>
    <dgm:cxn modelId="{A37EF957-3607-41B9-8DBD-2ADEDAF12DC3}" type="presParOf" srcId="{A93FAC21-4007-4EB4-89D2-E21F15AB0633}" destId="{D7800502-B632-4F5D-B5CC-5670801AE90D}" srcOrd="12" destOrd="0" presId="urn:microsoft.com/office/officeart/2008/layout/LinedList"/>
    <dgm:cxn modelId="{F6295E1A-A2CA-4EE7-BB9B-BB986B624BD1}" type="presParOf" srcId="{A93FAC21-4007-4EB4-89D2-E21F15AB0633}" destId="{059FEB6D-31A7-4B3F-AB94-5BEEE62C8C4C}" srcOrd="13" destOrd="0" presId="urn:microsoft.com/office/officeart/2008/layout/LinedList"/>
    <dgm:cxn modelId="{8138388C-78E5-412E-8B33-ED581BD2490E}" type="presParOf" srcId="{059FEB6D-31A7-4B3F-AB94-5BEEE62C8C4C}" destId="{EB51F221-1BFD-49A0-A417-D65CE7AC704D}" srcOrd="0" destOrd="0" presId="urn:microsoft.com/office/officeart/2008/layout/LinedList"/>
    <dgm:cxn modelId="{321460AD-6E62-410D-91D6-F09FF2C98733}" type="presParOf" srcId="{059FEB6D-31A7-4B3F-AB94-5BEEE62C8C4C}" destId="{D785BDC8-5FD5-4348-81C2-FDA29D270AF7}" srcOrd="1" destOrd="0" presId="urn:microsoft.com/office/officeart/2008/layout/LinedList"/>
    <dgm:cxn modelId="{8DA24BF4-1F76-412D-9DA4-66DA6165AC5D}" type="presParOf" srcId="{059FEB6D-31A7-4B3F-AB94-5BEEE62C8C4C}" destId="{B45C8D0E-D4C4-46BE-ACB4-78D2AB95F851}" srcOrd="2" destOrd="0" presId="urn:microsoft.com/office/officeart/2008/layout/LinedList"/>
    <dgm:cxn modelId="{4783F988-8188-4F48-821B-54D08183C2E1}" type="presParOf" srcId="{A93FAC21-4007-4EB4-89D2-E21F15AB0633}" destId="{B096E4DB-2E1E-46A7-8356-62A958E042E6}" srcOrd="14" destOrd="0" presId="urn:microsoft.com/office/officeart/2008/layout/LinedList"/>
    <dgm:cxn modelId="{43BF28D2-61E5-4EB3-88EF-869BEF2DEB57}" type="presParOf" srcId="{A93FAC21-4007-4EB4-89D2-E21F15AB0633}" destId="{E4351CC3-EE25-4905-9DEA-8C968880ECB6}" srcOrd="15" destOrd="0" presId="urn:microsoft.com/office/officeart/2008/layout/Line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79221-167B-49F6-AFD3-53C5C859E1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C9BCF98-71CD-4B67-AF2A-B7BBD0C3E079}">
      <dgm:prSet custT="1"/>
      <dgm:spPr/>
      <dgm:t>
        <a:bodyPr/>
        <a:lstStyle/>
        <a:p>
          <a:r>
            <a:rPr lang="en-IN" sz="2200" b="1" dirty="0">
              <a:solidFill>
                <a:schemeClr val="accent1">
                  <a:lumMod val="50000"/>
                </a:schemeClr>
              </a:solidFill>
            </a:rPr>
            <a:t>Final words</a:t>
          </a:r>
          <a:endParaRPr lang="en-US" sz="2200" dirty="0">
            <a:solidFill>
              <a:schemeClr val="accent1">
                <a:lumMod val="50000"/>
              </a:schemeClr>
            </a:solidFill>
          </a:endParaRPr>
        </a:p>
      </dgm:t>
    </dgm:pt>
    <dgm:pt modelId="{6DA9E567-A947-4B03-8FD1-D3C68A7C6FF0}" type="parTrans" cxnId="{4258476C-F9CB-4115-8487-80EDD2739C9E}">
      <dgm:prSet/>
      <dgm:spPr/>
      <dgm:t>
        <a:bodyPr/>
        <a:lstStyle/>
        <a:p>
          <a:endParaRPr lang="en-US"/>
        </a:p>
      </dgm:t>
    </dgm:pt>
    <dgm:pt modelId="{E30EBAA5-B712-456B-938D-51821D4AD000}" type="sibTrans" cxnId="{4258476C-F9CB-4115-8487-80EDD2739C9E}">
      <dgm:prSet/>
      <dgm:spPr/>
      <dgm:t>
        <a:bodyPr/>
        <a:lstStyle/>
        <a:p>
          <a:endParaRPr lang="en-US"/>
        </a:p>
      </dgm:t>
    </dgm:pt>
    <dgm:pt modelId="{16CFF378-03E4-46AD-903B-4D0563BB2E80}">
      <dgm:prSet custT="1"/>
      <dgm:spPr/>
      <dgm:t>
        <a:bodyPr/>
        <a:lstStyle/>
        <a:p>
          <a:r>
            <a:rPr lang="en-US" sz="1800" dirty="0">
              <a:solidFill>
                <a:schemeClr val="accent1">
                  <a:lumMod val="50000"/>
                </a:schemeClr>
              </a:solidFill>
            </a:rPr>
            <a:t>As we knew and experienced throughout the process the developing and software and making it available to users is more complicated, but we are glad to work with our mentor and as a product of guidance we made something and expecting more to improvise our lacks.</a:t>
          </a:r>
        </a:p>
      </dgm:t>
    </dgm:pt>
    <dgm:pt modelId="{8283668E-DBCD-4E21-A9E3-CF90DC88C064}" type="parTrans" cxnId="{5A9C8996-ADD3-4140-8AA5-89DEA4C5353A}">
      <dgm:prSet/>
      <dgm:spPr/>
      <dgm:t>
        <a:bodyPr/>
        <a:lstStyle/>
        <a:p>
          <a:endParaRPr lang="en-US"/>
        </a:p>
      </dgm:t>
    </dgm:pt>
    <dgm:pt modelId="{5FE577AA-CF96-4487-9750-EE8046B6ED6B}" type="sibTrans" cxnId="{5A9C8996-ADD3-4140-8AA5-89DEA4C5353A}">
      <dgm:prSet/>
      <dgm:spPr/>
      <dgm:t>
        <a:bodyPr/>
        <a:lstStyle/>
        <a:p>
          <a:endParaRPr lang="en-US"/>
        </a:p>
      </dgm:t>
    </dgm:pt>
    <dgm:pt modelId="{018024DC-2732-4831-B006-1C9AB0ED72C1}" type="pres">
      <dgm:prSet presAssocID="{83C79221-167B-49F6-AFD3-53C5C859E1F9}" presName="root" presStyleCnt="0">
        <dgm:presLayoutVars>
          <dgm:dir/>
          <dgm:resizeHandles val="exact"/>
        </dgm:presLayoutVars>
      </dgm:prSet>
      <dgm:spPr/>
    </dgm:pt>
    <dgm:pt modelId="{DEA75BD9-928A-430C-80BB-B9665044D7A5}" type="pres">
      <dgm:prSet presAssocID="{9C9BCF98-71CD-4B67-AF2A-B7BBD0C3E079}" presName="compNode" presStyleCnt="0"/>
      <dgm:spPr/>
    </dgm:pt>
    <dgm:pt modelId="{6C00137B-85BD-45F8-A3BB-F721D8699B2E}" type="pres">
      <dgm:prSet presAssocID="{9C9BCF98-71CD-4B67-AF2A-B7BBD0C3E079}" presName="bgRect" presStyleLbl="bgShp" presStyleIdx="0" presStyleCnt="2" custLinFactNeighborX="-4186" custLinFactNeighborY="-21353"/>
      <dgm:spPr/>
    </dgm:pt>
    <dgm:pt modelId="{B0BEDD03-E452-43A6-9884-296135587D8F}" type="pres">
      <dgm:prSet presAssocID="{9C9BCF98-71CD-4B67-AF2A-B7BBD0C3E079}" presName="iconRect" presStyleLbl="node1" presStyleIdx="0" presStyleCnt="2" custLinFactNeighborX="-19766" custLinFactNeighborY="-339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1240E19B-7BF5-458B-964A-E3E961114D66}" type="pres">
      <dgm:prSet presAssocID="{9C9BCF98-71CD-4B67-AF2A-B7BBD0C3E079}" presName="spaceRect" presStyleCnt="0"/>
      <dgm:spPr/>
    </dgm:pt>
    <dgm:pt modelId="{F3952146-198E-4E44-A914-3220349CC3CB}" type="pres">
      <dgm:prSet presAssocID="{9C9BCF98-71CD-4B67-AF2A-B7BBD0C3E079}" presName="parTx" presStyleLbl="revTx" presStyleIdx="0" presStyleCnt="2">
        <dgm:presLayoutVars>
          <dgm:chMax val="0"/>
          <dgm:chPref val="0"/>
        </dgm:presLayoutVars>
      </dgm:prSet>
      <dgm:spPr/>
    </dgm:pt>
    <dgm:pt modelId="{322CE9DF-D736-4ED0-AF7D-A7D1B7B81E6C}" type="pres">
      <dgm:prSet presAssocID="{E30EBAA5-B712-456B-938D-51821D4AD000}" presName="sibTrans" presStyleCnt="0"/>
      <dgm:spPr/>
    </dgm:pt>
    <dgm:pt modelId="{6B22536A-0E78-407C-819E-2F7FC10BD926}" type="pres">
      <dgm:prSet presAssocID="{16CFF378-03E4-46AD-903B-4D0563BB2E80}" presName="compNode" presStyleCnt="0"/>
      <dgm:spPr/>
    </dgm:pt>
    <dgm:pt modelId="{F91B475C-949B-4786-B514-F995DA089756}" type="pres">
      <dgm:prSet presAssocID="{16CFF378-03E4-46AD-903B-4D0563BB2E80}" presName="bgRect" presStyleLbl="bgShp" presStyleIdx="1" presStyleCnt="2" custScaleY="138630"/>
      <dgm:spPr/>
    </dgm:pt>
    <dgm:pt modelId="{C31527B1-0122-4699-B8ED-C7262FE46DF6}" type="pres">
      <dgm:prSet presAssocID="{16CFF378-03E4-46AD-903B-4D0563BB2E80}" presName="iconRect" presStyleLbl="node1" presStyleIdx="1" presStyleCnt="2" custLinFactNeighborX="-47231" custLinFactNeighborY="-930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D2E0543-442B-4F5D-87C3-4E66E839D022}" type="pres">
      <dgm:prSet presAssocID="{16CFF378-03E4-46AD-903B-4D0563BB2E80}" presName="spaceRect" presStyleCnt="0"/>
      <dgm:spPr/>
    </dgm:pt>
    <dgm:pt modelId="{D9D9B7BD-D7FF-46A0-9E81-13AFE8865CAB}" type="pres">
      <dgm:prSet presAssocID="{16CFF378-03E4-46AD-903B-4D0563BB2E80}" presName="parTx" presStyleLbl="revTx" presStyleIdx="1" presStyleCnt="2" custScaleX="115870" custScaleY="147444" custLinFactNeighborX="-6034" custLinFactNeighborY="-172">
        <dgm:presLayoutVars>
          <dgm:chMax val="0"/>
          <dgm:chPref val="0"/>
        </dgm:presLayoutVars>
      </dgm:prSet>
      <dgm:spPr/>
    </dgm:pt>
  </dgm:ptLst>
  <dgm:cxnLst>
    <dgm:cxn modelId="{DA50231C-3899-4FB7-AD8D-D4AE91DBDF43}" type="presOf" srcId="{9C9BCF98-71CD-4B67-AF2A-B7BBD0C3E079}" destId="{F3952146-198E-4E44-A914-3220349CC3CB}" srcOrd="0" destOrd="0" presId="urn:microsoft.com/office/officeart/2018/2/layout/IconVerticalSolidList"/>
    <dgm:cxn modelId="{F6E1804B-D8AC-4F2F-8BD7-AAAD9C82F835}" type="presOf" srcId="{83C79221-167B-49F6-AFD3-53C5C859E1F9}" destId="{018024DC-2732-4831-B006-1C9AB0ED72C1}" srcOrd="0" destOrd="0" presId="urn:microsoft.com/office/officeart/2018/2/layout/IconVerticalSolidList"/>
    <dgm:cxn modelId="{4258476C-F9CB-4115-8487-80EDD2739C9E}" srcId="{83C79221-167B-49F6-AFD3-53C5C859E1F9}" destId="{9C9BCF98-71CD-4B67-AF2A-B7BBD0C3E079}" srcOrd="0" destOrd="0" parTransId="{6DA9E567-A947-4B03-8FD1-D3C68A7C6FF0}" sibTransId="{E30EBAA5-B712-456B-938D-51821D4AD000}"/>
    <dgm:cxn modelId="{5A9C8996-ADD3-4140-8AA5-89DEA4C5353A}" srcId="{83C79221-167B-49F6-AFD3-53C5C859E1F9}" destId="{16CFF378-03E4-46AD-903B-4D0563BB2E80}" srcOrd="1" destOrd="0" parTransId="{8283668E-DBCD-4E21-A9E3-CF90DC88C064}" sibTransId="{5FE577AA-CF96-4487-9750-EE8046B6ED6B}"/>
    <dgm:cxn modelId="{A9758EB4-DCA4-4237-B6F9-3203C2F71008}" type="presOf" srcId="{16CFF378-03E4-46AD-903B-4D0563BB2E80}" destId="{D9D9B7BD-D7FF-46A0-9E81-13AFE8865CAB}" srcOrd="0" destOrd="0" presId="urn:microsoft.com/office/officeart/2018/2/layout/IconVerticalSolidList"/>
    <dgm:cxn modelId="{5AF94C6E-B214-47F2-BDAD-95E01F2B00E2}" type="presParOf" srcId="{018024DC-2732-4831-B006-1C9AB0ED72C1}" destId="{DEA75BD9-928A-430C-80BB-B9665044D7A5}" srcOrd="0" destOrd="0" presId="urn:microsoft.com/office/officeart/2018/2/layout/IconVerticalSolidList"/>
    <dgm:cxn modelId="{1A8EC00C-2BC6-493E-9636-3F3E49207D76}" type="presParOf" srcId="{DEA75BD9-928A-430C-80BB-B9665044D7A5}" destId="{6C00137B-85BD-45F8-A3BB-F721D8699B2E}" srcOrd="0" destOrd="0" presId="urn:microsoft.com/office/officeart/2018/2/layout/IconVerticalSolidList"/>
    <dgm:cxn modelId="{7AAE7FCA-C0C5-41C1-A912-1D247E7EA29F}" type="presParOf" srcId="{DEA75BD9-928A-430C-80BB-B9665044D7A5}" destId="{B0BEDD03-E452-43A6-9884-296135587D8F}" srcOrd="1" destOrd="0" presId="urn:microsoft.com/office/officeart/2018/2/layout/IconVerticalSolidList"/>
    <dgm:cxn modelId="{A6473CCB-BED9-4182-B21C-19FBEDF2C60F}" type="presParOf" srcId="{DEA75BD9-928A-430C-80BB-B9665044D7A5}" destId="{1240E19B-7BF5-458B-964A-E3E961114D66}" srcOrd="2" destOrd="0" presId="urn:microsoft.com/office/officeart/2018/2/layout/IconVerticalSolidList"/>
    <dgm:cxn modelId="{0CF3B5B7-D412-45B6-9DED-319FE5CE6BE4}" type="presParOf" srcId="{DEA75BD9-928A-430C-80BB-B9665044D7A5}" destId="{F3952146-198E-4E44-A914-3220349CC3CB}" srcOrd="3" destOrd="0" presId="urn:microsoft.com/office/officeart/2018/2/layout/IconVerticalSolidList"/>
    <dgm:cxn modelId="{10905BF5-328D-4DD7-81E9-71142878C805}" type="presParOf" srcId="{018024DC-2732-4831-B006-1C9AB0ED72C1}" destId="{322CE9DF-D736-4ED0-AF7D-A7D1B7B81E6C}" srcOrd="1" destOrd="0" presId="urn:microsoft.com/office/officeart/2018/2/layout/IconVerticalSolidList"/>
    <dgm:cxn modelId="{1CB68E39-127C-4B68-9707-18EB20DC7C5D}" type="presParOf" srcId="{018024DC-2732-4831-B006-1C9AB0ED72C1}" destId="{6B22536A-0E78-407C-819E-2F7FC10BD926}" srcOrd="2" destOrd="0" presId="urn:microsoft.com/office/officeart/2018/2/layout/IconVerticalSolidList"/>
    <dgm:cxn modelId="{C0A62224-65D5-4FEE-89E9-356FC7CE5AE2}" type="presParOf" srcId="{6B22536A-0E78-407C-819E-2F7FC10BD926}" destId="{F91B475C-949B-4786-B514-F995DA089756}" srcOrd="0" destOrd="0" presId="urn:microsoft.com/office/officeart/2018/2/layout/IconVerticalSolidList"/>
    <dgm:cxn modelId="{B27DA520-2050-4600-A9CD-66E28F4992AA}" type="presParOf" srcId="{6B22536A-0E78-407C-819E-2F7FC10BD926}" destId="{C31527B1-0122-4699-B8ED-C7262FE46DF6}" srcOrd="1" destOrd="0" presId="urn:microsoft.com/office/officeart/2018/2/layout/IconVerticalSolidList"/>
    <dgm:cxn modelId="{DC1BA4B1-9927-42FF-8B1E-770FE2A8D574}" type="presParOf" srcId="{6B22536A-0E78-407C-819E-2F7FC10BD926}" destId="{CD2E0543-442B-4F5D-87C3-4E66E839D022}" srcOrd="2" destOrd="0" presId="urn:microsoft.com/office/officeart/2018/2/layout/IconVerticalSolidList"/>
    <dgm:cxn modelId="{4FC28A6F-303B-400D-A61D-2C4B443FCBEE}" type="presParOf" srcId="{6B22536A-0E78-407C-819E-2F7FC10BD926}" destId="{D9D9B7BD-D7FF-46A0-9E81-13AFE8865C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23B8B-CCB8-4E69-A51A-B46E9DC63870}">
      <dsp:nvSpPr>
        <dsp:cNvPr id="0" name=""/>
        <dsp:cNvSpPr/>
      </dsp:nvSpPr>
      <dsp:spPr>
        <a:xfrm>
          <a:off x="0" y="0"/>
          <a:ext cx="787842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1968164-92F7-46AC-B5FB-AC5B581FCABB}">
      <dsp:nvSpPr>
        <dsp:cNvPr id="0" name=""/>
        <dsp:cNvSpPr/>
      </dsp:nvSpPr>
      <dsp:spPr>
        <a:xfrm>
          <a:off x="0" y="0"/>
          <a:ext cx="1575684" cy="304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a:solidFill>
                <a:schemeClr val="accent1">
                  <a:lumMod val="50000"/>
                </a:schemeClr>
              </a:solidFill>
            </a:rPr>
            <a:t>Content</a:t>
          </a:r>
          <a:r>
            <a:rPr lang="en-US" sz="3300" kern="1200">
              <a:solidFill>
                <a:schemeClr val="accent1">
                  <a:lumMod val="50000"/>
                </a:schemeClr>
              </a:solidFill>
            </a:rPr>
            <a:t> </a:t>
          </a:r>
        </a:p>
      </dsp:txBody>
      <dsp:txXfrm>
        <a:off x="0" y="0"/>
        <a:ext cx="1575684" cy="3048359"/>
      </dsp:txXfrm>
    </dsp:sp>
    <dsp:sp modelId="{0BEFDA76-56EF-49BC-9F6E-AD88408EE785}">
      <dsp:nvSpPr>
        <dsp:cNvPr id="0" name=""/>
        <dsp:cNvSpPr/>
      </dsp:nvSpPr>
      <dsp:spPr>
        <a:xfrm>
          <a:off x="1693860" y="28727"/>
          <a:ext cx="6184559" cy="57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solidFill>
                <a:schemeClr val="accent1">
                  <a:lumMod val="50000"/>
                </a:schemeClr>
              </a:solidFill>
            </a:rPr>
            <a:t>Introduction </a:t>
          </a:r>
        </a:p>
      </dsp:txBody>
      <dsp:txXfrm>
        <a:off x="1693860" y="28727"/>
        <a:ext cx="6184559" cy="574544"/>
      </dsp:txXfrm>
    </dsp:sp>
    <dsp:sp modelId="{A590329E-A8D3-41A7-8C03-F8253AE24AE8}">
      <dsp:nvSpPr>
        <dsp:cNvPr id="0" name=""/>
        <dsp:cNvSpPr/>
      </dsp:nvSpPr>
      <dsp:spPr>
        <a:xfrm>
          <a:off x="1575684" y="603271"/>
          <a:ext cx="6302736"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0F721A9C-3688-4EAE-B281-89A95306738A}">
      <dsp:nvSpPr>
        <dsp:cNvPr id="0" name=""/>
        <dsp:cNvSpPr/>
      </dsp:nvSpPr>
      <dsp:spPr>
        <a:xfrm>
          <a:off x="1693860" y="631998"/>
          <a:ext cx="6184559" cy="57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solidFill>
                <a:schemeClr val="accent1">
                  <a:lumMod val="50000"/>
                </a:schemeClr>
              </a:solidFill>
            </a:rPr>
            <a:t>Solution </a:t>
          </a:r>
        </a:p>
      </dsp:txBody>
      <dsp:txXfrm>
        <a:off x="1693860" y="631998"/>
        <a:ext cx="6184559" cy="574544"/>
      </dsp:txXfrm>
    </dsp:sp>
    <dsp:sp modelId="{33CB4C51-CA81-403B-8EC5-C9EE352A87E6}">
      <dsp:nvSpPr>
        <dsp:cNvPr id="0" name=""/>
        <dsp:cNvSpPr/>
      </dsp:nvSpPr>
      <dsp:spPr>
        <a:xfrm>
          <a:off x="1575684" y="1206542"/>
          <a:ext cx="6302736"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9F5EFEFC-F31F-4C96-A50E-E836061D521C}">
      <dsp:nvSpPr>
        <dsp:cNvPr id="0" name=""/>
        <dsp:cNvSpPr/>
      </dsp:nvSpPr>
      <dsp:spPr>
        <a:xfrm>
          <a:off x="1693860" y="1235270"/>
          <a:ext cx="6184559" cy="57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accent1">
                  <a:lumMod val="50000"/>
                </a:schemeClr>
              </a:solidFill>
            </a:rPr>
            <a:t>Snapshots</a:t>
          </a:r>
        </a:p>
      </dsp:txBody>
      <dsp:txXfrm>
        <a:off x="1693860" y="1235270"/>
        <a:ext cx="6184559" cy="574544"/>
      </dsp:txXfrm>
    </dsp:sp>
    <dsp:sp modelId="{5B5F4991-45A8-4722-9CE6-E9AA772A5918}">
      <dsp:nvSpPr>
        <dsp:cNvPr id="0" name=""/>
        <dsp:cNvSpPr/>
      </dsp:nvSpPr>
      <dsp:spPr>
        <a:xfrm>
          <a:off x="1575684" y="1809814"/>
          <a:ext cx="6302736"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F42280E9-5D98-4A8F-8AC6-8F4C431CBE98}">
      <dsp:nvSpPr>
        <dsp:cNvPr id="0" name=""/>
        <dsp:cNvSpPr/>
      </dsp:nvSpPr>
      <dsp:spPr>
        <a:xfrm>
          <a:off x="1693860" y="1838541"/>
          <a:ext cx="6184559" cy="57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accent1">
                  <a:lumMod val="50000"/>
                </a:schemeClr>
              </a:solidFill>
            </a:rPr>
            <a:t>Drawbacks </a:t>
          </a:r>
        </a:p>
      </dsp:txBody>
      <dsp:txXfrm>
        <a:off x="1693860" y="1838541"/>
        <a:ext cx="6184559" cy="574544"/>
      </dsp:txXfrm>
    </dsp:sp>
    <dsp:sp modelId="{27E34550-EA2A-4B3B-A966-27579CBBFAC0}">
      <dsp:nvSpPr>
        <dsp:cNvPr id="0" name=""/>
        <dsp:cNvSpPr/>
      </dsp:nvSpPr>
      <dsp:spPr>
        <a:xfrm>
          <a:off x="1575684" y="2413085"/>
          <a:ext cx="6302736"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D785BDC8-5FD5-4348-81C2-FDA29D270AF7}">
      <dsp:nvSpPr>
        <dsp:cNvPr id="0" name=""/>
        <dsp:cNvSpPr/>
      </dsp:nvSpPr>
      <dsp:spPr>
        <a:xfrm>
          <a:off x="1693860" y="2441812"/>
          <a:ext cx="6184559" cy="57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accent1">
                  <a:lumMod val="50000"/>
                </a:schemeClr>
              </a:solidFill>
            </a:rPr>
            <a:t>Summary</a:t>
          </a:r>
        </a:p>
      </dsp:txBody>
      <dsp:txXfrm>
        <a:off x="1693860" y="2441812"/>
        <a:ext cx="6184559" cy="574544"/>
      </dsp:txXfrm>
    </dsp:sp>
    <dsp:sp modelId="{B096E4DB-2E1E-46A7-8356-62A958E042E6}">
      <dsp:nvSpPr>
        <dsp:cNvPr id="0" name=""/>
        <dsp:cNvSpPr/>
      </dsp:nvSpPr>
      <dsp:spPr>
        <a:xfrm>
          <a:off x="1575684" y="3016357"/>
          <a:ext cx="6302736" cy="0"/>
        </a:xfrm>
        <a:prstGeom prst="line">
          <a:avLst/>
        </a:prstGeom>
        <a:solidFill>
          <a:schemeClr val="accent4">
            <a:hueOff val="0"/>
            <a:satOff val="0"/>
            <a:lumOff val="0"/>
            <a:alphaOff val="0"/>
          </a:schemeClr>
        </a:solidFill>
        <a:ln w="12700" cap="flat" cmpd="sng" algn="ctr">
          <a:solidFill>
            <a:schemeClr val="accent4">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0137B-85BD-45F8-A3BB-F721D8699B2E}">
      <dsp:nvSpPr>
        <dsp:cNvPr id="0" name=""/>
        <dsp:cNvSpPr/>
      </dsp:nvSpPr>
      <dsp:spPr>
        <a:xfrm>
          <a:off x="-225147" y="159344"/>
          <a:ext cx="7613779" cy="1635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EDD03-E452-43A6-9884-296135587D8F}">
      <dsp:nvSpPr>
        <dsp:cNvPr id="0" name=""/>
        <dsp:cNvSpPr/>
      </dsp:nvSpPr>
      <dsp:spPr>
        <a:xfrm>
          <a:off x="91743" y="845937"/>
          <a:ext cx="899391" cy="8993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952146-198E-4E44-A914-3220349CC3CB}">
      <dsp:nvSpPr>
        <dsp:cNvPr id="0" name=""/>
        <dsp:cNvSpPr/>
      </dsp:nvSpPr>
      <dsp:spPr>
        <a:xfrm>
          <a:off x="1663574" y="508520"/>
          <a:ext cx="5721362" cy="1635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065" tIns="173065" rIns="173065" bIns="173065" numCol="1" spcCol="1270" anchor="ctr" anchorCtr="0">
          <a:noAutofit/>
        </a:bodyPr>
        <a:lstStyle/>
        <a:p>
          <a:pPr marL="0" lvl="0" indent="0" algn="l" defTabSz="977900">
            <a:lnSpc>
              <a:spcPct val="90000"/>
            </a:lnSpc>
            <a:spcBef>
              <a:spcPct val="0"/>
            </a:spcBef>
            <a:spcAft>
              <a:spcPct val="35000"/>
            </a:spcAft>
            <a:buNone/>
          </a:pPr>
          <a:r>
            <a:rPr lang="en-IN" sz="2200" b="1" kern="1200" dirty="0">
              <a:solidFill>
                <a:schemeClr val="accent1">
                  <a:lumMod val="50000"/>
                </a:schemeClr>
              </a:solidFill>
            </a:rPr>
            <a:t>Final words</a:t>
          </a:r>
          <a:endParaRPr lang="en-US" sz="2200" kern="1200" dirty="0">
            <a:solidFill>
              <a:schemeClr val="accent1">
                <a:lumMod val="50000"/>
              </a:schemeClr>
            </a:solidFill>
          </a:endParaRPr>
        </a:p>
      </dsp:txBody>
      <dsp:txXfrm>
        <a:off x="1663574" y="508520"/>
        <a:ext cx="5721362" cy="1635257"/>
      </dsp:txXfrm>
    </dsp:sp>
    <dsp:sp modelId="{F91B475C-949B-4786-B514-F995DA089756}">
      <dsp:nvSpPr>
        <dsp:cNvPr id="0" name=""/>
        <dsp:cNvSpPr/>
      </dsp:nvSpPr>
      <dsp:spPr>
        <a:xfrm>
          <a:off x="-225147" y="2624658"/>
          <a:ext cx="7613779" cy="22669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527B1-0122-4699-B8ED-C7262FE46DF6}">
      <dsp:nvSpPr>
        <dsp:cNvPr id="0" name=""/>
        <dsp:cNvSpPr/>
      </dsp:nvSpPr>
      <dsp:spPr>
        <a:xfrm>
          <a:off x="0" y="3224761"/>
          <a:ext cx="899391" cy="8993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D9B7BD-D7FF-46A0-9E81-13AFE8865CAB}">
      <dsp:nvSpPr>
        <dsp:cNvPr id="0" name=""/>
        <dsp:cNvSpPr/>
      </dsp:nvSpPr>
      <dsp:spPr>
        <a:xfrm>
          <a:off x="864357" y="2549779"/>
          <a:ext cx="6629342" cy="2411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065" tIns="173065" rIns="173065" bIns="173065"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accent1">
                  <a:lumMod val="50000"/>
                </a:schemeClr>
              </a:solidFill>
            </a:rPr>
            <a:t>As we knew and experienced throughout the process the developing and software and making it available to users is more complicated, but we are glad to work with our mentor and as a product of guidance we made something and expecting more to improvise our lacks.</a:t>
          </a:r>
        </a:p>
      </dsp:txBody>
      <dsp:txXfrm>
        <a:off x="864357" y="2549779"/>
        <a:ext cx="6629342" cy="24110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Thursday, November 10, 2022</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08722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Thursday, November 10, 2022</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9349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Thursday, November 10, 2022</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2547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Thursday, November 10, 2022</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4129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Thursday, November 10, 2022</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1700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Thursday, November 10, 2022</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345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Thursday, November 10, 2022</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8996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Thursday, November 10, 2022</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95374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Thursday, November 10, 2022</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62573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Thursday, November 10, 2022</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23655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Thursday, November 10, 2022</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7592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Thursday, November 10, 2022</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95266732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A6B5AC7-3622-972E-FE7B-C1218CFC6555}"/>
              </a:ext>
            </a:extLst>
          </p:cNvPr>
          <p:cNvSpPr/>
          <p:nvPr/>
        </p:nvSpPr>
        <p:spPr>
          <a:xfrm>
            <a:off x="5989319" y="576263"/>
            <a:ext cx="5054196" cy="29676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cap="none" spc="50">
                <a:ln w="9525" cmpd="sng">
                  <a:solidFill>
                    <a:schemeClr val="accent1"/>
                  </a:solidFill>
                  <a:prstDash val="solid"/>
                </a:ln>
                <a:solidFill>
                  <a:schemeClr val="tx2"/>
                </a:solidFill>
                <a:effectLst>
                  <a:glow rad="38100">
                    <a:schemeClr val="accent1">
                      <a:alpha val="40000"/>
                    </a:schemeClr>
                  </a:glow>
                </a:effectLst>
                <a:latin typeface="+mj-lt"/>
                <a:ea typeface="+mj-ea"/>
                <a:cs typeface="+mj-cs"/>
              </a:rPr>
              <a:t>MUSIC RECOMMENDER SYSTEM</a:t>
            </a:r>
          </a:p>
        </p:txBody>
      </p:sp>
      <p:sp>
        <p:nvSpPr>
          <p:cNvPr id="5" name="TextBox 4">
            <a:extLst>
              <a:ext uri="{FF2B5EF4-FFF2-40B4-BE49-F238E27FC236}">
                <a16:creationId xmlns:a16="http://schemas.microsoft.com/office/drawing/2014/main" id="{4CCBB363-B5F6-BAE1-DACD-86BE333C203C}"/>
              </a:ext>
            </a:extLst>
          </p:cNvPr>
          <p:cNvSpPr txBox="1"/>
          <p:nvPr/>
        </p:nvSpPr>
        <p:spPr>
          <a:xfrm>
            <a:off x="6191837" y="4229659"/>
            <a:ext cx="4600924" cy="2215946"/>
          </a:xfrm>
          <a:prstGeom prst="rect">
            <a:avLst/>
          </a:prstGeom>
        </p:spPr>
        <p:txBody>
          <a:bodyPr vert="horz" lIns="91440" tIns="45720" rIns="91440" bIns="45720" rtlCol="0">
            <a:normAutofit/>
          </a:bodyPr>
          <a:lstStyle/>
          <a:p>
            <a:pPr>
              <a:spcBef>
                <a:spcPts val="1000"/>
              </a:spcBef>
              <a:buClr>
                <a:schemeClr val="accent2"/>
              </a:buClr>
            </a:pPr>
            <a:r>
              <a:rPr lang="en-US" sz="2200" dirty="0">
                <a:solidFill>
                  <a:schemeClr val="tx2"/>
                </a:solidFill>
              </a:rPr>
              <a:t>Presented by </a:t>
            </a:r>
            <a:r>
              <a:rPr lang="en-US" sz="2200" dirty="0">
                <a:solidFill>
                  <a:schemeClr val="tx2"/>
                </a:solidFill>
                <a:sym typeface="Wingdings" panose="05000000000000000000" pitchFamily="2" charset="2"/>
              </a:rPr>
              <a:t></a:t>
            </a:r>
          </a:p>
          <a:p>
            <a:pPr>
              <a:spcBef>
                <a:spcPts val="1000"/>
              </a:spcBef>
              <a:buClr>
                <a:schemeClr val="accent2"/>
              </a:buClr>
            </a:pPr>
            <a:r>
              <a:rPr lang="en-US" sz="2200" dirty="0">
                <a:solidFill>
                  <a:schemeClr val="tx2"/>
                </a:solidFill>
                <a:sym typeface="Wingdings" panose="05000000000000000000" pitchFamily="2" charset="2"/>
              </a:rPr>
              <a:t>Vinay Panwar</a:t>
            </a:r>
          </a:p>
          <a:p>
            <a:pPr>
              <a:spcBef>
                <a:spcPts val="1000"/>
              </a:spcBef>
              <a:buClr>
                <a:schemeClr val="accent2"/>
              </a:buClr>
            </a:pPr>
            <a:r>
              <a:rPr lang="en-US" sz="2200" dirty="0">
                <a:solidFill>
                  <a:schemeClr val="tx2"/>
                </a:solidFill>
                <a:sym typeface="Wingdings" panose="05000000000000000000" pitchFamily="2" charset="2"/>
              </a:rPr>
              <a:t>Vaishnavi Kaushal</a:t>
            </a:r>
          </a:p>
          <a:p>
            <a:pPr>
              <a:spcBef>
                <a:spcPts val="1000"/>
              </a:spcBef>
              <a:buClr>
                <a:schemeClr val="accent2"/>
              </a:buClr>
            </a:pPr>
            <a:r>
              <a:rPr lang="en-US" sz="2200" dirty="0">
                <a:solidFill>
                  <a:schemeClr val="tx2"/>
                </a:solidFill>
                <a:sym typeface="Wingdings" panose="05000000000000000000" pitchFamily="2" charset="2"/>
              </a:rPr>
              <a:t>Rupali Wanare</a:t>
            </a:r>
            <a:endParaRPr lang="en-US" sz="2200" dirty="0">
              <a:solidFill>
                <a:schemeClr val="tx2"/>
              </a:solidFill>
            </a:endParaRPr>
          </a:p>
        </p:txBody>
      </p:sp>
      <p:pic>
        <p:nvPicPr>
          <p:cNvPr id="2" name="Picture 1">
            <a:extLst>
              <a:ext uri="{FF2B5EF4-FFF2-40B4-BE49-F238E27FC236}">
                <a16:creationId xmlns:a16="http://schemas.microsoft.com/office/drawing/2014/main" id="{B1E9B642-981A-3F52-59D7-ED97F956C364}"/>
              </a:ext>
            </a:extLst>
          </p:cNvPr>
          <p:cNvPicPr>
            <a:picLocks noChangeAspect="1"/>
          </p:cNvPicPr>
          <p:nvPr/>
        </p:nvPicPr>
        <p:blipFill rotWithShape="1">
          <a:blip r:embed="rId2"/>
          <a:srcRect l="26589" r="25610" b="-2"/>
          <a:stretch/>
        </p:blipFill>
        <p:spPr>
          <a:xfrm>
            <a:off x="-6472" y="10"/>
            <a:ext cx="5486394" cy="6857982"/>
          </a:xfrm>
          <a:prstGeom prst="rect">
            <a:avLst/>
          </a:prstGeom>
        </p:spPr>
      </p:pic>
      <p:sp>
        <p:nvSpPr>
          <p:cNvPr id="16" name="Rectangle 15">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8" name="Straight Connector 17">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8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Rectangle 31">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A0BDA3-9CB3-14E8-1424-744E1F40191D}"/>
              </a:ext>
            </a:extLst>
          </p:cNvPr>
          <p:cNvSpPr txBox="1"/>
          <p:nvPr/>
        </p:nvSpPr>
        <p:spPr>
          <a:xfrm>
            <a:off x="4918515" y="1416581"/>
            <a:ext cx="6092786" cy="2127287"/>
          </a:xfrm>
          <a:prstGeom prst="rect">
            <a:avLst/>
          </a:prstGeom>
        </p:spPr>
        <p:txBody>
          <a:bodyPr vert="horz" lIns="91440" tIns="45720" rIns="91440" bIns="45720" rtlCol="0" anchor="b">
            <a:normAutofit/>
          </a:bodyPr>
          <a:lstStyle/>
          <a:p>
            <a:pPr>
              <a:lnSpc>
                <a:spcPct val="90000"/>
              </a:lnSpc>
              <a:spcBef>
                <a:spcPct val="0"/>
              </a:spcBef>
              <a:spcAft>
                <a:spcPts val="600"/>
              </a:spcAft>
              <a:buClr>
                <a:schemeClr val="accent2"/>
              </a:buClr>
            </a:pPr>
            <a:r>
              <a:rPr lang="en-US" sz="4800" dirty="0">
                <a:solidFill>
                  <a:schemeClr val="tx2"/>
                </a:solidFill>
                <a:latin typeface="+mj-lt"/>
                <a:ea typeface="+mj-ea"/>
                <a:cs typeface="+mj-cs"/>
              </a:rPr>
              <a:t>Thank you</a:t>
            </a:r>
          </a:p>
        </p:txBody>
      </p:sp>
      <p:sp>
        <p:nvSpPr>
          <p:cNvPr id="34" name="Rectangle 33">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1425169"/>
            <a:ext cx="873459" cy="4758471"/>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Graphic 5" descr="Angel Face with Solid Fill">
            <a:extLst>
              <a:ext uri="{FF2B5EF4-FFF2-40B4-BE49-F238E27FC236}">
                <a16:creationId xmlns:a16="http://schemas.microsoft.com/office/drawing/2014/main" id="{0D5EB66A-F226-4506-FC12-A61D34E74B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899" y="2427364"/>
            <a:ext cx="3756276" cy="3756276"/>
          </a:xfrm>
          <a:prstGeom prst="rect">
            <a:avLst/>
          </a:prstGeom>
        </p:spPr>
      </p:pic>
      <p:cxnSp>
        <p:nvCxnSpPr>
          <p:cNvPr id="36" name="Straight Connector 35">
            <a:extLst>
              <a:ext uri="{FF2B5EF4-FFF2-40B4-BE49-F238E27FC236}">
                <a16:creationId xmlns:a16="http://schemas.microsoft.com/office/drawing/2014/main" id="{6C87B12C-AB42-47DF-BEEB-69CD136A07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085229-A9F2-470C-9EEA-CFA3B7CE1B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1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0D9A0-8951-61D6-8B8B-695EBD184A4B}"/>
              </a:ext>
            </a:extLst>
          </p:cNvPr>
          <p:cNvSpPr txBox="1"/>
          <p:nvPr/>
        </p:nvSpPr>
        <p:spPr>
          <a:xfrm>
            <a:off x="1901888" y="2258007"/>
            <a:ext cx="9770707" cy="1754326"/>
          </a:xfrm>
          <a:prstGeom prst="rect">
            <a:avLst/>
          </a:prstGeom>
          <a:noFill/>
        </p:spPr>
        <p:txBody>
          <a:bodyPr wrap="square" rtlCol="0">
            <a:spAutoFit/>
          </a:bodyPr>
          <a:lstStyle/>
          <a:p>
            <a:r>
              <a:rPr lang="en-US" dirty="0">
                <a:solidFill>
                  <a:schemeClr val="accent1">
                    <a:lumMod val="50000"/>
                  </a:schemeClr>
                </a:solidFill>
              </a:rPr>
              <a:t>Under the guidance of our respectable supervisor Dr. Sachine Patel  and Co- supervisor Sadhna Pandey, We have done a Project name as Music Recommender system. To start with we thought of a recommender system but after realizing we had so many area of studies to cover, but with the valuable guidance we decided to move with Music recommender system. </a:t>
            </a:r>
          </a:p>
          <a:p>
            <a:endParaRPr lang="en-US" dirty="0">
              <a:solidFill>
                <a:schemeClr val="accent1">
                  <a:lumMod val="50000"/>
                </a:schemeClr>
              </a:solidFill>
            </a:endParaRPr>
          </a:p>
          <a:p>
            <a:r>
              <a:rPr lang="en-US" dirty="0">
                <a:solidFill>
                  <a:schemeClr val="accent1">
                    <a:lumMod val="50000"/>
                  </a:schemeClr>
                </a:solidFill>
              </a:rPr>
              <a:t>Now we will give you all presented a brief overview of our problem with the work we had done till now. </a:t>
            </a:r>
          </a:p>
        </p:txBody>
      </p:sp>
    </p:spTree>
    <p:extLst>
      <p:ext uri="{BB962C8B-B14F-4D97-AF65-F5344CB8AC3E}">
        <p14:creationId xmlns:p14="http://schemas.microsoft.com/office/powerpoint/2010/main" val="371614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63BABD39-DADC-45D4-81D2-0BA1BE6E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FEF4583F-0B72-4942-B10E-222C912C5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D68BD3C7-834E-43F0-9527-BB190AD2F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0206" y="-1"/>
            <a:ext cx="8999774" cy="4995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9824305-C48E-445C-A06D-E9D658EA4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40206" y="4873933"/>
            <a:ext cx="8997696" cy="12182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35" name="Straight Connector 34">
            <a:extLst>
              <a:ext uri="{FF2B5EF4-FFF2-40B4-BE49-F238E27FC236}">
                <a16:creationId xmlns:a16="http://schemas.microsoft.com/office/drawing/2014/main" id="{CF534936-0C2D-4585-AA0A-DF52422A03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0C5A755-0384-4BD5-84CB-3A02C1C7F4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TextBox 1">
            <a:extLst>
              <a:ext uri="{FF2B5EF4-FFF2-40B4-BE49-F238E27FC236}">
                <a16:creationId xmlns:a16="http://schemas.microsoft.com/office/drawing/2014/main" id="{4866D666-47AA-6103-B303-97633E11125C}"/>
              </a:ext>
            </a:extLst>
          </p:cNvPr>
          <p:cNvGraphicFramePr/>
          <p:nvPr>
            <p:extLst>
              <p:ext uri="{D42A27DB-BD31-4B8C-83A1-F6EECF244321}">
                <p14:modId xmlns:p14="http://schemas.microsoft.com/office/powerpoint/2010/main" val="2973697554"/>
              </p:ext>
            </p:extLst>
          </p:nvPr>
        </p:nvGraphicFramePr>
        <p:xfrm>
          <a:off x="1971675" y="1581150"/>
          <a:ext cx="7878420" cy="3048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1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2">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6EA1469-3C14-FA16-5E73-C4008A16860A}"/>
              </a:ext>
            </a:extLst>
          </p:cNvPr>
          <p:cNvSpPr txBox="1"/>
          <p:nvPr/>
        </p:nvSpPr>
        <p:spPr>
          <a:xfrm>
            <a:off x="578498" y="2090058"/>
            <a:ext cx="10823510" cy="3410542"/>
          </a:xfrm>
          <a:prstGeom prst="rect">
            <a:avLst/>
          </a:prstGeom>
        </p:spPr>
        <p:txBody>
          <a:bodyPr vert="horz" lIns="91440" tIns="45720" rIns="91440" bIns="45720" rtlCol="0">
            <a:normAutofit/>
          </a:bodyPr>
          <a:lstStyle/>
          <a:p>
            <a:pPr algn="ctr">
              <a:lnSpc>
                <a:spcPts val="2800"/>
              </a:lnSpc>
              <a:spcAft>
                <a:spcPts val="600"/>
              </a:spcAft>
              <a:buClr>
                <a:schemeClr val="accent2"/>
              </a:buClr>
            </a:pPr>
            <a:r>
              <a:rPr lang="en-US" sz="2400" b="1" dirty="0">
                <a:solidFill>
                  <a:schemeClr val="accent1">
                    <a:lumMod val="50000"/>
                  </a:schemeClr>
                </a:solidFill>
              </a:rPr>
              <a:t>Introduction :-  </a:t>
            </a:r>
          </a:p>
          <a:p>
            <a:pPr>
              <a:lnSpc>
                <a:spcPts val="2800"/>
              </a:lnSpc>
              <a:spcAft>
                <a:spcPts val="600"/>
              </a:spcAft>
              <a:buClr>
                <a:schemeClr val="accent2"/>
              </a:buClr>
            </a:pPr>
            <a:r>
              <a:rPr lang="en-US" sz="2000" dirty="0">
                <a:solidFill>
                  <a:schemeClr val="accent1">
                    <a:lumMod val="50000"/>
                  </a:schemeClr>
                </a:solidFill>
              </a:rPr>
              <a:t>The recommender system can predict whether a particular user would prefer an item or not based on the user’s profile.  </a:t>
            </a:r>
          </a:p>
          <a:p>
            <a:pPr>
              <a:lnSpc>
                <a:spcPts val="2800"/>
              </a:lnSpc>
              <a:spcAft>
                <a:spcPts val="600"/>
              </a:spcAft>
              <a:buClr>
                <a:schemeClr val="accent2"/>
              </a:buClr>
            </a:pPr>
            <a:r>
              <a:rPr lang="en-US" sz="2000" dirty="0">
                <a:solidFill>
                  <a:schemeClr val="accent1">
                    <a:lumMod val="50000"/>
                  </a:schemeClr>
                </a:solidFill>
              </a:rPr>
              <a:t>The Recommender system is a system that helps an algorithm or device to guess something for their respective users. With this idea in our mind, we choose to work on a recommender system that helps the user to understand their day-to-day requirements and make their decisions with clearer information in mind.</a:t>
            </a:r>
          </a:p>
        </p:txBody>
      </p:sp>
      <p:cxnSp>
        <p:nvCxnSpPr>
          <p:cNvPr id="17" name="Straight Connector 16">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71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9D62F4B-698C-4A3E-B150-8D32AEC26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2">
            <a:extLst>
              <a:ext uri="{FF2B5EF4-FFF2-40B4-BE49-F238E27FC236}">
                <a16:creationId xmlns:a16="http://schemas.microsoft.com/office/drawing/2014/main" id="{3033D699-F972-442A-9111-79DD65A42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Rectangle 14">
            <a:extLst>
              <a:ext uri="{FF2B5EF4-FFF2-40B4-BE49-F238E27FC236}">
                <a16:creationId xmlns:a16="http://schemas.microsoft.com/office/drawing/2014/main" id="{48CB0E37-DA39-43FD-AA53-B5F23D898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3" y="-5610"/>
            <a:ext cx="692763" cy="69989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46C4A765-D564-4CAD-8AAD-184C71DA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Web Design">
            <a:extLst>
              <a:ext uri="{FF2B5EF4-FFF2-40B4-BE49-F238E27FC236}">
                <a16:creationId xmlns:a16="http://schemas.microsoft.com/office/drawing/2014/main" id="{805242C0-DF29-4E25-1A79-631817F74F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15" y="699900"/>
            <a:ext cx="5031557" cy="5031557"/>
          </a:xfrm>
          <a:prstGeom prst="rect">
            <a:avLst/>
          </a:prstGeom>
        </p:spPr>
      </p:pic>
      <p:sp>
        <p:nvSpPr>
          <p:cNvPr id="2" name="TextBox 1">
            <a:extLst>
              <a:ext uri="{FF2B5EF4-FFF2-40B4-BE49-F238E27FC236}">
                <a16:creationId xmlns:a16="http://schemas.microsoft.com/office/drawing/2014/main" id="{13F88170-07F8-4F1F-8FE8-338D98C6E7F1}"/>
              </a:ext>
            </a:extLst>
          </p:cNvPr>
          <p:cNvSpPr txBox="1"/>
          <p:nvPr/>
        </p:nvSpPr>
        <p:spPr>
          <a:xfrm>
            <a:off x="5616544" y="1310535"/>
            <a:ext cx="5879639" cy="4566390"/>
          </a:xfrm>
          <a:prstGeom prst="rect">
            <a:avLst/>
          </a:prstGeom>
        </p:spPr>
        <p:txBody>
          <a:bodyPr vert="horz" lIns="91440" tIns="45720" rIns="91440" bIns="45720" rtlCol="0" anchor="t">
            <a:noAutofit/>
          </a:bodyPr>
          <a:lstStyle/>
          <a:p>
            <a:pPr>
              <a:lnSpc>
                <a:spcPts val="2800"/>
              </a:lnSpc>
              <a:spcAft>
                <a:spcPts val="600"/>
              </a:spcAft>
              <a:buClr>
                <a:schemeClr val="accent2"/>
              </a:buClr>
            </a:pPr>
            <a:r>
              <a:rPr lang="en-US" sz="2400" b="1" dirty="0">
                <a:solidFill>
                  <a:schemeClr val="accent1">
                    <a:lumMod val="50000"/>
                  </a:schemeClr>
                </a:solidFill>
              </a:rPr>
              <a:t>Solution</a:t>
            </a:r>
            <a:r>
              <a:rPr lang="en-US" b="1" dirty="0">
                <a:solidFill>
                  <a:schemeClr val="accent1">
                    <a:lumMod val="50000"/>
                  </a:schemeClr>
                </a:solidFill>
              </a:rPr>
              <a:t> </a:t>
            </a:r>
          </a:p>
          <a:p>
            <a:pPr>
              <a:lnSpc>
                <a:spcPts val="2800"/>
              </a:lnSpc>
              <a:spcAft>
                <a:spcPts val="600"/>
              </a:spcAft>
              <a:buClr>
                <a:schemeClr val="accent2"/>
              </a:buClr>
            </a:pPr>
            <a:r>
              <a:rPr lang="en-US" dirty="0">
                <a:solidFill>
                  <a:schemeClr val="accent1">
                    <a:lumMod val="50000"/>
                  </a:schemeClr>
                </a:solidFill>
              </a:rPr>
              <a:t>We created a GUI which need a set of inputs such as user’s searches and some question’s answer, and based on the answer given, our system processes that data and recommend one of these Music (music, book or movie or may be all of these). </a:t>
            </a:r>
          </a:p>
          <a:p>
            <a:pPr>
              <a:lnSpc>
                <a:spcPts val="2800"/>
              </a:lnSpc>
              <a:spcAft>
                <a:spcPts val="600"/>
              </a:spcAft>
              <a:buClr>
                <a:schemeClr val="accent2"/>
              </a:buClr>
            </a:pPr>
            <a:r>
              <a:rPr lang="en-US" dirty="0">
                <a:solidFill>
                  <a:schemeClr val="accent1">
                    <a:lumMod val="50000"/>
                  </a:schemeClr>
                </a:solidFill>
              </a:rPr>
              <a:t>We used Spotipy API for list of songs as we couldn’t store billions of songs in a single PC and search through them. </a:t>
            </a:r>
          </a:p>
          <a:p>
            <a:pPr>
              <a:lnSpc>
                <a:spcPts val="2800"/>
              </a:lnSpc>
              <a:spcAft>
                <a:spcPts val="600"/>
              </a:spcAft>
              <a:buClr>
                <a:schemeClr val="accent2"/>
              </a:buClr>
            </a:pPr>
            <a:r>
              <a:rPr lang="en-US" dirty="0">
                <a:solidFill>
                  <a:schemeClr val="accent1">
                    <a:lumMod val="50000"/>
                  </a:schemeClr>
                </a:solidFill>
              </a:rPr>
              <a:t>We used python programming language as medium to design the idea we had in our mind. There are some of the Snap shots are attached below for just a glance.</a:t>
            </a:r>
          </a:p>
        </p:txBody>
      </p:sp>
      <p:cxnSp>
        <p:nvCxnSpPr>
          <p:cNvPr id="19" name="Straight Connector 18">
            <a:extLst>
              <a:ext uri="{FF2B5EF4-FFF2-40B4-BE49-F238E27FC236}">
                <a16:creationId xmlns:a16="http://schemas.microsoft.com/office/drawing/2014/main" id="{EA28B1DC-0672-4B37-99C8-1A33D3D31E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DB89D3-7786-4CAE-BB16-92D36C825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46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356F39-536B-97A1-34BF-75F7A5EDDBFB}"/>
              </a:ext>
            </a:extLst>
          </p:cNvPr>
          <p:cNvPicPr>
            <a:picLocks noChangeAspect="1"/>
          </p:cNvPicPr>
          <p:nvPr/>
        </p:nvPicPr>
        <p:blipFill>
          <a:blip r:embed="rId2"/>
          <a:stretch>
            <a:fillRect/>
          </a:stretch>
        </p:blipFill>
        <p:spPr>
          <a:xfrm>
            <a:off x="1527664" y="660533"/>
            <a:ext cx="2817041" cy="5447990"/>
          </a:xfrm>
          <a:prstGeom prst="rect">
            <a:avLst/>
          </a:prstGeom>
        </p:spPr>
      </p:pic>
      <p:pic>
        <p:nvPicPr>
          <p:cNvPr id="7" name="Picture 6">
            <a:extLst>
              <a:ext uri="{FF2B5EF4-FFF2-40B4-BE49-F238E27FC236}">
                <a16:creationId xmlns:a16="http://schemas.microsoft.com/office/drawing/2014/main" id="{417CDC9C-539E-2FED-E1D4-D9844A5C4A77}"/>
              </a:ext>
            </a:extLst>
          </p:cNvPr>
          <p:cNvPicPr>
            <a:picLocks noChangeAspect="1"/>
          </p:cNvPicPr>
          <p:nvPr/>
        </p:nvPicPr>
        <p:blipFill>
          <a:blip r:embed="rId3"/>
          <a:stretch>
            <a:fillRect/>
          </a:stretch>
        </p:blipFill>
        <p:spPr>
          <a:xfrm>
            <a:off x="7059109" y="698588"/>
            <a:ext cx="2817041" cy="5460824"/>
          </a:xfrm>
          <a:prstGeom prst="rect">
            <a:avLst/>
          </a:prstGeom>
        </p:spPr>
      </p:pic>
      <p:sp>
        <p:nvSpPr>
          <p:cNvPr id="8" name="TextBox 7">
            <a:extLst>
              <a:ext uri="{FF2B5EF4-FFF2-40B4-BE49-F238E27FC236}">
                <a16:creationId xmlns:a16="http://schemas.microsoft.com/office/drawing/2014/main" id="{DC23B26A-245A-EF64-96F0-027E314B9F0E}"/>
              </a:ext>
            </a:extLst>
          </p:cNvPr>
          <p:cNvSpPr txBox="1"/>
          <p:nvPr/>
        </p:nvSpPr>
        <p:spPr>
          <a:xfrm>
            <a:off x="4344705" y="3100101"/>
            <a:ext cx="1895475" cy="369332"/>
          </a:xfrm>
          <a:prstGeom prst="rect">
            <a:avLst/>
          </a:prstGeom>
          <a:noFill/>
        </p:spPr>
        <p:txBody>
          <a:bodyPr wrap="square" rtlCol="0">
            <a:spAutoFit/>
          </a:bodyPr>
          <a:lstStyle/>
          <a:p>
            <a:r>
              <a:rPr lang="en-IN" dirty="0">
                <a:solidFill>
                  <a:schemeClr val="accent1">
                    <a:lumMod val="50000"/>
                  </a:schemeClr>
                </a:solidFill>
              </a:rPr>
              <a:t>Home window</a:t>
            </a:r>
            <a:endParaRPr lang="en-US" dirty="0">
              <a:solidFill>
                <a:schemeClr val="accent1">
                  <a:lumMod val="50000"/>
                </a:schemeClr>
              </a:solidFill>
            </a:endParaRPr>
          </a:p>
        </p:txBody>
      </p:sp>
      <p:sp>
        <p:nvSpPr>
          <p:cNvPr id="9" name="TextBox 8">
            <a:extLst>
              <a:ext uri="{FF2B5EF4-FFF2-40B4-BE49-F238E27FC236}">
                <a16:creationId xmlns:a16="http://schemas.microsoft.com/office/drawing/2014/main" id="{57B2B581-5BC7-30FF-D2CA-2FFA63C59C1E}"/>
              </a:ext>
            </a:extLst>
          </p:cNvPr>
          <p:cNvSpPr txBox="1"/>
          <p:nvPr/>
        </p:nvSpPr>
        <p:spPr>
          <a:xfrm>
            <a:off x="10016692" y="3100101"/>
            <a:ext cx="2063341" cy="369332"/>
          </a:xfrm>
          <a:prstGeom prst="rect">
            <a:avLst/>
          </a:prstGeom>
          <a:noFill/>
        </p:spPr>
        <p:txBody>
          <a:bodyPr wrap="square" rtlCol="0">
            <a:spAutoFit/>
          </a:bodyPr>
          <a:lstStyle/>
          <a:p>
            <a:r>
              <a:rPr lang="en-IN" dirty="0">
                <a:solidFill>
                  <a:schemeClr val="accent1">
                    <a:lumMod val="50000"/>
                  </a:schemeClr>
                </a:solidFill>
              </a:rPr>
              <a:t>Suggestion window</a:t>
            </a:r>
            <a:endParaRPr lang="en-US" dirty="0">
              <a:solidFill>
                <a:schemeClr val="accent1">
                  <a:lumMod val="50000"/>
                </a:schemeClr>
              </a:solidFill>
            </a:endParaRPr>
          </a:p>
        </p:txBody>
      </p:sp>
    </p:spTree>
    <p:extLst>
      <p:ext uri="{BB962C8B-B14F-4D97-AF65-F5344CB8AC3E}">
        <p14:creationId xmlns:p14="http://schemas.microsoft.com/office/powerpoint/2010/main" val="197008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802D2-9F7C-B916-8B50-EFB8203AF85D}"/>
              </a:ext>
            </a:extLst>
          </p:cNvPr>
          <p:cNvPicPr>
            <a:picLocks noChangeAspect="1"/>
          </p:cNvPicPr>
          <p:nvPr/>
        </p:nvPicPr>
        <p:blipFill>
          <a:blip r:embed="rId2"/>
          <a:stretch>
            <a:fillRect/>
          </a:stretch>
        </p:blipFill>
        <p:spPr>
          <a:xfrm>
            <a:off x="1533380" y="733424"/>
            <a:ext cx="2783560" cy="5389985"/>
          </a:xfrm>
          <a:prstGeom prst="rect">
            <a:avLst/>
          </a:prstGeom>
        </p:spPr>
      </p:pic>
      <p:sp>
        <p:nvSpPr>
          <p:cNvPr id="4" name="TextBox 3">
            <a:extLst>
              <a:ext uri="{FF2B5EF4-FFF2-40B4-BE49-F238E27FC236}">
                <a16:creationId xmlns:a16="http://schemas.microsoft.com/office/drawing/2014/main" id="{D2466888-45E8-305F-97CA-1F99C86DA1DD}"/>
              </a:ext>
            </a:extLst>
          </p:cNvPr>
          <p:cNvSpPr txBox="1"/>
          <p:nvPr/>
        </p:nvSpPr>
        <p:spPr>
          <a:xfrm>
            <a:off x="4420905" y="2890551"/>
            <a:ext cx="1895475" cy="369332"/>
          </a:xfrm>
          <a:prstGeom prst="rect">
            <a:avLst/>
          </a:prstGeom>
          <a:noFill/>
        </p:spPr>
        <p:txBody>
          <a:bodyPr wrap="square" rtlCol="0">
            <a:spAutoFit/>
          </a:bodyPr>
          <a:lstStyle/>
          <a:p>
            <a:r>
              <a:rPr lang="en-IN" dirty="0">
                <a:solidFill>
                  <a:schemeClr val="accent1">
                    <a:lumMod val="50000"/>
                  </a:schemeClr>
                </a:solidFill>
              </a:rPr>
              <a:t>Play window</a:t>
            </a:r>
            <a:endParaRPr lang="en-US" dirty="0">
              <a:solidFill>
                <a:schemeClr val="accent1">
                  <a:lumMod val="50000"/>
                </a:schemeClr>
              </a:solidFill>
            </a:endParaRPr>
          </a:p>
        </p:txBody>
      </p:sp>
      <p:sp>
        <p:nvSpPr>
          <p:cNvPr id="5" name="TextBox 4">
            <a:extLst>
              <a:ext uri="{FF2B5EF4-FFF2-40B4-BE49-F238E27FC236}">
                <a16:creationId xmlns:a16="http://schemas.microsoft.com/office/drawing/2014/main" id="{CF10731E-6449-337E-5C91-B05E37CBB1E3}"/>
              </a:ext>
            </a:extLst>
          </p:cNvPr>
          <p:cNvSpPr txBox="1"/>
          <p:nvPr/>
        </p:nvSpPr>
        <p:spPr>
          <a:xfrm>
            <a:off x="10507380" y="2890551"/>
            <a:ext cx="1895475" cy="369332"/>
          </a:xfrm>
          <a:prstGeom prst="rect">
            <a:avLst/>
          </a:prstGeom>
          <a:noFill/>
        </p:spPr>
        <p:txBody>
          <a:bodyPr wrap="square" rtlCol="0">
            <a:spAutoFit/>
          </a:bodyPr>
          <a:lstStyle/>
          <a:p>
            <a:r>
              <a:rPr lang="en-IN" dirty="0">
                <a:solidFill>
                  <a:schemeClr val="accent1">
                    <a:lumMod val="50000"/>
                  </a:schemeClr>
                </a:solidFill>
              </a:rPr>
              <a:t>Resume window</a:t>
            </a:r>
            <a:endParaRPr lang="en-US" dirty="0">
              <a:solidFill>
                <a:schemeClr val="accent1">
                  <a:lumMod val="50000"/>
                </a:schemeClr>
              </a:solidFill>
            </a:endParaRPr>
          </a:p>
        </p:txBody>
      </p:sp>
      <p:pic>
        <p:nvPicPr>
          <p:cNvPr id="7" name="Picture 6">
            <a:extLst>
              <a:ext uri="{FF2B5EF4-FFF2-40B4-BE49-F238E27FC236}">
                <a16:creationId xmlns:a16="http://schemas.microsoft.com/office/drawing/2014/main" id="{4DDB9946-DA2E-E802-820D-FBA12EF74F09}"/>
              </a:ext>
            </a:extLst>
          </p:cNvPr>
          <p:cNvPicPr>
            <a:picLocks noChangeAspect="1"/>
          </p:cNvPicPr>
          <p:nvPr/>
        </p:nvPicPr>
        <p:blipFill>
          <a:blip r:embed="rId3"/>
          <a:stretch>
            <a:fillRect/>
          </a:stretch>
        </p:blipFill>
        <p:spPr>
          <a:xfrm>
            <a:off x="6960724" y="733424"/>
            <a:ext cx="2799255" cy="5389986"/>
          </a:xfrm>
          <a:prstGeom prst="rect">
            <a:avLst/>
          </a:prstGeom>
        </p:spPr>
      </p:pic>
    </p:spTree>
    <p:extLst>
      <p:ext uri="{BB962C8B-B14F-4D97-AF65-F5344CB8AC3E}">
        <p14:creationId xmlns:p14="http://schemas.microsoft.com/office/powerpoint/2010/main" val="192933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4">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26">
            <a:extLst>
              <a:ext uri="{FF2B5EF4-FFF2-40B4-BE49-F238E27FC236}">
                <a16:creationId xmlns:a16="http://schemas.microsoft.com/office/drawing/2014/main" id="{3A2DC49B-D61A-403C-A0C2-61E1F9E5E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1" name="Rectangle 28">
            <a:extLst>
              <a:ext uri="{FF2B5EF4-FFF2-40B4-BE49-F238E27FC236}">
                <a16:creationId xmlns:a16="http://schemas.microsoft.com/office/drawing/2014/main" id="{5FDB116B-0A77-4678-89C9-93F73F8A8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4198"/>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30">
            <a:extLst>
              <a:ext uri="{FF2B5EF4-FFF2-40B4-BE49-F238E27FC236}">
                <a16:creationId xmlns:a16="http://schemas.microsoft.com/office/drawing/2014/main" id="{945295E5-34CF-4AEF-8F16-536607D46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019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07A1137-1252-D7E4-D9DD-EDC4333D5485}"/>
              </a:ext>
            </a:extLst>
          </p:cNvPr>
          <p:cNvSpPr txBox="1"/>
          <p:nvPr/>
        </p:nvSpPr>
        <p:spPr>
          <a:xfrm>
            <a:off x="2070724" y="1688125"/>
            <a:ext cx="6558925" cy="3095445"/>
          </a:xfrm>
          <a:prstGeom prst="rect">
            <a:avLst/>
          </a:prstGeom>
        </p:spPr>
        <p:txBody>
          <a:bodyPr vert="horz" lIns="91440" tIns="45720" rIns="91440" bIns="45720" rtlCol="0" anchor="t">
            <a:normAutofit/>
          </a:bodyPr>
          <a:lstStyle/>
          <a:p>
            <a:pPr>
              <a:lnSpc>
                <a:spcPts val="2800"/>
              </a:lnSpc>
              <a:spcAft>
                <a:spcPts val="600"/>
              </a:spcAft>
              <a:buClr>
                <a:schemeClr val="accent2"/>
              </a:buClr>
            </a:pPr>
            <a:r>
              <a:rPr lang="en-US" sz="2000" b="1" dirty="0">
                <a:solidFill>
                  <a:schemeClr val="accent1">
                    <a:lumMod val="50000"/>
                  </a:schemeClr>
                </a:solidFill>
              </a:rPr>
              <a:t>Drawbacks</a:t>
            </a:r>
          </a:p>
          <a:p>
            <a:pPr>
              <a:lnSpc>
                <a:spcPts val="2800"/>
              </a:lnSpc>
              <a:spcAft>
                <a:spcPts val="600"/>
              </a:spcAft>
              <a:buClr>
                <a:schemeClr val="accent2"/>
              </a:buClr>
            </a:pPr>
            <a:r>
              <a:rPr lang="en-US" dirty="0">
                <a:solidFill>
                  <a:schemeClr val="accent1">
                    <a:lumMod val="50000"/>
                  </a:schemeClr>
                </a:solidFill>
              </a:rPr>
              <a:t>Presently we are only able to suggest list of songs to respective user. Play song or say streaming song is out of our reach but we are trying our best to upgrade it more and show our best work in upcoming upgrades. </a:t>
            </a:r>
          </a:p>
          <a:p>
            <a:pPr indent="-228600">
              <a:lnSpc>
                <a:spcPts val="2800"/>
              </a:lnSpc>
              <a:spcAft>
                <a:spcPts val="600"/>
              </a:spcAft>
              <a:buClr>
                <a:schemeClr val="accent2"/>
              </a:buClr>
              <a:buFont typeface="Wingdings 2" panose="05020102010507070707" pitchFamily="18" charset="2"/>
              <a:buChar char=""/>
            </a:pPr>
            <a:endParaRPr lang="en-US" dirty="0">
              <a:solidFill>
                <a:schemeClr val="accent1">
                  <a:lumMod val="50000"/>
                </a:schemeClr>
              </a:solidFill>
            </a:endParaRPr>
          </a:p>
        </p:txBody>
      </p:sp>
      <p:sp>
        <p:nvSpPr>
          <p:cNvPr id="43" name="Rectangle 32">
            <a:extLst>
              <a:ext uri="{FF2B5EF4-FFF2-40B4-BE49-F238E27FC236}">
                <a16:creationId xmlns:a16="http://schemas.microsoft.com/office/drawing/2014/main" id="{0888C27D-5B01-459C-AD27-511C9689F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4658" y="6172199"/>
            <a:ext cx="697342" cy="685800"/>
          </a:xfrm>
          <a:prstGeom prst="rect">
            <a:avLst/>
          </a:prstGeom>
          <a:solidFill>
            <a:srgbClr val="2CD4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44" name="Straight Connector 34">
            <a:extLst>
              <a:ext uri="{FF2B5EF4-FFF2-40B4-BE49-F238E27FC236}">
                <a16:creationId xmlns:a16="http://schemas.microsoft.com/office/drawing/2014/main" id="{7DBDB75C-8DE5-4ABB-B562-3B34BC5521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2CD4FF"/>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36">
            <a:extLst>
              <a:ext uri="{FF2B5EF4-FFF2-40B4-BE49-F238E27FC236}">
                <a16:creationId xmlns:a16="http://schemas.microsoft.com/office/drawing/2014/main" id="{5BD90595-18FC-4F56-88B7-A0D8D47F69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2CD4FF"/>
            </a:solidFill>
            <a:prstDash val="dash"/>
          </a:ln>
        </p:spPr>
        <p:style>
          <a:lnRef idx="1">
            <a:schemeClr val="accent1"/>
          </a:lnRef>
          <a:fillRef idx="0">
            <a:schemeClr val="accent1"/>
          </a:fillRef>
          <a:effectRef idx="0">
            <a:schemeClr val="accent1"/>
          </a:effectRef>
          <a:fontRef idx="minor">
            <a:schemeClr val="tx1"/>
          </a:fontRef>
        </p:style>
      </p:cxnSp>
      <p:pic>
        <p:nvPicPr>
          <p:cNvPr id="4" name="Picture 3" descr="Pink and blue musical note">
            <a:extLst>
              <a:ext uri="{FF2B5EF4-FFF2-40B4-BE49-F238E27FC236}">
                <a16:creationId xmlns:a16="http://schemas.microsoft.com/office/drawing/2014/main" id="{4D8A53F1-9520-A7A1-9D14-D73CF16B4A5E}"/>
              </a:ext>
            </a:extLst>
          </p:cNvPr>
          <p:cNvPicPr>
            <a:picLocks noChangeAspect="1"/>
          </p:cNvPicPr>
          <p:nvPr/>
        </p:nvPicPr>
        <p:blipFill rotWithShape="1">
          <a:blip r:embed="rId2"/>
          <a:srcRect t="19995" r="2" b="26417"/>
          <a:stretch/>
        </p:blipFill>
        <p:spPr>
          <a:xfrm>
            <a:off x="7356003" y="4703506"/>
            <a:ext cx="4145544" cy="1482891"/>
          </a:xfrm>
          <a:prstGeom prst="rect">
            <a:avLst/>
          </a:prstGeom>
        </p:spPr>
      </p:pic>
    </p:spTree>
    <p:extLst>
      <p:ext uri="{BB962C8B-B14F-4D97-AF65-F5344CB8AC3E}">
        <p14:creationId xmlns:p14="http://schemas.microsoft.com/office/powerpoint/2010/main" val="1823967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9">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5"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6" name="TextBox 1">
            <a:extLst>
              <a:ext uri="{FF2B5EF4-FFF2-40B4-BE49-F238E27FC236}">
                <a16:creationId xmlns:a16="http://schemas.microsoft.com/office/drawing/2014/main" id="{3327E68C-2936-F7D9-218F-67FA6ADBFD9C}"/>
              </a:ext>
            </a:extLst>
          </p:cNvPr>
          <p:cNvGraphicFramePr/>
          <p:nvPr>
            <p:extLst>
              <p:ext uri="{D42A27DB-BD31-4B8C-83A1-F6EECF244321}">
                <p14:modId xmlns:p14="http://schemas.microsoft.com/office/powerpoint/2010/main" val="2440893074"/>
              </p:ext>
            </p:extLst>
          </p:nvPr>
        </p:nvGraphicFramePr>
        <p:xfrm>
          <a:off x="4245429" y="699998"/>
          <a:ext cx="7613779" cy="5472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9344"/>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57</TotalTime>
  <Words>393</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Dante</vt:lpstr>
      <vt:lpstr>Dante (Headings)2</vt:lpstr>
      <vt:lpstr>Helvetica Neue Medium</vt:lpstr>
      <vt:lpstr>Wingdings 2</vt:lpstr>
      <vt:lpstr>OffsetVTI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Panwar</dc:creator>
  <cp:lastModifiedBy>Vinay Panwar</cp:lastModifiedBy>
  <cp:revision>13</cp:revision>
  <dcterms:created xsi:type="dcterms:W3CDTF">2022-11-10T16:16:52Z</dcterms:created>
  <dcterms:modified xsi:type="dcterms:W3CDTF">2022-11-10T17:20:31Z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2022-11-10T16:23:18Z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898f26ea-6b27-4e0c-baaf-894c34910a3e</vt:lpwstr>
  </property>
  <property fmtid="{D5CDD505-2E9C-101B-9397-08002B2CF9AE}" pid="7" name="MSIP_Label_defa4170-0d19-0005-0004-bc88714345d2_ActionId">
    <vt:lpwstr>9f583e6b-bd2a-4d32-8ed1-c65ce536b9b9</vt:lpwstr>
  </property>
  <property fmtid="{D5CDD505-2E9C-101B-9397-08002B2CF9AE}" pid="8" name="MSIP_Label_defa4170-0d19-0005-0004-bc88714345d2_ContentBits">
    <vt:lpwstr>0</vt:lpwstr>
  </property>
</Properties>
</file>