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59"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5" d="100"/>
          <a:sy n="75" d="100"/>
        </p:scale>
        <p:origin x="5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D6FEF-D33E-407E-98A8-1299EBD1291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ABA1579-5989-480C-9F22-024C64894A79}">
      <dgm:prSet/>
      <dgm:spPr/>
      <dgm:t>
        <a:bodyPr/>
        <a:lstStyle/>
        <a:p>
          <a:r>
            <a:rPr lang="en-US"/>
            <a:t>Content :-</a:t>
          </a:r>
        </a:p>
      </dgm:t>
    </dgm:pt>
    <dgm:pt modelId="{10C474AB-34BA-4971-BAA2-47C5F4414952}" type="parTrans" cxnId="{C8D7BA51-B9ED-4F97-9796-9FCB84C91EEE}">
      <dgm:prSet/>
      <dgm:spPr/>
      <dgm:t>
        <a:bodyPr/>
        <a:lstStyle/>
        <a:p>
          <a:endParaRPr lang="en-US"/>
        </a:p>
      </dgm:t>
    </dgm:pt>
    <dgm:pt modelId="{F92B261A-9DA5-4A4A-859B-5FF837236F14}" type="sibTrans" cxnId="{C8D7BA51-B9ED-4F97-9796-9FCB84C91EEE}">
      <dgm:prSet/>
      <dgm:spPr/>
      <dgm:t>
        <a:bodyPr/>
        <a:lstStyle/>
        <a:p>
          <a:endParaRPr lang="en-US"/>
        </a:p>
      </dgm:t>
    </dgm:pt>
    <dgm:pt modelId="{0D9A47C9-B699-4B6F-9CD1-4FA10E2F1CE6}">
      <dgm:prSet/>
      <dgm:spPr/>
      <dgm:t>
        <a:bodyPr/>
        <a:lstStyle/>
        <a:p>
          <a:r>
            <a:rPr lang="en-US"/>
            <a:t>Problem Statement </a:t>
          </a:r>
        </a:p>
      </dgm:t>
    </dgm:pt>
    <dgm:pt modelId="{529CB057-22D3-4B72-9929-2B93DCFDD8B4}" type="parTrans" cxnId="{C5DAE99A-2679-4D8E-B70D-4F8575E68803}">
      <dgm:prSet/>
      <dgm:spPr/>
      <dgm:t>
        <a:bodyPr/>
        <a:lstStyle/>
        <a:p>
          <a:endParaRPr lang="en-US"/>
        </a:p>
      </dgm:t>
    </dgm:pt>
    <dgm:pt modelId="{C5EABF0C-3895-4739-B97E-89CB8FD230D2}" type="sibTrans" cxnId="{C5DAE99A-2679-4D8E-B70D-4F8575E68803}">
      <dgm:prSet/>
      <dgm:spPr/>
      <dgm:t>
        <a:bodyPr/>
        <a:lstStyle/>
        <a:p>
          <a:endParaRPr lang="en-US"/>
        </a:p>
      </dgm:t>
    </dgm:pt>
    <dgm:pt modelId="{33E78445-EF25-4838-9966-F6AD042834FB}">
      <dgm:prSet/>
      <dgm:spPr/>
      <dgm:t>
        <a:bodyPr/>
        <a:lstStyle/>
        <a:p>
          <a:r>
            <a:rPr lang="en-US"/>
            <a:t>Introduction </a:t>
          </a:r>
        </a:p>
      </dgm:t>
    </dgm:pt>
    <dgm:pt modelId="{551D3C09-3100-4AD6-B0AC-B0D506F30C03}" type="parTrans" cxnId="{3ED6EC2E-A23F-47CF-8A67-29B9AA9A4284}">
      <dgm:prSet/>
      <dgm:spPr/>
      <dgm:t>
        <a:bodyPr/>
        <a:lstStyle/>
        <a:p>
          <a:endParaRPr lang="en-US"/>
        </a:p>
      </dgm:t>
    </dgm:pt>
    <dgm:pt modelId="{48D747C2-1410-401A-BEE0-486499E943D6}" type="sibTrans" cxnId="{3ED6EC2E-A23F-47CF-8A67-29B9AA9A4284}">
      <dgm:prSet/>
      <dgm:spPr/>
      <dgm:t>
        <a:bodyPr/>
        <a:lstStyle/>
        <a:p>
          <a:endParaRPr lang="en-US"/>
        </a:p>
      </dgm:t>
    </dgm:pt>
    <dgm:pt modelId="{C64273D3-8A69-4751-B3A0-494AE6D1A6C1}">
      <dgm:prSet/>
      <dgm:spPr/>
      <dgm:t>
        <a:bodyPr/>
        <a:lstStyle/>
        <a:p>
          <a:r>
            <a:rPr lang="en-US"/>
            <a:t>Proposed solution </a:t>
          </a:r>
        </a:p>
      </dgm:t>
    </dgm:pt>
    <dgm:pt modelId="{83CC9CF8-A6B6-44DC-81B4-CD914A359A1F}" type="parTrans" cxnId="{D21A518A-8460-4ED2-B81E-6AC16FF16F15}">
      <dgm:prSet/>
      <dgm:spPr/>
      <dgm:t>
        <a:bodyPr/>
        <a:lstStyle/>
        <a:p>
          <a:endParaRPr lang="en-US"/>
        </a:p>
      </dgm:t>
    </dgm:pt>
    <dgm:pt modelId="{B75A4938-6761-4417-B082-454E0C9113A3}" type="sibTrans" cxnId="{D21A518A-8460-4ED2-B81E-6AC16FF16F15}">
      <dgm:prSet/>
      <dgm:spPr/>
      <dgm:t>
        <a:bodyPr/>
        <a:lstStyle/>
        <a:p>
          <a:endParaRPr lang="en-US"/>
        </a:p>
      </dgm:t>
    </dgm:pt>
    <dgm:pt modelId="{F5A8F853-03A2-42FC-85EE-C18453BAE7DF}">
      <dgm:prSet/>
      <dgm:spPr/>
      <dgm:t>
        <a:bodyPr/>
        <a:lstStyle/>
        <a:p>
          <a:r>
            <a:rPr lang="en-US"/>
            <a:t>Lacks</a:t>
          </a:r>
        </a:p>
      </dgm:t>
    </dgm:pt>
    <dgm:pt modelId="{35AB1B1B-006E-4EA8-879C-E4538105BC5B}" type="parTrans" cxnId="{E47C7CCD-1542-4094-BC6B-9A17B9334BD0}">
      <dgm:prSet/>
      <dgm:spPr/>
      <dgm:t>
        <a:bodyPr/>
        <a:lstStyle/>
        <a:p>
          <a:endParaRPr lang="en-US"/>
        </a:p>
      </dgm:t>
    </dgm:pt>
    <dgm:pt modelId="{926EB54C-C68B-47C6-B401-3048134AFF75}" type="sibTrans" cxnId="{E47C7CCD-1542-4094-BC6B-9A17B9334BD0}">
      <dgm:prSet/>
      <dgm:spPr/>
      <dgm:t>
        <a:bodyPr/>
        <a:lstStyle/>
        <a:p>
          <a:endParaRPr lang="en-US"/>
        </a:p>
      </dgm:t>
    </dgm:pt>
    <dgm:pt modelId="{90186CDD-FE63-421B-A44C-1EAB7976379C}">
      <dgm:prSet/>
      <dgm:spPr/>
      <dgm:t>
        <a:bodyPr/>
        <a:lstStyle/>
        <a:p>
          <a:r>
            <a:rPr lang="en-US"/>
            <a:t>conclusion</a:t>
          </a:r>
        </a:p>
      </dgm:t>
    </dgm:pt>
    <dgm:pt modelId="{38682BA5-D57B-40D0-AEF7-5119C7639DAA}" type="parTrans" cxnId="{258A32ED-6422-40F9-A6C4-232033F358F6}">
      <dgm:prSet/>
      <dgm:spPr/>
      <dgm:t>
        <a:bodyPr/>
        <a:lstStyle/>
        <a:p>
          <a:endParaRPr lang="en-US"/>
        </a:p>
      </dgm:t>
    </dgm:pt>
    <dgm:pt modelId="{1BD6FDEE-B32B-403C-A8AF-9E572AB8B465}" type="sibTrans" cxnId="{258A32ED-6422-40F9-A6C4-232033F358F6}">
      <dgm:prSet/>
      <dgm:spPr/>
      <dgm:t>
        <a:bodyPr/>
        <a:lstStyle/>
        <a:p>
          <a:endParaRPr lang="en-US"/>
        </a:p>
      </dgm:t>
    </dgm:pt>
    <dgm:pt modelId="{28E532E3-1164-49FF-8E51-EBFFBB060255}" type="pres">
      <dgm:prSet presAssocID="{ABAD6FEF-D33E-407E-98A8-1299EBD1291A}" presName="linear" presStyleCnt="0">
        <dgm:presLayoutVars>
          <dgm:dir/>
          <dgm:animLvl val="lvl"/>
          <dgm:resizeHandles val="exact"/>
        </dgm:presLayoutVars>
      </dgm:prSet>
      <dgm:spPr/>
    </dgm:pt>
    <dgm:pt modelId="{38732879-C17A-43E9-994D-28FBB22BCA96}" type="pres">
      <dgm:prSet presAssocID="{BABA1579-5989-480C-9F22-024C64894A79}" presName="parentLin" presStyleCnt="0"/>
      <dgm:spPr/>
    </dgm:pt>
    <dgm:pt modelId="{724A21B5-D4F2-49CB-B32A-E982614B96CC}" type="pres">
      <dgm:prSet presAssocID="{BABA1579-5989-480C-9F22-024C64894A79}" presName="parentLeftMargin" presStyleLbl="node1" presStyleIdx="0" presStyleCnt="1"/>
      <dgm:spPr/>
    </dgm:pt>
    <dgm:pt modelId="{4961AC29-0AF0-4B1F-8F3E-B5062835D085}" type="pres">
      <dgm:prSet presAssocID="{BABA1579-5989-480C-9F22-024C64894A79}" presName="parentText" presStyleLbl="node1" presStyleIdx="0" presStyleCnt="1">
        <dgm:presLayoutVars>
          <dgm:chMax val="0"/>
          <dgm:bulletEnabled val="1"/>
        </dgm:presLayoutVars>
      </dgm:prSet>
      <dgm:spPr/>
    </dgm:pt>
    <dgm:pt modelId="{AC9460B7-DF50-42B5-9965-14FEE09236B9}" type="pres">
      <dgm:prSet presAssocID="{BABA1579-5989-480C-9F22-024C64894A79}" presName="negativeSpace" presStyleCnt="0"/>
      <dgm:spPr/>
    </dgm:pt>
    <dgm:pt modelId="{ED428518-89E5-499C-A08E-3CA63E23E346}" type="pres">
      <dgm:prSet presAssocID="{BABA1579-5989-480C-9F22-024C64894A79}" presName="childText" presStyleLbl="conFgAcc1" presStyleIdx="0" presStyleCnt="1">
        <dgm:presLayoutVars>
          <dgm:bulletEnabled val="1"/>
        </dgm:presLayoutVars>
      </dgm:prSet>
      <dgm:spPr/>
    </dgm:pt>
  </dgm:ptLst>
  <dgm:cxnLst>
    <dgm:cxn modelId="{FE52EF2D-FDC5-4A18-9DB3-73BAB0E8B453}" type="presOf" srcId="{90186CDD-FE63-421B-A44C-1EAB7976379C}" destId="{ED428518-89E5-499C-A08E-3CA63E23E346}" srcOrd="0" destOrd="4" presId="urn:microsoft.com/office/officeart/2005/8/layout/list1"/>
    <dgm:cxn modelId="{3ED6EC2E-A23F-47CF-8A67-29B9AA9A4284}" srcId="{BABA1579-5989-480C-9F22-024C64894A79}" destId="{33E78445-EF25-4838-9966-F6AD042834FB}" srcOrd="1" destOrd="0" parTransId="{551D3C09-3100-4AD6-B0AC-B0D506F30C03}" sibTransId="{48D747C2-1410-401A-BEE0-486499E943D6}"/>
    <dgm:cxn modelId="{75BF766E-68CF-4A9F-8417-CC74E2EAA615}" type="presOf" srcId="{0D9A47C9-B699-4B6F-9CD1-4FA10E2F1CE6}" destId="{ED428518-89E5-499C-A08E-3CA63E23E346}" srcOrd="0" destOrd="0" presId="urn:microsoft.com/office/officeart/2005/8/layout/list1"/>
    <dgm:cxn modelId="{C8D7BA51-B9ED-4F97-9796-9FCB84C91EEE}" srcId="{ABAD6FEF-D33E-407E-98A8-1299EBD1291A}" destId="{BABA1579-5989-480C-9F22-024C64894A79}" srcOrd="0" destOrd="0" parTransId="{10C474AB-34BA-4971-BAA2-47C5F4414952}" sibTransId="{F92B261A-9DA5-4A4A-859B-5FF837236F14}"/>
    <dgm:cxn modelId="{CE865958-615A-47CC-BD95-64715AF108AF}" type="presOf" srcId="{ABAD6FEF-D33E-407E-98A8-1299EBD1291A}" destId="{28E532E3-1164-49FF-8E51-EBFFBB060255}" srcOrd="0" destOrd="0" presId="urn:microsoft.com/office/officeart/2005/8/layout/list1"/>
    <dgm:cxn modelId="{D21A518A-8460-4ED2-B81E-6AC16FF16F15}" srcId="{BABA1579-5989-480C-9F22-024C64894A79}" destId="{C64273D3-8A69-4751-B3A0-494AE6D1A6C1}" srcOrd="2" destOrd="0" parTransId="{83CC9CF8-A6B6-44DC-81B4-CD914A359A1F}" sibTransId="{B75A4938-6761-4417-B082-454E0C9113A3}"/>
    <dgm:cxn modelId="{F11B638F-43D6-4C82-A0B7-01DF10D77CF7}" type="presOf" srcId="{33E78445-EF25-4838-9966-F6AD042834FB}" destId="{ED428518-89E5-499C-A08E-3CA63E23E346}" srcOrd="0" destOrd="1" presId="urn:microsoft.com/office/officeart/2005/8/layout/list1"/>
    <dgm:cxn modelId="{C5DAE99A-2679-4D8E-B70D-4F8575E68803}" srcId="{BABA1579-5989-480C-9F22-024C64894A79}" destId="{0D9A47C9-B699-4B6F-9CD1-4FA10E2F1CE6}" srcOrd="0" destOrd="0" parTransId="{529CB057-22D3-4B72-9929-2B93DCFDD8B4}" sibTransId="{C5EABF0C-3895-4739-B97E-89CB8FD230D2}"/>
    <dgm:cxn modelId="{8BF83AC0-05C3-479B-B776-F749F787501D}" type="presOf" srcId="{C64273D3-8A69-4751-B3A0-494AE6D1A6C1}" destId="{ED428518-89E5-499C-A08E-3CA63E23E346}" srcOrd="0" destOrd="2" presId="urn:microsoft.com/office/officeart/2005/8/layout/list1"/>
    <dgm:cxn modelId="{A61B1FC6-5C12-4A9E-9235-7DCBFBA3B246}" type="presOf" srcId="{F5A8F853-03A2-42FC-85EE-C18453BAE7DF}" destId="{ED428518-89E5-499C-A08E-3CA63E23E346}" srcOrd="0" destOrd="3" presId="urn:microsoft.com/office/officeart/2005/8/layout/list1"/>
    <dgm:cxn modelId="{E47C7CCD-1542-4094-BC6B-9A17B9334BD0}" srcId="{BABA1579-5989-480C-9F22-024C64894A79}" destId="{F5A8F853-03A2-42FC-85EE-C18453BAE7DF}" srcOrd="3" destOrd="0" parTransId="{35AB1B1B-006E-4EA8-879C-E4538105BC5B}" sibTransId="{926EB54C-C68B-47C6-B401-3048134AFF75}"/>
    <dgm:cxn modelId="{8A104BEC-60A5-4E01-BBE7-7569EBEEE768}" type="presOf" srcId="{BABA1579-5989-480C-9F22-024C64894A79}" destId="{4961AC29-0AF0-4B1F-8F3E-B5062835D085}" srcOrd="1" destOrd="0" presId="urn:microsoft.com/office/officeart/2005/8/layout/list1"/>
    <dgm:cxn modelId="{258A32ED-6422-40F9-A6C4-232033F358F6}" srcId="{BABA1579-5989-480C-9F22-024C64894A79}" destId="{90186CDD-FE63-421B-A44C-1EAB7976379C}" srcOrd="4" destOrd="0" parTransId="{38682BA5-D57B-40D0-AEF7-5119C7639DAA}" sibTransId="{1BD6FDEE-B32B-403C-A8AF-9E572AB8B465}"/>
    <dgm:cxn modelId="{629683F0-9EA3-4FAC-AE40-5E8BC39A3F57}" type="presOf" srcId="{BABA1579-5989-480C-9F22-024C64894A79}" destId="{724A21B5-D4F2-49CB-B32A-E982614B96CC}" srcOrd="0" destOrd="0" presId="urn:microsoft.com/office/officeart/2005/8/layout/list1"/>
    <dgm:cxn modelId="{3517DA2D-A0D9-47A6-A193-D384ABC24794}" type="presParOf" srcId="{28E532E3-1164-49FF-8E51-EBFFBB060255}" destId="{38732879-C17A-43E9-994D-28FBB22BCA96}" srcOrd="0" destOrd="0" presId="urn:microsoft.com/office/officeart/2005/8/layout/list1"/>
    <dgm:cxn modelId="{39836E98-BA46-469E-852F-AAD5BD2FA4AE}" type="presParOf" srcId="{38732879-C17A-43E9-994D-28FBB22BCA96}" destId="{724A21B5-D4F2-49CB-B32A-E982614B96CC}" srcOrd="0" destOrd="0" presId="urn:microsoft.com/office/officeart/2005/8/layout/list1"/>
    <dgm:cxn modelId="{68D0D855-41A0-46E6-8E86-EEB63E4B7D40}" type="presParOf" srcId="{38732879-C17A-43E9-994D-28FBB22BCA96}" destId="{4961AC29-0AF0-4B1F-8F3E-B5062835D085}" srcOrd="1" destOrd="0" presId="urn:microsoft.com/office/officeart/2005/8/layout/list1"/>
    <dgm:cxn modelId="{3474ABE0-5EDC-4EB7-A813-3FA2D2708DCA}" type="presParOf" srcId="{28E532E3-1164-49FF-8E51-EBFFBB060255}" destId="{AC9460B7-DF50-42B5-9965-14FEE09236B9}" srcOrd="1" destOrd="0" presId="urn:microsoft.com/office/officeart/2005/8/layout/list1"/>
    <dgm:cxn modelId="{B8267AF2-C32C-49D1-8E1A-C6C83DAB0B34}" type="presParOf" srcId="{28E532E3-1164-49FF-8E51-EBFFBB060255}" destId="{ED428518-89E5-499C-A08E-3CA63E23E34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28518-89E5-499C-A08E-3CA63E23E346}">
      <dsp:nvSpPr>
        <dsp:cNvPr id="0" name=""/>
        <dsp:cNvSpPr/>
      </dsp:nvSpPr>
      <dsp:spPr>
        <a:xfrm>
          <a:off x="0" y="690420"/>
          <a:ext cx="6900512" cy="4819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937260" rIns="535556" bIns="320040" numCol="1" spcCol="1270" anchor="t" anchorCtr="0">
          <a:noAutofit/>
        </a:bodyPr>
        <a:lstStyle/>
        <a:p>
          <a:pPr marL="285750" lvl="1" indent="-285750" algn="l" defTabSz="2000250">
            <a:lnSpc>
              <a:spcPct val="90000"/>
            </a:lnSpc>
            <a:spcBef>
              <a:spcPct val="0"/>
            </a:spcBef>
            <a:spcAft>
              <a:spcPct val="15000"/>
            </a:spcAft>
            <a:buChar char="•"/>
          </a:pPr>
          <a:r>
            <a:rPr lang="en-US" sz="4500" kern="1200"/>
            <a:t>Problem Statement </a:t>
          </a:r>
        </a:p>
        <a:p>
          <a:pPr marL="285750" lvl="1" indent="-285750" algn="l" defTabSz="2000250">
            <a:lnSpc>
              <a:spcPct val="90000"/>
            </a:lnSpc>
            <a:spcBef>
              <a:spcPct val="0"/>
            </a:spcBef>
            <a:spcAft>
              <a:spcPct val="15000"/>
            </a:spcAft>
            <a:buChar char="•"/>
          </a:pPr>
          <a:r>
            <a:rPr lang="en-US" sz="4500" kern="1200"/>
            <a:t>Introduction </a:t>
          </a:r>
        </a:p>
        <a:p>
          <a:pPr marL="285750" lvl="1" indent="-285750" algn="l" defTabSz="2000250">
            <a:lnSpc>
              <a:spcPct val="90000"/>
            </a:lnSpc>
            <a:spcBef>
              <a:spcPct val="0"/>
            </a:spcBef>
            <a:spcAft>
              <a:spcPct val="15000"/>
            </a:spcAft>
            <a:buChar char="•"/>
          </a:pPr>
          <a:r>
            <a:rPr lang="en-US" sz="4500" kern="1200"/>
            <a:t>Proposed solution </a:t>
          </a:r>
        </a:p>
        <a:p>
          <a:pPr marL="285750" lvl="1" indent="-285750" algn="l" defTabSz="2000250">
            <a:lnSpc>
              <a:spcPct val="90000"/>
            </a:lnSpc>
            <a:spcBef>
              <a:spcPct val="0"/>
            </a:spcBef>
            <a:spcAft>
              <a:spcPct val="15000"/>
            </a:spcAft>
            <a:buChar char="•"/>
          </a:pPr>
          <a:r>
            <a:rPr lang="en-US" sz="4500" kern="1200"/>
            <a:t>Lacks</a:t>
          </a:r>
        </a:p>
        <a:p>
          <a:pPr marL="285750" lvl="1" indent="-285750" algn="l" defTabSz="2000250">
            <a:lnSpc>
              <a:spcPct val="90000"/>
            </a:lnSpc>
            <a:spcBef>
              <a:spcPct val="0"/>
            </a:spcBef>
            <a:spcAft>
              <a:spcPct val="15000"/>
            </a:spcAft>
            <a:buChar char="•"/>
          </a:pPr>
          <a:r>
            <a:rPr lang="en-US" sz="4500" kern="1200"/>
            <a:t>conclusion</a:t>
          </a:r>
        </a:p>
      </dsp:txBody>
      <dsp:txXfrm>
        <a:off x="0" y="690420"/>
        <a:ext cx="6900512" cy="4819500"/>
      </dsp:txXfrm>
    </dsp:sp>
    <dsp:sp modelId="{4961AC29-0AF0-4B1F-8F3E-B5062835D085}">
      <dsp:nvSpPr>
        <dsp:cNvPr id="0" name=""/>
        <dsp:cNvSpPr/>
      </dsp:nvSpPr>
      <dsp:spPr>
        <a:xfrm>
          <a:off x="345025" y="26220"/>
          <a:ext cx="4830358" cy="132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2000250">
            <a:lnSpc>
              <a:spcPct val="90000"/>
            </a:lnSpc>
            <a:spcBef>
              <a:spcPct val="0"/>
            </a:spcBef>
            <a:spcAft>
              <a:spcPct val="35000"/>
            </a:spcAft>
            <a:buNone/>
          </a:pPr>
          <a:r>
            <a:rPr lang="en-US" sz="4500" kern="1200"/>
            <a:t>Content :-</a:t>
          </a:r>
        </a:p>
      </dsp:txBody>
      <dsp:txXfrm>
        <a:off x="409872" y="91067"/>
        <a:ext cx="4700664" cy="11987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E13-5872-9054-C4F6-97A65D73A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B8D029-6D83-BB91-4FBE-670B9BB95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0BD17-1F38-8892-C3BD-03F1EC2D403B}"/>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6D1EA28F-C725-1722-C948-370317EB4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5D2E2-0208-EC0F-E469-2B8AEAC56D54}"/>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90207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771A-4D53-2949-A118-46F1191FF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D2087-30E3-07B2-5050-27BA3C8F2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CBC3C-C814-FCFB-EA16-FF09400B4BC7}"/>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BF74ADBD-F0A2-70B0-2EE6-42D81764C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656EC-7602-E3FA-35C7-B064503A8C91}"/>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307408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38172-89E6-27EA-E7C6-22960B6517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C0E66-7DFF-7746-3280-2B251A36F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CDA1D-C716-88CE-BFEF-2236A456F61C}"/>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8EA9C0AB-4970-05D4-ED40-357D2216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707DF-1D33-72DC-8230-A0F45D515C20}"/>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41252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E023-CF91-91D7-4C1A-66CF33064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66782-E99D-6781-E7FE-58D697C2B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D1B09-0C95-3169-E917-FA645824057B}"/>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244B746B-E30A-A085-0379-D265F29E6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7C26F-B534-05E2-233F-5A94033CE315}"/>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1067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8C68-9502-12A8-CBF6-7FCC9C1D2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E3581A-9D17-92FD-0A98-9B2C4839F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4DF33-2F31-DC24-A811-C7FB5B036AD8}"/>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5BF8C6CB-9E0D-883B-02E4-809C43BB7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618C6-30C5-7636-9381-42C131BD0BE3}"/>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8983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A1CE-A5C2-1D9B-3AAA-18C91225A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169C6-277D-578E-328F-8C81A4D53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2BB619-D6F1-7706-6DD1-BF77739FE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DD8F7-1F85-D2AA-EB1F-B73A9C927ABB}"/>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6" name="Footer Placeholder 5">
            <a:extLst>
              <a:ext uri="{FF2B5EF4-FFF2-40B4-BE49-F238E27FC236}">
                <a16:creationId xmlns:a16="http://schemas.microsoft.com/office/drawing/2014/main" id="{78A8A49B-F870-8B93-CBE4-91C17B14D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ADC5E-C4EE-740D-13A1-BB4837EE3D08}"/>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74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2362-34E7-C881-B96A-B12A07095C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6CA98-7CE4-5138-D4E2-5B0C78B0D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80BE5-25AE-28B6-DACD-1D92F8F55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7626E-4819-C1BF-F0FF-9BE83CDA5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7B818-B5EB-8622-DA74-E3D51171C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A7A710-9F8C-BD1E-E7B6-D235045D95F1}"/>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8" name="Footer Placeholder 7">
            <a:extLst>
              <a:ext uri="{FF2B5EF4-FFF2-40B4-BE49-F238E27FC236}">
                <a16:creationId xmlns:a16="http://schemas.microsoft.com/office/drawing/2014/main" id="{E1A89013-EBDB-80E1-F0D6-4AE441E126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893AA-9CB3-4A06-BA2D-B16CA8012382}"/>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36701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2891-EDBA-0556-E16D-5165BD83BD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F1A8E9-6E30-6BD6-ABA7-E4C8A6BE1547}"/>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4" name="Footer Placeholder 3">
            <a:extLst>
              <a:ext uri="{FF2B5EF4-FFF2-40B4-BE49-F238E27FC236}">
                <a16:creationId xmlns:a16="http://schemas.microsoft.com/office/drawing/2014/main" id="{A5A120AD-CC05-FC0D-FE2D-EA0D2F0E0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A87D0-71C3-6206-1C17-3446E0062513}"/>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4567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4CB9E-D12B-F1F7-1F37-9AFFDB651AEE}"/>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3" name="Footer Placeholder 2">
            <a:extLst>
              <a:ext uri="{FF2B5EF4-FFF2-40B4-BE49-F238E27FC236}">
                <a16:creationId xmlns:a16="http://schemas.microsoft.com/office/drawing/2014/main" id="{8047AF2B-A28B-EB53-D30B-8FC5FA4ED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70F3D-F59D-361D-7831-1C4AC164970B}"/>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41700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3DDC-018C-FF58-7AF5-2D1DE489E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9AA3E-63E1-740D-F984-B2B5A8E5F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99918-4A0A-45FF-C1B9-A9B0751EC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C5361-D0C7-A740-B928-39EE1BACCC2B}"/>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6" name="Footer Placeholder 5">
            <a:extLst>
              <a:ext uri="{FF2B5EF4-FFF2-40B4-BE49-F238E27FC236}">
                <a16:creationId xmlns:a16="http://schemas.microsoft.com/office/drawing/2014/main" id="{2E0F9A97-AC03-3A36-9BE4-CE8870B88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3EA55-2ABB-566A-8B5C-21FF4F51054B}"/>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5633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06DC-598A-0914-69DB-3F0BF93A1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99941-C706-BFCF-6421-26CE9F0FA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DFF0C-6E26-C9EC-5D9B-0A987E6D2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F48E1-A603-A418-EE9A-7DC5137755BC}"/>
              </a:ext>
            </a:extLst>
          </p:cNvPr>
          <p:cNvSpPr>
            <a:spLocks noGrp="1"/>
          </p:cNvSpPr>
          <p:nvPr>
            <p:ph type="dt" sz="half" idx="10"/>
          </p:nvPr>
        </p:nvSpPr>
        <p:spPr/>
        <p:txBody>
          <a:bodyPr/>
          <a:lstStyle/>
          <a:p>
            <a:fld id="{44A778BD-DE76-4CFC-A57D-641B6A75F639}" type="datetimeFigureOut">
              <a:rPr lang="en-US" smtClean="0"/>
              <a:t>12-Oct-22</a:t>
            </a:fld>
            <a:endParaRPr lang="en-US"/>
          </a:p>
        </p:txBody>
      </p:sp>
      <p:sp>
        <p:nvSpPr>
          <p:cNvPr id="6" name="Footer Placeholder 5">
            <a:extLst>
              <a:ext uri="{FF2B5EF4-FFF2-40B4-BE49-F238E27FC236}">
                <a16:creationId xmlns:a16="http://schemas.microsoft.com/office/drawing/2014/main" id="{D386D3CC-0AA5-A1A8-1AE2-5755C4181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B2BF6-4EA6-7D93-F714-BA30239DEE7A}"/>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408065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15624-35AF-7BCC-D0F9-1DE3CC9D2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75018-A119-D223-3E38-95BEE0D19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EA0AE-23C0-EC32-A9C6-AC4841012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778BD-DE76-4CFC-A57D-641B6A75F639}" type="datetimeFigureOut">
              <a:rPr lang="en-US" smtClean="0"/>
              <a:t>12-Oct-22</a:t>
            </a:fld>
            <a:endParaRPr lang="en-US"/>
          </a:p>
        </p:txBody>
      </p:sp>
      <p:sp>
        <p:nvSpPr>
          <p:cNvPr id="5" name="Footer Placeholder 4">
            <a:extLst>
              <a:ext uri="{FF2B5EF4-FFF2-40B4-BE49-F238E27FC236}">
                <a16:creationId xmlns:a16="http://schemas.microsoft.com/office/drawing/2014/main" id="{91524640-04D0-8AFF-50A8-450669732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8B8243-1E97-C160-25BD-DA7FAA614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F2880-378E-4CCE-8806-53D14749ED31}" type="slidenum">
              <a:rPr lang="en-US" smtClean="0"/>
              <a:t>‹#›</a:t>
            </a:fld>
            <a:endParaRPr lang="en-US"/>
          </a:p>
        </p:txBody>
      </p:sp>
    </p:spTree>
    <p:extLst>
      <p:ext uri="{BB962C8B-B14F-4D97-AF65-F5344CB8AC3E}">
        <p14:creationId xmlns:p14="http://schemas.microsoft.com/office/powerpoint/2010/main" val="238687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fi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0D68-D20C-FCBB-6FB6-FD2CDA729FCD}"/>
              </a:ext>
            </a:extLst>
          </p:cNvPr>
          <p:cNvSpPr/>
          <p:nvPr/>
        </p:nvSpPr>
        <p:spPr>
          <a:xfrm>
            <a:off x="3336559" y="2297669"/>
            <a:ext cx="5518882" cy="769441"/>
          </a:xfrm>
          <a:prstGeom prst="rect">
            <a:avLst/>
          </a:prstGeom>
          <a:noFill/>
        </p:spPr>
        <p:txBody>
          <a:bodyPr wrap="none" lIns="91440" tIns="45720" rIns="91440" bIns="45720">
            <a:spAutoFit/>
          </a:bodyPr>
          <a:lstStyle/>
          <a:p>
            <a:pPr algn="ctr"/>
            <a:r>
              <a:rPr lang="en-US" sz="4400" b="1" cap="none" spc="50" dirty="0">
                <a:ln w="9525" cmpd="sng">
                  <a:noFill/>
                  <a:prstDash val="solid"/>
                </a:ln>
                <a:solidFill>
                  <a:srgbClr val="FF0000"/>
                </a:solidFill>
                <a:effectLst>
                  <a:glow rad="38100">
                    <a:schemeClr val="accent1">
                      <a:alpha val="40000"/>
                    </a:schemeClr>
                  </a:glow>
                </a:effectLst>
              </a:rPr>
              <a:t>Recommender System</a:t>
            </a:r>
            <a:endParaRPr lang="en-US" sz="5400" b="1" cap="none" spc="50" dirty="0">
              <a:ln w="9525" cmpd="sng">
                <a:noFill/>
                <a:prstDash val="solid"/>
              </a:ln>
              <a:solidFill>
                <a:srgbClr val="FF0000"/>
              </a:solidFill>
              <a:effectLst>
                <a:glow rad="38100">
                  <a:schemeClr val="accent1">
                    <a:alpha val="40000"/>
                  </a:schemeClr>
                </a:glow>
              </a:effectLst>
            </a:endParaRPr>
          </a:p>
        </p:txBody>
      </p:sp>
      <p:pic>
        <p:nvPicPr>
          <p:cNvPr id="10" name="Picture 9" descr="A picture containing diagram&#10;&#10;Description automatically generated">
            <a:extLst>
              <a:ext uri="{FF2B5EF4-FFF2-40B4-BE49-F238E27FC236}">
                <a16:creationId xmlns:a16="http://schemas.microsoft.com/office/drawing/2014/main" id="{5B7BC5F6-0261-1095-B533-CA7609EC6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857" y="0"/>
            <a:ext cx="907143" cy="925286"/>
          </a:xfrm>
          <a:prstGeom prst="rect">
            <a:avLst/>
          </a:prstGeom>
        </p:spPr>
      </p:pic>
      <p:sp>
        <p:nvSpPr>
          <p:cNvPr id="11" name="TextBox 10">
            <a:extLst>
              <a:ext uri="{FF2B5EF4-FFF2-40B4-BE49-F238E27FC236}">
                <a16:creationId xmlns:a16="http://schemas.microsoft.com/office/drawing/2014/main" id="{161A23EA-5774-5E3D-5475-47FF72AF6B51}"/>
              </a:ext>
            </a:extLst>
          </p:cNvPr>
          <p:cNvSpPr txBox="1"/>
          <p:nvPr/>
        </p:nvSpPr>
        <p:spPr>
          <a:xfrm>
            <a:off x="467360" y="5049520"/>
            <a:ext cx="2997200" cy="1323439"/>
          </a:xfrm>
          <a:prstGeom prst="rect">
            <a:avLst/>
          </a:prstGeom>
          <a:noFill/>
        </p:spPr>
        <p:txBody>
          <a:bodyPr wrap="square" rtlCol="0">
            <a:spAutoFit/>
          </a:bodyPr>
          <a:lstStyle/>
          <a:p>
            <a:r>
              <a:rPr lang="en-US" sz="2000" dirty="0">
                <a:solidFill>
                  <a:srgbClr val="C00000"/>
                </a:solidFill>
              </a:rPr>
              <a:t>Team Member :-</a:t>
            </a:r>
          </a:p>
          <a:p>
            <a:r>
              <a:rPr lang="en-US" sz="2000" dirty="0">
                <a:solidFill>
                  <a:srgbClr val="C00000"/>
                </a:solidFill>
              </a:rPr>
              <a:t>Vinay Panwar</a:t>
            </a:r>
          </a:p>
          <a:p>
            <a:r>
              <a:rPr lang="en-US" sz="2000" dirty="0">
                <a:solidFill>
                  <a:srgbClr val="C00000"/>
                </a:solidFill>
              </a:rPr>
              <a:t>Vaishnavi Kaushal</a:t>
            </a:r>
          </a:p>
          <a:p>
            <a:r>
              <a:rPr lang="en-US" sz="2000" dirty="0">
                <a:solidFill>
                  <a:srgbClr val="C00000"/>
                </a:solidFill>
              </a:rPr>
              <a:t>Rupali wanare</a:t>
            </a:r>
          </a:p>
        </p:txBody>
      </p:sp>
      <p:sp>
        <p:nvSpPr>
          <p:cNvPr id="12" name="TextBox 11">
            <a:extLst>
              <a:ext uri="{FF2B5EF4-FFF2-40B4-BE49-F238E27FC236}">
                <a16:creationId xmlns:a16="http://schemas.microsoft.com/office/drawing/2014/main" id="{203469E4-599C-5EEB-E750-23119794AA1F}"/>
              </a:ext>
            </a:extLst>
          </p:cNvPr>
          <p:cNvSpPr txBox="1"/>
          <p:nvPr/>
        </p:nvSpPr>
        <p:spPr>
          <a:xfrm>
            <a:off x="9787708" y="5003353"/>
            <a:ext cx="1950720" cy="707886"/>
          </a:xfrm>
          <a:prstGeom prst="rect">
            <a:avLst/>
          </a:prstGeom>
          <a:noFill/>
        </p:spPr>
        <p:txBody>
          <a:bodyPr wrap="square" rtlCol="0">
            <a:spAutoFit/>
          </a:bodyPr>
          <a:lstStyle/>
          <a:p>
            <a:r>
              <a:rPr lang="en-US" sz="2000" dirty="0">
                <a:solidFill>
                  <a:srgbClr val="C00000"/>
                </a:solidFill>
              </a:rPr>
              <a:t>Project guide :-</a:t>
            </a:r>
          </a:p>
          <a:p>
            <a:r>
              <a:rPr lang="en-US" sz="2000" dirty="0">
                <a:solidFill>
                  <a:srgbClr val="C00000"/>
                </a:solidFill>
              </a:rPr>
              <a:t>Dr. Sachin Patel </a:t>
            </a:r>
          </a:p>
        </p:txBody>
      </p:sp>
      <p:sp>
        <p:nvSpPr>
          <p:cNvPr id="2" name="Rectangle 1">
            <a:extLst>
              <a:ext uri="{FF2B5EF4-FFF2-40B4-BE49-F238E27FC236}">
                <a16:creationId xmlns:a16="http://schemas.microsoft.com/office/drawing/2014/main" id="{BD74ECBA-DF38-BB4A-C946-CBAC9679FAED}"/>
              </a:ext>
            </a:extLst>
          </p:cNvPr>
          <p:cNvSpPr/>
          <p:nvPr/>
        </p:nvSpPr>
        <p:spPr>
          <a:xfrm>
            <a:off x="1857699" y="340511"/>
            <a:ext cx="8753870" cy="584775"/>
          </a:xfrm>
          <a:prstGeom prst="rect">
            <a:avLst/>
          </a:prstGeom>
          <a:noFill/>
        </p:spPr>
        <p:txBody>
          <a:bodyPr wrap="none" lIns="91440" tIns="45720" rIns="91440" bIns="45720">
            <a:spAutoFit/>
          </a:bodyPr>
          <a:lstStyle/>
          <a:p>
            <a:pPr algn="ctr"/>
            <a:r>
              <a:rPr lang="en-US" sz="3200" b="1" cap="none" spc="0" dirty="0">
                <a:ln w="12700" cmpd="sng">
                  <a:noFill/>
                  <a:prstDash val="solid"/>
                </a:ln>
                <a:solidFill>
                  <a:srgbClr val="C00000"/>
                </a:solidFill>
                <a:effectLst/>
              </a:rPr>
              <a:t>Sagar Institute of Research and Technology, Indore</a:t>
            </a:r>
          </a:p>
        </p:txBody>
      </p:sp>
    </p:spTree>
    <p:extLst>
      <p:ext uri="{BB962C8B-B14F-4D97-AF65-F5344CB8AC3E}">
        <p14:creationId xmlns:p14="http://schemas.microsoft.com/office/powerpoint/2010/main" val="380517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diagram&#10;&#10;Description automatically generated">
            <a:extLst>
              <a:ext uri="{FF2B5EF4-FFF2-40B4-BE49-F238E27FC236}">
                <a16:creationId xmlns:a16="http://schemas.microsoft.com/office/drawing/2014/main" id="{E799493A-1B1C-C279-88BA-F58395133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857" y="0"/>
            <a:ext cx="907143" cy="925286"/>
          </a:xfrm>
          <a:prstGeom prst="rect">
            <a:avLst/>
          </a:prstGeom>
        </p:spPr>
      </p:pic>
      <p:graphicFrame>
        <p:nvGraphicFramePr>
          <p:cNvPr id="5" name="TextBox 2">
            <a:extLst>
              <a:ext uri="{FF2B5EF4-FFF2-40B4-BE49-F238E27FC236}">
                <a16:creationId xmlns:a16="http://schemas.microsoft.com/office/drawing/2014/main" id="{7BD0F09E-C7EC-362B-800D-EE741A4E0884}"/>
              </a:ext>
            </a:extLst>
          </p:cNvPr>
          <p:cNvGraphicFramePr/>
          <p:nvPr>
            <p:extLst>
              <p:ext uri="{D42A27DB-BD31-4B8C-83A1-F6EECF244321}">
                <p14:modId xmlns:p14="http://schemas.microsoft.com/office/powerpoint/2010/main" val="6022863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143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83A7EF-1F0C-E210-264E-5FC7C3D40D92}"/>
              </a:ext>
            </a:extLst>
          </p:cNvPr>
          <p:cNvSpPr txBox="1"/>
          <p:nvPr/>
        </p:nvSpPr>
        <p:spPr>
          <a:xfrm>
            <a:off x="630935" y="639520"/>
            <a:ext cx="3527407"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kern="1200" dirty="0">
                <a:solidFill>
                  <a:schemeClr val="tx1"/>
                </a:solidFill>
                <a:latin typeface="+mj-lt"/>
                <a:ea typeface="+mj-ea"/>
                <a:cs typeface="+mj-cs"/>
              </a:rPr>
              <a:t>Problem Statement :- Recommender System.</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0739C0-E921-8CAF-2910-F50FF1174475}"/>
              </a:ext>
            </a:extLst>
          </p:cNvPr>
          <p:cNvSpPr txBox="1"/>
          <p:nvPr/>
        </p:nvSpPr>
        <p:spPr>
          <a:xfrm>
            <a:off x="630935" y="3144665"/>
            <a:ext cx="3389376" cy="2925645"/>
          </a:xfrm>
          <a:prstGeom prst="rect">
            <a:avLst/>
          </a:prstGeom>
        </p:spPr>
        <p:txBody>
          <a:bodyPr vert="horz" lIns="91440" tIns="45720" rIns="91440" bIns="45720" rtlCol="0" anchor="t">
            <a:normAutofit/>
          </a:bodyPr>
          <a:lstStyle/>
          <a:p>
            <a:pPr>
              <a:lnSpc>
                <a:spcPct val="90000"/>
              </a:lnSpc>
              <a:spcAft>
                <a:spcPts val="600"/>
              </a:spcAft>
            </a:pPr>
            <a:r>
              <a:rPr lang="en-US" sz="2200" b="1" dirty="0"/>
              <a:t>Introduction :-  </a:t>
            </a:r>
            <a:r>
              <a:rPr lang="en-US" sz="2200" dirty="0"/>
              <a:t>The recommender system can predict whether a particular user would prefer an item or not based on the user’s profile.  </a:t>
            </a:r>
          </a:p>
        </p:txBody>
      </p:sp>
      <p:pic>
        <p:nvPicPr>
          <p:cNvPr id="5" name="Picture 4" descr="A screenshot of a computer&#10;&#10;Description automatically generated with low confidence">
            <a:extLst>
              <a:ext uri="{FF2B5EF4-FFF2-40B4-BE49-F238E27FC236}">
                <a16:creationId xmlns:a16="http://schemas.microsoft.com/office/drawing/2014/main" id="{321704B9-D082-E868-88AB-E28737DA5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56366"/>
            <a:ext cx="6903720" cy="3745268"/>
          </a:xfrm>
          <a:prstGeom prst="rect">
            <a:avLst/>
          </a:prstGeom>
        </p:spPr>
      </p:pic>
    </p:spTree>
    <p:extLst>
      <p:ext uri="{BB962C8B-B14F-4D97-AF65-F5344CB8AC3E}">
        <p14:creationId xmlns:p14="http://schemas.microsoft.com/office/powerpoint/2010/main" val="404958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37FCB11-94A1-C9CC-5DCC-4323AC472275}"/>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Hardware and Software requirement :</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Hardware </a:t>
            </a:r>
            <a:r>
              <a:rPr lang="en-US" dirty="0"/>
              <a:t> : i3, windows 11,  512 </a:t>
            </a:r>
            <a:r>
              <a:rPr lang="en-US" dirty="0" err="1"/>
              <a:t>ssd</a:t>
            </a:r>
            <a:r>
              <a:rPr lang="en-US" dirty="0"/>
              <a:t>, 8 </a:t>
            </a:r>
            <a:r>
              <a:rPr lang="en-US" dirty="0" err="1"/>
              <a:t>gb</a:t>
            </a:r>
            <a:r>
              <a:rPr lang="en-US" dirty="0"/>
              <a:t> of ram, hard disk 1 TB, high speed internet </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Software : </a:t>
            </a:r>
            <a:r>
              <a:rPr lang="en-US" dirty="0"/>
              <a:t>visual studio and visual studio code ,</a:t>
            </a:r>
            <a:r>
              <a:rPr lang="en-US" b="1" dirty="0"/>
              <a:t> </a:t>
            </a:r>
            <a:r>
              <a:rPr lang="en-US" dirty="0" err="1"/>
              <a:t>jupyter</a:t>
            </a:r>
            <a:r>
              <a:rPr lang="en-US" dirty="0"/>
              <a:t> notebook, python environment, module like </a:t>
            </a:r>
            <a:r>
              <a:rPr lang="en-US" dirty="0" err="1"/>
              <a:t>Tkinter</a:t>
            </a:r>
            <a:r>
              <a:rPr lang="en-US" dirty="0"/>
              <a:t> for </a:t>
            </a:r>
            <a:r>
              <a:rPr lang="en-US" dirty="0" err="1"/>
              <a:t>gui</a:t>
            </a:r>
            <a:r>
              <a:rPr lang="en-US" dirty="0"/>
              <a:t>, </a:t>
            </a:r>
            <a:r>
              <a:rPr lang="en-US" dirty="0" err="1"/>
              <a:t>spotipy</a:t>
            </a:r>
            <a:r>
              <a:rPr lang="en-US" dirty="0"/>
              <a:t> API, Spotify application, random module, scikit module, matplotlib module, pandas module, </a:t>
            </a:r>
            <a:r>
              <a:rPr lang="en-US" dirty="0" err="1"/>
              <a:t>numpy</a:t>
            </a:r>
            <a:r>
              <a:rPr lang="en-US" dirty="0"/>
              <a:t> module, good working of respective devices, Python admin environment. </a:t>
            </a:r>
          </a:p>
        </p:txBody>
      </p:sp>
      <p:sp>
        <p:nvSpPr>
          <p:cNvPr id="11" name="Oval 1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FD27108-31C5-3B07-4480-D2BC31C46DE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b="1" dirty="0"/>
              <a:t>Proposed solution :- </a:t>
            </a:r>
            <a:r>
              <a:rPr lang="en-US" dirty="0"/>
              <a:t>We are going to create a UI which will take a set of inputs such as user’s searches and some question’s answer, and based on the answer given by user, our system will process that data and recommend one of these (music, book or movie or may be all of these). We are going to use machine learning model and algorithm to process the inputs.  There are many machine learning algorithm/model current available that can be used to get our model trained. </a:t>
            </a:r>
          </a:p>
          <a:p>
            <a:pPr>
              <a:lnSpc>
                <a:spcPct val="90000"/>
              </a:lnSpc>
              <a:spcAft>
                <a:spcPts val="600"/>
              </a:spcAft>
            </a:pPr>
            <a:r>
              <a:rPr lang="en-US" dirty="0"/>
              <a:t>Dataset and information are downloaded from Kaggle and other dataset vendors also we’ll preprocess it, so getting misinformation will be far away. </a:t>
            </a:r>
          </a:p>
          <a:p>
            <a:pPr>
              <a:lnSpc>
                <a:spcPct val="90000"/>
              </a:lnSpc>
              <a:spcAft>
                <a:spcPts val="600"/>
              </a:spcAft>
            </a:pPr>
            <a:r>
              <a:rPr lang="en-US" dirty="0"/>
              <a:t>We used </a:t>
            </a:r>
            <a:r>
              <a:rPr lang="en-US" dirty="0" err="1"/>
              <a:t>spotipy</a:t>
            </a:r>
            <a:r>
              <a:rPr lang="en-US" dirty="0"/>
              <a:t> </a:t>
            </a:r>
            <a:r>
              <a:rPr lang="en-US" dirty="0" err="1"/>
              <a:t>api</a:t>
            </a:r>
            <a:r>
              <a:rPr lang="en-US" dirty="0"/>
              <a:t> to get the information of music in industry. </a:t>
            </a:r>
            <a:endParaRPr lang="en-US" b="1" dirty="0"/>
          </a:p>
        </p:txBody>
      </p:sp>
    </p:spTree>
    <p:extLst>
      <p:ext uri="{BB962C8B-B14F-4D97-AF65-F5344CB8AC3E}">
        <p14:creationId xmlns:p14="http://schemas.microsoft.com/office/powerpoint/2010/main" val="406387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ECC756D7-DEB8-801B-D82B-83FDE08321F7}"/>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b="1" dirty="0"/>
              <a:t>Conclusion :-</a:t>
            </a:r>
            <a:r>
              <a:rPr lang="en-US" dirty="0"/>
              <a:t> As per the growing needs of user and lack of time, it requires our more effort to give the optimal solutions for the problems. Our team is going to create an widget board which help user’s to get more insightful brief about their recommendation and customized result. We are working on widget project which help user to get a recommendation for movies, music ,and  books. </a:t>
            </a:r>
          </a:p>
          <a:p>
            <a:pPr>
              <a:lnSpc>
                <a:spcPct val="90000"/>
              </a:lnSpc>
              <a:spcAft>
                <a:spcPts val="600"/>
              </a:spcAft>
            </a:pPr>
            <a:r>
              <a:rPr lang="en-US" dirty="0"/>
              <a:t>Currently we are working only for music recommendation.</a:t>
            </a:r>
          </a:p>
        </p:txBody>
      </p:sp>
    </p:spTree>
    <p:extLst>
      <p:ext uri="{BB962C8B-B14F-4D97-AF65-F5344CB8AC3E}">
        <p14:creationId xmlns:p14="http://schemas.microsoft.com/office/powerpoint/2010/main" val="265944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8B42F9E-656D-F585-F29C-F1F9B4FABAD3}"/>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dirty="0">
                <a:solidFill>
                  <a:schemeClr val="tx1"/>
                </a:solidFill>
                <a:latin typeface="Berlin Sans FB Demi" panose="020E0802020502020306" pitchFamily="34" charset="0"/>
                <a:ea typeface="+mj-ea"/>
                <a:cs typeface="+mj-cs"/>
              </a:rPr>
              <a:t>Thank You</a:t>
            </a:r>
          </a:p>
        </p:txBody>
      </p:sp>
    </p:spTree>
    <p:extLst>
      <p:ext uri="{BB962C8B-B14F-4D97-AF65-F5344CB8AC3E}">
        <p14:creationId xmlns:p14="http://schemas.microsoft.com/office/powerpoint/2010/main" val="238737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A0E7B5A8B06342A23C6E294328F11A" ma:contentTypeVersion="0" ma:contentTypeDescription="Create a new document." ma:contentTypeScope="" ma:versionID="e52ac1398221b017549ce26075ae8b7b">
  <xsd:schema xmlns:xsd="http://www.w3.org/2001/XMLSchema" xmlns:xs="http://www.w3.org/2001/XMLSchema" xmlns:p="http://schemas.microsoft.com/office/2006/metadata/properties" targetNamespace="http://schemas.microsoft.com/office/2006/metadata/properties" ma:root="true" ma:fieldsID="0152b3222e65bbe0d21de11917e1fe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8BE02F-F2D0-45A5-8EFD-31D489340B89}">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A5C54BF-E84E-494D-A8D0-441A55B2B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D4EA32D-444E-43C4-ADE3-7E9E7C38C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TotalTime>
  <Words>359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Berlin Sans FB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Panwar</dc:creator>
  <cp:lastModifiedBy>Vinay Panwar</cp:lastModifiedBy>
  <cp:revision>23</cp:revision>
  <dcterms:created xsi:type="dcterms:W3CDTF">2022-09-08T05:56:44Z</dcterms:created>
  <dcterms:modified xsi:type="dcterms:W3CDTF">2022-10-12T10:17:00Z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2022-09-08T06:02:01Z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898f26ea-6b27-4e0c-baaf-894c34910a3e</vt:lpwstr>
  </property>
  <property fmtid="{D5CDD505-2E9C-101B-9397-08002B2CF9AE}" pid="7" name="MSIP_Label_defa4170-0d19-0005-0004-bc88714345d2_ActionId">
    <vt:lpwstr>d6c70342-862a-404c-9ac9-2c60e5377f18</vt:lpwstr>
  </property>
  <property fmtid="{D5CDD505-2E9C-101B-9397-08002B2CF9AE}" pid="8" name="MSIP_Label_defa4170-0d19-0005-0004-bc88714345d2_ContentBits">
    <vt:lpwstr>0</vt:lpwstr>
  </property>
  <property fmtid="{D5CDD505-2E9C-101B-9397-08002B2CF9AE}" pid="9" name="ContentTypeId">
    <vt:lpwstr>0x01010068A0E7B5A8B06342A23C6E294328F11A</vt:lpwstr>
  </property>
</Properties>
</file>