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0ED9C2-900D-414B-8D19-C0D7B7C29432}">
          <p14:sldIdLst>
            <p14:sldId id="257"/>
            <p14:sldId id="258"/>
            <p14:sldId id="264"/>
            <p14:sldId id="260"/>
            <p14:sldId id="261"/>
            <p14:sldId id="262"/>
            <p14:sldId id="263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21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6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0" r:id="rId6"/>
    <p:sldLayoutId id="2147484036" r:id="rId7"/>
    <p:sldLayoutId id="2147484037" r:id="rId8"/>
    <p:sldLayoutId id="2147484038" r:id="rId9"/>
    <p:sldLayoutId id="2147484039" r:id="rId10"/>
    <p:sldLayoutId id="214748404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oplanes on a road">
            <a:extLst>
              <a:ext uri="{FF2B5EF4-FFF2-40B4-BE49-F238E27FC236}">
                <a16:creationId xmlns:a16="http://schemas.microsoft.com/office/drawing/2014/main" id="{0CD3AB48-F035-7B34-150A-29F540962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6" b="1184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0679-BD99-C95E-9309-A32860E9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7" y="4891254"/>
            <a:ext cx="11404245" cy="12068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Traffic Control &amp; VISUALIZATION</a:t>
            </a:r>
            <a:r>
              <a:rPr lang="en-US" sz="4000" b="1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29D51-6807-096C-CB69-38E5C607C6EE}"/>
              </a:ext>
            </a:extLst>
          </p:cNvPr>
          <p:cNvSpPr txBox="1"/>
          <p:nvPr/>
        </p:nvSpPr>
        <p:spPr>
          <a:xfrm>
            <a:off x="631064" y="901521"/>
            <a:ext cx="1061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663 Developing Analytical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511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E369B-5272-4644-973E-2039918B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tistic yellow swirling in water">
            <a:extLst>
              <a:ext uri="{FF2B5EF4-FFF2-40B4-BE49-F238E27FC236}">
                <a16:creationId xmlns:a16="http://schemas.microsoft.com/office/drawing/2014/main" id="{7CC47063-A849-CEDF-90C0-F25C681EF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8" b="177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0220E3-B484-45C4-87BC-D7A63CE3F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2650435"/>
            <a:ext cx="12191999" cy="42075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8990-DE83-0F3F-5990-C6735A79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99" y="218940"/>
            <a:ext cx="7688825" cy="6578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Over an “ATC”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EB6A4-3211-402D-8959-5364B0CE4B5C}"/>
              </a:ext>
            </a:extLst>
          </p:cNvPr>
          <p:cNvSpPr txBox="1"/>
          <p:nvPr/>
        </p:nvSpPr>
        <p:spPr>
          <a:xfrm>
            <a:off x="5016321" y="1171977"/>
            <a:ext cx="57826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ATC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Aspects </a:t>
            </a:r>
          </a:p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E455-8779-EAAE-0D5F-2393B9DD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B272-D74F-DC8F-4F45-5BAF7B49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BC5B-3900-28DF-4D11-8B1A7A11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D233-875C-5361-9B22-C0CFDA80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756-8E0D-FD12-9253-26EFBA6D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4AFD-822B-5927-E8A5-EBE9A5F2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AF9B-5767-24CA-2B15-23CFC3B9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959A-BD83-AF62-7D53-24B85444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73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A2450EB-3358-8AA8-5495-5032C824E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44" b="15756"/>
          <a:stretch/>
        </p:blipFill>
        <p:spPr>
          <a:xfrm>
            <a:off x="-87454" y="-26891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9A36DF-8F04-CAE5-3A45-8FDA94140EAF}"/>
              </a:ext>
            </a:extLst>
          </p:cNvPr>
          <p:cNvSpPr txBox="1"/>
          <p:nvPr/>
        </p:nvSpPr>
        <p:spPr>
          <a:xfrm>
            <a:off x="3490175" y="484557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21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Times New Roman</vt:lpstr>
      <vt:lpstr>BlocksVTI</vt:lpstr>
      <vt:lpstr>Air Traffic Control &amp; VISUALIZATIONN</vt:lpstr>
      <vt:lpstr>Flow Over an “ATC”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&amp; Visualisation</dc:title>
  <dc:creator>j vinay k Polanki</dc:creator>
  <cp:lastModifiedBy>j vinay k Polanki</cp:lastModifiedBy>
  <cp:revision>7</cp:revision>
  <dcterms:created xsi:type="dcterms:W3CDTF">2024-02-10T23:31:06Z</dcterms:created>
  <dcterms:modified xsi:type="dcterms:W3CDTF">2024-02-11T01:03:52Z</dcterms:modified>
</cp:coreProperties>
</file>