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9" d="100"/>
          <a:sy n="59" d="100"/>
        </p:scale>
        <p:origin x="60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17310-ECB0-46B2-EA21-7772B7E95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D565B-AA8E-936B-175B-B66BB0706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23D0E-5BBE-CD51-4272-E00334AF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AC18-C737-4B9C-B082-F8F0830F7BE8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C4916-C59D-E417-6E50-CAE39092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7A3F2-98C5-A611-AB2D-5239BD3A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FC2-7931-473C-B795-303EDC05C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50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2B4F-C47F-7004-81E2-6F00CA72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4C624-7388-A05D-EBFB-994E1CC1D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7947C-62A6-765D-8FA8-61BAFAE46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AC18-C737-4B9C-B082-F8F0830F7BE8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43CB5-94A6-BE3C-2F40-07F972867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499A1-B318-CEAE-9DC4-C69FD34F0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FC2-7931-473C-B795-303EDC05C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72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C94D7-BF99-6D77-ECDE-BFB25014B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128EA-041F-1AF0-0144-98DCE58CA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DA264-2673-5394-47C1-1FDF3254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AC18-C737-4B9C-B082-F8F0830F7BE8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9B60F-2E24-BE0F-1AA8-BC927BC2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92497-14AF-222B-99DA-3BB4EEB9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FC2-7931-473C-B795-303EDC05C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47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DD3A-112E-699E-F6DF-63FF8AC57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7EB52-1FAC-0BD5-2931-E3BA16A2D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8E4D4-BF2F-8C41-13A3-47E0FCE8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AC18-C737-4B9C-B082-F8F0830F7BE8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4A43-4C6F-75A1-DA0F-C34510F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2DC41-E4AB-A81E-1FE8-45AEE2C2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FC2-7931-473C-B795-303EDC05C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29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1129-3D78-7A3D-68AA-BC967CE6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BF028-6A15-E557-D40F-B3C2D34AD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0D870-F09D-0D3E-4E7C-7D9AE398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AC18-C737-4B9C-B082-F8F0830F7BE8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621C8-C753-D5E1-FE6B-23A78D9C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83970-D74F-08EA-335E-513CA112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FC2-7931-473C-B795-303EDC05C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15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D0E5-9AF2-A903-3E7F-42C6A8A4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411E4-AF2F-EE16-DC9F-0D9AFD828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B49C8-3C9D-1E50-74F2-9ECDC0DC3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EAAAE-C654-CB7F-82ED-C765FC32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AC18-C737-4B9C-B082-F8F0830F7BE8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42D04-5ACB-8907-BBC8-1578A0F3A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DB786-3AF0-9A87-ACE1-683A40E02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FC2-7931-473C-B795-303EDC05C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09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E858-C71C-3FEE-7067-9A7D491F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D117B-B5EB-61F9-A7A9-51E2C2373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8BDE8-DD3D-DF05-483A-939348571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63FE1-2834-27ED-0764-00E992BA6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D2753-127A-AE7A-7C63-3353E54F1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FE1CB-21BC-26D4-4395-16D0DFC7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AC18-C737-4B9C-B082-F8F0830F7BE8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4E6FD-6651-5F65-19E9-3F907BB5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B557A-B5A8-1757-78FB-99773271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FC2-7931-473C-B795-303EDC05C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16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A1A3D-4413-2C58-7DA1-1CB2BB9C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A0B54-8D8D-68E4-8644-42C1EF9CA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AC18-C737-4B9C-B082-F8F0830F7BE8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76182-793E-2F52-154D-4A06EC59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B2296-BC79-5A2F-31FD-250AEE55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FC2-7931-473C-B795-303EDC05C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77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C99819-91F2-7017-F3ED-FA8D72FC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AC18-C737-4B9C-B082-F8F0830F7BE8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895D4-A6B1-7528-A57C-AAC32A53D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7B5E1-93B4-8A54-044F-85081E43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FC2-7931-473C-B795-303EDC05C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56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767D-2E6F-705F-C6BE-48E69FEE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4B334-8030-5AE4-3024-E798F8EFF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2D79B-4314-75DD-9F90-7F5D052C5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878BE-F695-9EF9-688F-8C835A5EF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AC18-C737-4B9C-B082-F8F0830F7BE8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3229A-622A-A197-5590-0237BDB5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C5953-23E7-210B-6E77-85902373A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FC2-7931-473C-B795-303EDC05C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63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74F7-C8F4-90A7-C394-FBDE4F5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058478-48A7-EB4F-C1B2-A28F397FA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B4BF2-094A-8733-0F4A-7F0B9FC61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FAFBA-9C72-2896-FA4E-9289E5A5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AC18-C737-4B9C-B082-F8F0830F7BE8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EDA1B-59CC-2695-2C3D-6B4F713F8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D6D7A-ED9E-A903-07E4-EAA1F18D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FC2-7931-473C-B795-303EDC05C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67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5A10C-C9AA-F8B1-3B65-186A8A13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5277F-73B5-CF35-0462-DAD5EC9AA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BC89F-B8EE-1672-67AA-6CA98D43D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FAC18-C737-4B9C-B082-F8F0830F7BE8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CE2DC-0416-8B49-2E4C-5A03D94B5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6B5C8-C36C-E1AA-9592-82AE8D5DD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17FC2-7931-473C-B795-303EDC05C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32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: Top Corners Snipped 62">
            <a:extLst>
              <a:ext uri="{FF2B5EF4-FFF2-40B4-BE49-F238E27FC236}">
                <a16:creationId xmlns:a16="http://schemas.microsoft.com/office/drawing/2014/main" id="{1916B333-CB60-E372-01B0-F480FF24F6C3}"/>
              </a:ext>
            </a:extLst>
          </p:cNvPr>
          <p:cNvSpPr/>
          <p:nvPr/>
        </p:nvSpPr>
        <p:spPr>
          <a:xfrm>
            <a:off x="9137366" y="5808493"/>
            <a:ext cx="911286" cy="931530"/>
          </a:xfrm>
          <a:prstGeom prst="snip2Same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57119-C987-ED6F-FEA0-84A9AD05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Milestones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9A6301-F5C3-90AA-4AD6-FA2E270883A4}"/>
              </a:ext>
            </a:extLst>
          </p:cNvPr>
          <p:cNvCxnSpPr>
            <a:cxnSpLocks/>
          </p:cNvCxnSpPr>
          <p:nvPr/>
        </p:nvCxnSpPr>
        <p:spPr>
          <a:xfrm>
            <a:off x="776083" y="2910696"/>
            <a:ext cx="0" cy="10366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Top Corners Snipped 14">
            <a:extLst>
              <a:ext uri="{FF2B5EF4-FFF2-40B4-BE49-F238E27FC236}">
                <a16:creationId xmlns:a16="http://schemas.microsoft.com/office/drawing/2014/main" id="{09C03998-5184-D611-EEBE-3FAD17B64775}"/>
              </a:ext>
            </a:extLst>
          </p:cNvPr>
          <p:cNvSpPr/>
          <p:nvPr/>
        </p:nvSpPr>
        <p:spPr>
          <a:xfrm>
            <a:off x="3414498" y="5778281"/>
            <a:ext cx="911286" cy="931530"/>
          </a:xfrm>
          <a:prstGeom prst="snip2Same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Content Placeholder 4" descr="Rocket">
            <a:extLst>
              <a:ext uri="{FF2B5EF4-FFF2-40B4-BE49-F238E27FC236}">
                <a16:creationId xmlns:a16="http://schemas.microsoft.com/office/drawing/2014/main" id="{C2C5E9A9-FF6D-A3A2-587B-8CA869C6D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755147">
            <a:off x="3547668" y="5931695"/>
            <a:ext cx="644948" cy="644948"/>
          </a:xfrm>
          <a:prstGeom prst="rect">
            <a:avLst/>
          </a:prstGeom>
        </p:spPr>
      </p:pic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A7273715-45C0-B6D5-F7C4-799BD16FA192}"/>
              </a:ext>
            </a:extLst>
          </p:cNvPr>
          <p:cNvSpPr/>
          <p:nvPr/>
        </p:nvSpPr>
        <p:spPr>
          <a:xfrm>
            <a:off x="3772175" y="3958328"/>
            <a:ext cx="137160" cy="204362"/>
          </a:xfrm>
          <a:prstGeom prst="flowChartConnector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CC4857-A345-CD85-3B70-0E8B1DF8D134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3840755" y="4162690"/>
            <a:ext cx="29386" cy="16155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Top Corners Snipped 19">
            <a:extLst>
              <a:ext uri="{FF2B5EF4-FFF2-40B4-BE49-F238E27FC236}">
                <a16:creationId xmlns:a16="http://schemas.microsoft.com/office/drawing/2014/main" id="{FD378BF5-B90C-699E-EDC3-B59D56DDCC80}"/>
              </a:ext>
            </a:extLst>
          </p:cNvPr>
          <p:cNvSpPr/>
          <p:nvPr/>
        </p:nvSpPr>
        <p:spPr>
          <a:xfrm rot="10800000">
            <a:off x="5955448" y="1881051"/>
            <a:ext cx="911286" cy="1014261"/>
          </a:xfrm>
          <a:prstGeom prst="snip2Same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1" name="Content Placeholder 4" descr="Rocket">
            <a:extLst>
              <a:ext uri="{FF2B5EF4-FFF2-40B4-BE49-F238E27FC236}">
                <a16:creationId xmlns:a16="http://schemas.microsoft.com/office/drawing/2014/main" id="{9BE3AF20-B21D-86E6-17F4-3BD494B95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755147">
            <a:off x="6088617" y="2117195"/>
            <a:ext cx="644948" cy="644948"/>
          </a:xfrm>
          <a:prstGeom prst="rect">
            <a:avLst/>
          </a:prstGeom>
        </p:spPr>
      </p:pic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DCBCF3ED-AFF2-E2DB-062A-FDB8F3C00245}"/>
              </a:ext>
            </a:extLst>
          </p:cNvPr>
          <p:cNvSpPr/>
          <p:nvPr/>
        </p:nvSpPr>
        <p:spPr>
          <a:xfrm>
            <a:off x="6396799" y="3897374"/>
            <a:ext cx="137160" cy="204362"/>
          </a:xfrm>
          <a:prstGeom prst="flowChartConnector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EBA0C6-D431-4EC9-81F5-AE28D62EDC89}"/>
              </a:ext>
            </a:extLst>
          </p:cNvPr>
          <p:cNvCxnSpPr>
            <a:cxnSpLocks/>
          </p:cNvCxnSpPr>
          <p:nvPr/>
        </p:nvCxnSpPr>
        <p:spPr>
          <a:xfrm>
            <a:off x="6460351" y="2897633"/>
            <a:ext cx="0" cy="10366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9344FE60-18FA-41A7-0089-904DC8683DB8}"/>
              </a:ext>
            </a:extLst>
          </p:cNvPr>
          <p:cNvSpPr/>
          <p:nvPr/>
        </p:nvSpPr>
        <p:spPr>
          <a:xfrm>
            <a:off x="3959149" y="3785086"/>
            <a:ext cx="2478954" cy="4441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F2A4E1E-9B2C-FED2-5190-F8890C00F0F3}"/>
              </a:ext>
            </a:extLst>
          </p:cNvPr>
          <p:cNvSpPr/>
          <p:nvPr/>
        </p:nvSpPr>
        <p:spPr>
          <a:xfrm>
            <a:off x="6570034" y="3838440"/>
            <a:ext cx="2874101" cy="4441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768B457-E676-5BB2-D8F1-7D2496A91826}"/>
              </a:ext>
            </a:extLst>
          </p:cNvPr>
          <p:cNvSpPr/>
          <p:nvPr/>
        </p:nvSpPr>
        <p:spPr>
          <a:xfrm>
            <a:off x="3959149" y="4229223"/>
            <a:ext cx="2330145" cy="107579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05DD3D-45DF-035C-0DD5-676C84617490}"/>
              </a:ext>
            </a:extLst>
          </p:cNvPr>
          <p:cNvSpPr txBox="1"/>
          <p:nvPr/>
        </p:nvSpPr>
        <p:spPr>
          <a:xfrm>
            <a:off x="4163291" y="4480403"/>
            <a:ext cx="1921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Replace BERT embeddings feasibility analysis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4484672-EF13-F9D6-521B-5B86D7E5C2A2}"/>
              </a:ext>
            </a:extLst>
          </p:cNvPr>
          <p:cNvSpPr/>
          <p:nvPr/>
        </p:nvSpPr>
        <p:spPr>
          <a:xfrm>
            <a:off x="6886867" y="2802402"/>
            <a:ext cx="2330145" cy="107579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1BE624-FFBD-F761-E065-EAEB10CF29AF}"/>
              </a:ext>
            </a:extLst>
          </p:cNvPr>
          <p:cNvSpPr txBox="1"/>
          <p:nvPr/>
        </p:nvSpPr>
        <p:spPr>
          <a:xfrm>
            <a:off x="7091009" y="3048964"/>
            <a:ext cx="1921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Model evaluations comparison report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E6B086-1429-B510-3491-186F1F7E4F91}"/>
              </a:ext>
            </a:extLst>
          </p:cNvPr>
          <p:cNvSpPr txBox="1"/>
          <p:nvPr/>
        </p:nvSpPr>
        <p:spPr>
          <a:xfrm>
            <a:off x="1487214" y="4269090"/>
            <a:ext cx="186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Milestone1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41956-CD82-2945-2F00-280327855B4A}"/>
              </a:ext>
            </a:extLst>
          </p:cNvPr>
          <p:cNvSpPr txBox="1"/>
          <p:nvPr/>
        </p:nvSpPr>
        <p:spPr>
          <a:xfrm>
            <a:off x="4540766" y="3523619"/>
            <a:ext cx="186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Milestone2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2CC3C7-8028-0EE2-201D-2351874AA16D}"/>
              </a:ext>
            </a:extLst>
          </p:cNvPr>
          <p:cNvSpPr txBox="1"/>
          <p:nvPr/>
        </p:nvSpPr>
        <p:spPr>
          <a:xfrm>
            <a:off x="7446664" y="4269090"/>
            <a:ext cx="186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Milestone3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E77E38BC-4A8C-8981-8D34-02351B938C2B}"/>
              </a:ext>
            </a:extLst>
          </p:cNvPr>
          <p:cNvSpPr/>
          <p:nvPr/>
        </p:nvSpPr>
        <p:spPr>
          <a:xfrm>
            <a:off x="886182" y="3824953"/>
            <a:ext cx="2874101" cy="4441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A7AE4CB8-1025-C761-9D30-452830F3719C}"/>
              </a:ext>
            </a:extLst>
          </p:cNvPr>
          <p:cNvSpPr/>
          <p:nvPr/>
        </p:nvSpPr>
        <p:spPr>
          <a:xfrm>
            <a:off x="707503" y="3899695"/>
            <a:ext cx="137160" cy="204362"/>
          </a:xfrm>
          <a:prstGeom prst="flowChartConnector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: Top Corners Snipped 53">
            <a:extLst>
              <a:ext uri="{FF2B5EF4-FFF2-40B4-BE49-F238E27FC236}">
                <a16:creationId xmlns:a16="http://schemas.microsoft.com/office/drawing/2014/main" id="{E3A0CE5A-F5B3-14B8-0DC1-7C8A00F0AFD3}"/>
              </a:ext>
            </a:extLst>
          </p:cNvPr>
          <p:cNvSpPr/>
          <p:nvPr/>
        </p:nvSpPr>
        <p:spPr>
          <a:xfrm rot="10800000">
            <a:off x="338674" y="1881051"/>
            <a:ext cx="911286" cy="1014261"/>
          </a:xfrm>
          <a:prstGeom prst="snip2Same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5" name="Content Placeholder 4" descr="Rocket">
            <a:extLst>
              <a:ext uri="{FF2B5EF4-FFF2-40B4-BE49-F238E27FC236}">
                <a16:creationId xmlns:a16="http://schemas.microsoft.com/office/drawing/2014/main" id="{3EC2D78E-E3BE-35C6-C163-0ED4BCBAA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755147">
            <a:off x="471843" y="2117195"/>
            <a:ext cx="644948" cy="644948"/>
          </a:xfrm>
          <a:prstGeom prst="rect">
            <a:avLst/>
          </a:prstGeom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E150F60-31E7-6FB3-8D5D-4B824C2B3F75}"/>
              </a:ext>
            </a:extLst>
          </p:cNvPr>
          <p:cNvSpPr/>
          <p:nvPr/>
        </p:nvSpPr>
        <p:spPr>
          <a:xfrm>
            <a:off x="1224727" y="2807751"/>
            <a:ext cx="2330145" cy="107579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1595D77-4AB7-8F6C-8BE2-7C999C543C4B}"/>
              </a:ext>
            </a:extLst>
          </p:cNvPr>
          <p:cNvSpPr txBox="1"/>
          <p:nvPr/>
        </p:nvSpPr>
        <p:spPr>
          <a:xfrm>
            <a:off x="1523090" y="3053180"/>
            <a:ext cx="1921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Implement Baseline</a:t>
            </a:r>
          </a:p>
        </p:txBody>
      </p:sp>
      <p:pic>
        <p:nvPicPr>
          <p:cNvPr id="60" name="Content Placeholder 4" descr="Rocket">
            <a:extLst>
              <a:ext uri="{FF2B5EF4-FFF2-40B4-BE49-F238E27FC236}">
                <a16:creationId xmlns:a16="http://schemas.microsoft.com/office/drawing/2014/main" id="{BAA2FCA3-5102-F912-38D6-C758EAA2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755147">
            <a:off x="9231342" y="5911450"/>
            <a:ext cx="644948" cy="644948"/>
          </a:xfrm>
          <a:prstGeom prst="rect">
            <a:avLst/>
          </a:prstGeom>
        </p:spPr>
      </p:pic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BDA0D4CE-512D-27EB-F0F9-95EC2F5EFE5C}"/>
              </a:ext>
            </a:extLst>
          </p:cNvPr>
          <p:cNvSpPr/>
          <p:nvPr/>
        </p:nvSpPr>
        <p:spPr>
          <a:xfrm>
            <a:off x="9455849" y="3938083"/>
            <a:ext cx="137160" cy="204362"/>
          </a:xfrm>
          <a:prstGeom prst="flowChartConnector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BD61060-4F02-D0CB-E701-D25DA45E50B0}"/>
              </a:ext>
            </a:extLst>
          </p:cNvPr>
          <p:cNvCxnSpPr>
            <a:cxnSpLocks/>
          </p:cNvCxnSpPr>
          <p:nvPr/>
        </p:nvCxnSpPr>
        <p:spPr>
          <a:xfrm>
            <a:off x="9524429" y="4142445"/>
            <a:ext cx="29386" cy="16155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CCD2513C-9EAF-8707-4586-F7FA59B99393}"/>
              </a:ext>
            </a:extLst>
          </p:cNvPr>
          <p:cNvSpPr/>
          <p:nvPr/>
        </p:nvSpPr>
        <p:spPr>
          <a:xfrm>
            <a:off x="9606073" y="3818195"/>
            <a:ext cx="2499381" cy="4441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FFAC91-F79D-53D4-0780-E038AB23DC7E}"/>
              </a:ext>
            </a:extLst>
          </p:cNvPr>
          <p:cNvSpPr txBox="1"/>
          <p:nvPr/>
        </p:nvSpPr>
        <p:spPr>
          <a:xfrm>
            <a:off x="10009459" y="3492661"/>
            <a:ext cx="186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Milestone4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7F5D169-3099-6F7B-7508-55E706E26C49}"/>
              </a:ext>
            </a:extLst>
          </p:cNvPr>
          <p:cNvSpPr/>
          <p:nvPr/>
        </p:nvSpPr>
        <p:spPr>
          <a:xfrm>
            <a:off x="9627211" y="4276298"/>
            <a:ext cx="2330145" cy="107579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18BD40C-5D83-9C98-5D17-EC7C1F414961}"/>
              </a:ext>
            </a:extLst>
          </p:cNvPr>
          <p:cNvSpPr txBox="1"/>
          <p:nvPr/>
        </p:nvSpPr>
        <p:spPr>
          <a:xfrm>
            <a:off x="9831353" y="4562020"/>
            <a:ext cx="1921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Final Report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60043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Milestones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Milestones</dc:title>
  <dc:creator>laharigupta5993@gmail.com</dc:creator>
  <cp:lastModifiedBy>laharigupta5993@gmail.com</cp:lastModifiedBy>
  <cp:revision>2</cp:revision>
  <dcterms:created xsi:type="dcterms:W3CDTF">2023-09-02T07:02:34Z</dcterms:created>
  <dcterms:modified xsi:type="dcterms:W3CDTF">2023-09-05T08:09:51Z</dcterms:modified>
</cp:coreProperties>
</file>