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sldIdLst>
    <p:sldId id="376" r:id="rId5"/>
    <p:sldId id="375" r:id="rId6"/>
    <p:sldId id="389" r:id="rId7"/>
    <p:sldId id="3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veen Arora" initials="PA" lastIdx="5" clrIdx="0">
    <p:extLst>
      <p:ext uri="{19B8F6BF-5375-455C-9EA6-DF929625EA0E}">
        <p15:presenceInfo xmlns:p15="http://schemas.microsoft.com/office/powerpoint/2012/main" userId="89b6fc2ca883bd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1CB08"/>
    <a:srgbClr val="FF33CC"/>
    <a:srgbClr val="9900FF"/>
    <a:srgbClr val="333399"/>
    <a:srgbClr val="3399FF"/>
    <a:srgbClr val="CC66FF"/>
    <a:srgbClr val="FF9900"/>
    <a:srgbClr val="A50021"/>
    <a:srgbClr val="FF99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36325" autoAdjust="0"/>
  </p:normalViewPr>
  <p:slideViewPr>
    <p:cSldViewPr snapToGrid="0">
      <p:cViewPr varScale="1">
        <p:scale>
          <a:sx n="23" d="100"/>
          <a:sy n="23" d="100"/>
        </p:scale>
        <p:origin x="2452" y="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59EDD-4A57-4151-A893-16B724051AA8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043FF-A23F-49B0-B043-B90B9AB3B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45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Performance testing tools</a:t>
            </a:r>
          </a:p>
          <a:p>
            <a:r>
              <a:rPr lang="en-US" dirty="0"/>
              <a:t> and in this video we are going to explain Gatlin </a:t>
            </a:r>
          </a:p>
          <a:p>
            <a:r>
              <a:rPr lang="en-US" dirty="0"/>
              <a:t>So let’s start.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043FF-A23F-49B0-B043-B90B9AB3BD0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3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A4B68"/>
                </a:solidFill>
                <a:effectLst/>
                <a:latin typeface="HKGrotesk"/>
              </a:rPr>
              <a:t>Now lets see What and why are load </a:t>
            </a:r>
            <a:r>
              <a:rPr lang="en-US" b="0" i="0">
                <a:solidFill>
                  <a:srgbClr val="3A4B68"/>
                </a:solidFill>
                <a:effectLst/>
                <a:latin typeface="HKGrotesk"/>
              </a:rPr>
              <a:t>tests?</a:t>
            </a:r>
            <a:endParaRPr lang="en-US" b="0" i="0" dirty="0">
              <a:solidFill>
                <a:srgbClr val="3A4B68"/>
              </a:solidFill>
              <a:effectLst/>
              <a:latin typeface="HKGrotes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043FF-A23F-49B0-B043-B90B9AB3BD0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02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with this , we have come to the end of this video . We hope you guys find it informative and helpful.</a:t>
            </a:r>
          </a:p>
          <a:p>
            <a:r>
              <a:rPr lang="en-US" b="1" dirty="0"/>
              <a:t>Thanks for watching 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043FF-A23F-49B0-B043-B90B9AB3BD0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0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80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" descr="Logo here placeholder">
            <a:extLst>
              <a:ext uri="{FF2B5EF4-FFF2-40B4-BE49-F238E27FC236}">
                <a16:creationId xmlns:a16="http://schemas.microsoft.com/office/drawing/2014/main" id="{11BB8329-41A4-469F-BC72-144ADE74EFD2}"/>
              </a:ext>
            </a:extLst>
          </p:cNvPr>
          <p:cNvSpPr/>
          <p:nvPr userDrawn="1"/>
        </p:nvSpPr>
        <p:spPr>
          <a:xfrm>
            <a:off x="7645708" y="257393"/>
            <a:ext cx="4045131" cy="592470"/>
          </a:xfrm>
          <a:prstGeom prst="rect">
            <a:avLst/>
          </a:prstGeom>
          <a:solidFill>
            <a:sysClr val="windowText" lastClr="000000"/>
          </a:solidFill>
          <a:ln w="38100">
            <a:solidFill>
              <a:sysClr val="window" lastClr="FFFFFF"/>
            </a:solidFill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Meiryo" panose="020B0604030504040204" pitchFamily="34" charset="-128"/>
                <a:cs typeface="Times New Roman" panose="02020603050405020304" pitchFamily="18" charset="0"/>
              </a:rPr>
              <a:t>Pathway to Employability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78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D484701-FDAD-4531-B389-C6BC1BFCD2B1}"/>
              </a:ext>
            </a:extLst>
          </p:cNvPr>
          <p:cNvGrpSpPr/>
          <p:nvPr userDrawn="1"/>
        </p:nvGrpSpPr>
        <p:grpSpPr>
          <a:xfrm>
            <a:off x="-1" y="5767063"/>
            <a:ext cx="12191999" cy="1153081"/>
            <a:chOff x="-1" y="5767063"/>
            <a:chExt cx="12191999" cy="11530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94B3DA-E291-4125-85EA-56AB667EED8A}"/>
                </a:ext>
              </a:extLst>
            </p:cNvPr>
            <p:cNvSpPr/>
            <p:nvPr userDrawn="1"/>
          </p:nvSpPr>
          <p:spPr>
            <a:xfrm rot="10800000">
              <a:off x="-1" y="6575517"/>
              <a:ext cx="12191999" cy="342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7AEEE1B-6965-44AF-A885-789813F0A22D}"/>
                </a:ext>
              </a:extLst>
            </p:cNvPr>
            <p:cNvSpPr/>
            <p:nvPr userDrawn="1"/>
          </p:nvSpPr>
          <p:spPr>
            <a:xfrm rot="10800000">
              <a:off x="-1" y="6232285"/>
              <a:ext cx="5964196" cy="68785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0" h="800100">
                  <a:moveTo>
                    <a:pt x="0" y="0"/>
                  </a:moveTo>
                  <a:lnTo>
                    <a:pt x="4000500" y="0"/>
                  </a:lnTo>
                  <a:lnTo>
                    <a:pt x="4000500" y="800100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B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AE575A-2D33-49B4-BAE2-FE47D74D42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0240" y="5767063"/>
              <a:ext cx="1756234" cy="619627"/>
            </a:xfrm>
            <a:prstGeom prst="rect">
              <a:avLst/>
            </a:prstGeom>
          </p:spPr>
        </p:pic>
      </p:grpSp>
      <p:sp>
        <p:nvSpPr>
          <p:cNvPr id="16" name="Shape 61" descr="Logo here placeholder">
            <a:extLst>
              <a:ext uri="{FF2B5EF4-FFF2-40B4-BE49-F238E27FC236}">
                <a16:creationId xmlns:a16="http://schemas.microsoft.com/office/drawing/2014/main" id="{B803FC4E-8124-4976-8687-3B4EE83464B5}"/>
              </a:ext>
            </a:extLst>
          </p:cNvPr>
          <p:cNvSpPr/>
          <p:nvPr userDrawn="1"/>
        </p:nvSpPr>
        <p:spPr>
          <a:xfrm>
            <a:off x="7645708" y="257393"/>
            <a:ext cx="4045131" cy="592470"/>
          </a:xfrm>
          <a:prstGeom prst="rect">
            <a:avLst/>
          </a:prstGeom>
          <a:solidFill>
            <a:sysClr val="windowText" lastClr="000000"/>
          </a:solidFill>
          <a:ln w="38100">
            <a:solidFill>
              <a:sysClr val="window" lastClr="FFFFFF"/>
            </a:solidFill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Meiryo" panose="020B0604030504040204" pitchFamily="34" charset="-128"/>
                <a:cs typeface="Times New Roman" panose="02020603050405020304" pitchFamily="18" charset="0"/>
              </a:rPr>
              <a:t>Pathway to Employability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Meiryo" panose="020B0604030504040204" pitchFamily="34" charset="-128"/>
            </a:endParaRPr>
          </a:p>
        </p:txBody>
      </p:sp>
      <p:sp>
        <p:nvSpPr>
          <p:cNvPr id="7" name="PageNumber">
            <a:extLst>
              <a:ext uri="{FF2B5EF4-FFF2-40B4-BE49-F238E27FC236}">
                <a16:creationId xmlns:a16="http://schemas.microsoft.com/office/drawing/2014/main" id="{2CEA081D-13C0-4BFD-8E37-31B41F00AA47}"/>
              </a:ext>
            </a:extLst>
          </p:cNvPr>
          <p:cNvSpPr txBox="1"/>
          <p:nvPr userDrawn="1"/>
        </p:nvSpPr>
        <p:spPr bwMode="black">
          <a:xfrm>
            <a:off x="11238356" y="660827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5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B91E27B-4A71-4A25-8B02-6421DB4180EC}"/>
              </a:ext>
            </a:extLst>
          </p:cNvPr>
          <p:cNvGrpSpPr/>
          <p:nvPr userDrawn="1"/>
        </p:nvGrpSpPr>
        <p:grpSpPr>
          <a:xfrm>
            <a:off x="-1" y="5767063"/>
            <a:ext cx="12191999" cy="1153081"/>
            <a:chOff x="-1" y="5767063"/>
            <a:chExt cx="12191999" cy="115308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A9E8C5-0DF2-4E44-8E4D-85C9B13AB840}"/>
                </a:ext>
              </a:extLst>
            </p:cNvPr>
            <p:cNvSpPr/>
            <p:nvPr userDrawn="1"/>
          </p:nvSpPr>
          <p:spPr>
            <a:xfrm rot="10800000">
              <a:off x="-1" y="6575517"/>
              <a:ext cx="12191999" cy="342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07F18A6-0BC3-47FD-8087-F55FDC992C00}"/>
                </a:ext>
              </a:extLst>
            </p:cNvPr>
            <p:cNvSpPr/>
            <p:nvPr userDrawn="1"/>
          </p:nvSpPr>
          <p:spPr>
            <a:xfrm rot="10800000">
              <a:off x="-1" y="6232285"/>
              <a:ext cx="5964196" cy="68785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0" h="800100">
                  <a:moveTo>
                    <a:pt x="0" y="0"/>
                  </a:moveTo>
                  <a:lnTo>
                    <a:pt x="4000500" y="0"/>
                  </a:lnTo>
                  <a:lnTo>
                    <a:pt x="4000500" y="800100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B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87F0B3F-F660-41A6-A28C-D111FCDD05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0240" y="5767063"/>
              <a:ext cx="1756234" cy="619627"/>
            </a:xfrm>
            <a:prstGeom prst="rect">
              <a:avLst/>
            </a:prstGeom>
          </p:spPr>
        </p:pic>
      </p:grpSp>
      <p:sp>
        <p:nvSpPr>
          <p:cNvPr id="15" name="Shape 61" descr="Logo here placeholder">
            <a:extLst>
              <a:ext uri="{FF2B5EF4-FFF2-40B4-BE49-F238E27FC236}">
                <a16:creationId xmlns:a16="http://schemas.microsoft.com/office/drawing/2014/main" id="{1C11B092-221B-4B0A-BAA6-F5786E8A5E4A}"/>
              </a:ext>
            </a:extLst>
          </p:cNvPr>
          <p:cNvSpPr/>
          <p:nvPr userDrawn="1"/>
        </p:nvSpPr>
        <p:spPr>
          <a:xfrm>
            <a:off x="7645708" y="257393"/>
            <a:ext cx="4045131" cy="592470"/>
          </a:xfrm>
          <a:prstGeom prst="rect">
            <a:avLst/>
          </a:prstGeom>
          <a:solidFill>
            <a:sysClr val="windowText" lastClr="000000"/>
          </a:solidFill>
          <a:ln w="38100">
            <a:solidFill>
              <a:sysClr val="window" lastClr="FFFFFF"/>
            </a:solidFill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Meiryo" panose="020B0604030504040204" pitchFamily="34" charset="-128"/>
                <a:cs typeface="Times New Roman" panose="02020603050405020304" pitchFamily="18" charset="0"/>
              </a:rPr>
              <a:t>Pathway to Employability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Meiryo" panose="020B0604030504040204" pitchFamily="34" charset="-128"/>
            </a:endParaRPr>
          </a:p>
        </p:txBody>
      </p:sp>
      <p:sp>
        <p:nvSpPr>
          <p:cNvPr id="7" name="PageNumber">
            <a:extLst>
              <a:ext uri="{FF2B5EF4-FFF2-40B4-BE49-F238E27FC236}">
                <a16:creationId xmlns:a16="http://schemas.microsoft.com/office/drawing/2014/main" id="{28FDDF07-C3EC-49F0-8B51-9F17A7E5D9CF}"/>
              </a:ext>
            </a:extLst>
          </p:cNvPr>
          <p:cNvSpPr txBox="1"/>
          <p:nvPr userDrawn="1"/>
        </p:nvSpPr>
        <p:spPr bwMode="black">
          <a:xfrm>
            <a:off x="11238356" y="660827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7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6A0DC00-D0DC-4347-A3ED-419FDEB2CFD5}"/>
              </a:ext>
            </a:extLst>
          </p:cNvPr>
          <p:cNvGrpSpPr/>
          <p:nvPr userDrawn="1"/>
        </p:nvGrpSpPr>
        <p:grpSpPr>
          <a:xfrm>
            <a:off x="0" y="0"/>
            <a:ext cx="12192000" cy="593125"/>
            <a:chOff x="0" y="0"/>
            <a:chExt cx="12192000" cy="5931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59F549-C8B6-42CC-AE4B-60278EDC479F}"/>
                </a:ext>
              </a:extLst>
            </p:cNvPr>
            <p:cNvSpPr/>
            <p:nvPr userDrawn="1"/>
          </p:nvSpPr>
          <p:spPr>
            <a:xfrm>
              <a:off x="0" y="0"/>
              <a:ext cx="12192000" cy="342265"/>
            </a:xfrm>
            <a:prstGeom prst="rect">
              <a:avLst/>
            </a:prstGeom>
            <a:solidFill>
              <a:srgbClr val="B1CB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E6A5E94-4D31-49CC-B23C-3B0548BE9020}"/>
                </a:ext>
              </a:extLst>
            </p:cNvPr>
            <p:cNvSpPr/>
            <p:nvPr userDrawn="1"/>
          </p:nvSpPr>
          <p:spPr>
            <a:xfrm>
              <a:off x="5675870" y="1"/>
              <a:ext cx="6516129" cy="593124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0" h="800100">
                  <a:moveTo>
                    <a:pt x="0" y="0"/>
                  </a:moveTo>
                  <a:lnTo>
                    <a:pt x="4000500" y="0"/>
                  </a:lnTo>
                  <a:lnTo>
                    <a:pt x="4000500" y="800100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4D1A71-90D3-4FDD-BD31-689AB40345B0}"/>
              </a:ext>
            </a:extLst>
          </p:cNvPr>
          <p:cNvGrpSpPr/>
          <p:nvPr userDrawn="1"/>
        </p:nvGrpSpPr>
        <p:grpSpPr>
          <a:xfrm>
            <a:off x="-1" y="6232285"/>
            <a:ext cx="12191999" cy="687859"/>
            <a:chOff x="-1" y="6232285"/>
            <a:chExt cx="12191999" cy="68785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9ECB5C-E02C-44E5-AFC3-C05F704F7BF2}"/>
                </a:ext>
              </a:extLst>
            </p:cNvPr>
            <p:cNvSpPr/>
            <p:nvPr userDrawn="1"/>
          </p:nvSpPr>
          <p:spPr>
            <a:xfrm rot="10800000">
              <a:off x="-1" y="6575517"/>
              <a:ext cx="12191999" cy="34226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250268A3-65F7-49E4-8E09-910A9E7C1C03}"/>
                </a:ext>
              </a:extLst>
            </p:cNvPr>
            <p:cNvSpPr/>
            <p:nvPr userDrawn="1"/>
          </p:nvSpPr>
          <p:spPr>
            <a:xfrm rot="10800000">
              <a:off x="-1" y="6232285"/>
              <a:ext cx="5964196" cy="68785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0" h="800100">
                  <a:moveTo>
                    <a:pt x="0" y="0"/>
                  </a:moveTo>
                  <a:lnTo>
                    <a:pt x="4000500" y="0"/>
                  </a:lnTo>
                  <a:lnTo>
                    <a:pt x="4000500" y="800100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B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PageNumber">
            <a:extLst>
              <a:ext uri="{FF2B5EF4-FFF2-40B4-BE49-F238E27FC236}">
                <a16:creationId xmlns:a16="http://schemas.microsoft.com/office/drawing/2014/main" id="{023909A2-FCD7-4928-97B9-FD7A35847958}"/>
              </a:ext>
            </a:extLst>
          </p:cNvPr>
          <p:cNvSpPr txBox="1"/>
          <p:nvPr userDrawn="1"/>
        </p:nvSpPr>
        <p:spPr bwMode="black">
          <a:xfrm>
            <a:off x="11238356" y="660827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5369DB-1F09-5DF7-4730-FE4B2818982A}"/>
              </a:ext>
            </a:extLst>
          </p:cNvPr>
          <p:cNvSpPr txBox="1"/>
          <p:nvPr/>
        </p:nvSpPr>
        <p:spPr>
          <a:xfrm>
            <a:off x="3086100" y="1771606"/>
            <a:ext cx="8115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3pPr marL="571500" marR="1301750" lvl="2" algn="just">
              <a:lnSpc>
                <a:spcPct val="125000"/>
              </a:lnSpc>
              <a:defRPr>
                <a:solidFill>
                  <a:srgbClr val="666666"/>
                </a:solidFill>
                <a:latin typeface="Poppins"/>
              </a:defRPr>
            </a:lvl3pPr>
          </a:lstStyle>
          <a:p>
            <a:r>
              <a:rPr lang="en-US" sz="3600" dirty="0">
                <a:solidFill>
                  <a:srgbClr val="666666"/>
                </a:solidFill>
                <a:latin typeface="Poppins"/>
              </a:rPr>
              <a:t>Performance Testing tools</a:t>
            </a: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A2BD5AD2-A57F-C6D7-90A4-7EFF03A7F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072" y="3104197"/>
            <a:ext cx="3472318" cy="1931477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3B6506A-F53C-5E0D-45AC-1739E9BB8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1" y="3140653"/>
            <a:ext cx="3278393" cy="17238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BA6AAF5-1B64-7959-E954-86616ACAD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7" y="3720813"/>
            <a:ext cx="2824030" cy="69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369DB-1F09-5DF7-4730-FE4B2818982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3pPr marL="571500" marR="1301750" lvl="2" algn="just">
              <a:lnSpc>
                <a:spcPct val="125000"/>
              </a:lnSpc>
              <a:defRPr>
                <a:solidFill>
                  <a:srgbClr val="666666"/>
                </a:solidFill>
                <a:latin typeface="Poppins"/>
              </a:defRPr>
            </a:lvl3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and why are load tests?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1A85ACEF-B8B5-14EB-EC7E-0454E979E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9" y="982798"/>
            <a:ext cx="5455261" cy="52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1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06DD1F-C0E4-B76A-750E-FC5381839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33" y="2130647"/>
            <a:ext cx="8528510" cy="3155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C6C9CF-D061-32ED-0C5E-287FDD192C96}"/>
              </a:ext>
            </a:extLst>
          </p:cNvPr>
          <p:cNvSpPr txBox="1"/>
          <p:nvPr/>
        </p:nvSpPr>
        <p:spPr>
          <a:xfrm>
            <a:off x="3446745" y="1427445"/>
            <a:ext cx="5298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oppins" panose="00000500000000000000" pitchFamily="2" charset="0"/>
                <a:cs typeface="Poppins" panose="00000500000000000000" pitchFamily="2" charset="0"/>
              </a:rPr>
              <a:t>We Are VVnT Team</a:t>
            </a:r>
            <a:endParaRPr lang="en-IN" sz="2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3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AF2FE9-927A-6CF7-30E5-DA7197DBDE95}"/>
              </a:ext>
            </a:extLst>
          </p:cNvPr>
          <p:cNvSpPr txBox="1"/>
          <p:nvPr/>
        </p:nvSpPr>
        <p:spPr>
          <a:xfrm>
            <a:off x="3851275" y="1853684"/>
            <a:ext cx="610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latin typeface="Poppins" panose="00000500000000000000" pitchFamily="2" charset="0"/>
                <a:cs typeface="Poppins" panose="00000500000000000000" pitchFamily="2" charset="0"/>
              </a:rPr>
              <a:t>VVnT supports</a:t>
            </a:r>
            <a:endParaRPr lang="en-IN" sz="3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A7CB4-6C9A-C8FD-B059-6AD88702DE67}"/>
              </a:ext>
            </a:extLst>
          </p:cNvPr>
          <p:cNvSpPr txBox="1"/>
          <p:nvPr/>
        </p:nvSpPr>
        <p:spPr>
          <a:xfrm>
            <a:off x="3076574" y="3250684"/>
            <a:ext cx="7439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#WeAllFitIn </a:t>
            </a:r>
            <a:r>
              <a:rPr lang="en-GB" sz="4000" b="1" dirty="0">
                <a:latin typeface="Poppins" panose="00000500000000000000" pitchFamily="2" charset="0"/>
                <a:cs typeface="Poppins" panose="00000500000000000000" pitchFamily="2" charset="0"/>
              </a:rPr>
              <a:t>Campaign</a:t>
            </a:r>
            <a:endParaRPr lang="en-IN" sz="4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7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5362ca-d7c8-4adc-b159-b0ce29929d41" xsi:nil="true"/>
    <lcf76f155ced4ddcb4097134ff3c332f xmlns="29374223-dbb8-4c43-a5eb-6d3277fa1d8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889210E9A73E4392280854F3598AAF" ma:contentTypeVersion="13" ma:contentTypeDescription="Create a new document." ma:contentTypeScope="" ma:versionID="81e9e88af66876127f4317cbfb225002">
  <xsd:schema xmlns:xsd="http://www.w3.org/2001/XMLSchema" xmlns:xs="http://www.w3.org/2001/XMLSchema" xmlns:p="http://schemas.microsoft.com/office/2006/metadata/properties" xmlns:ns2="29374223-dbb8-4c43-a5eb-6d3277fa1d89" xmlns:ns3="325362ca-d7c8-4adc-b159-b0ce29929d41" targetNamespace="http://schemas.microsoft.com/office/2006/metadata/properties" ma:root="true" ma:fieldsID="6869d6eca3d68842a38589f4ae0ae956" ns2:_="" ns3:_="">
    <xsd:import namespace="29374223-dbb8-4c43-a5eb-6d3277fa1d89"/>
    <xsd:import namespace="325362ca-d7c8-4adc-b159-b0ce29929d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74223-dbb8-4c43-a5eb-6d3277fa1d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49204d9-1179-4d43-aed9-117aaeb8f3c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362ca-d7c8-4adc-b159-b0ce29929d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2cec71df-34d1-4d0c-af8f-32a7788eb46e}" ma:internalName="TaxCatchAll" ma:showField="CatchAllData" ma:web="325362ca-d7c8-4adc-b159-b0ce29929d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2082A6-5217-4D2F-989B-18640EE20A8E}">
  <ds:schemaRefs>
    <ds:schemaRef ds:uri="http://schemas.microsoft.com/office/2006/metadata/properties"/>
    <ds:schemaRef ds:uri="http://schemas.microsoft.com/office/infopath/2007/PartnerControls"/>
    <ds:schemaRef ds:uri="325362ca-d7c8-4adc-b159-b0ce29929d41"/>
    <ds:schemaRef ds:uri="29374223-dbb8-4c43-a5eb-6d3277fa1d89"/>
  </ds:schemaRefs>
</ds:datastoreItem>
</file>

<file path=customXml/itemProps2.xml><?xml version="1.0" encoding="utf-8"?>
<ds:datastoreItem xmlns:ds="http://schemas.openxmlformats.org/officeDocument/2006/customXml" ds:itemID="{A0DABC22-3F53-42C1-84F8-4A31A05E82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7E65C9-E41F-4EC5-9842-5654DADE76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374223-dbb8-4c43-a5eb-6d3277fa1d89"/>
    <ds:schemaRef ds:uri="325362ca-d7c8-4adc-b159-b0ce29929d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28110</TotalTime>
  <Words>81</Words>
  <Application>Microsoft Office PowerPoint</Application>
  <PresentationFormat>Widescreen</PresentationFormat>
  <Paragraphs>14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HKGrotesk</vt:lpstr>
      <vt:lpstr>Poppins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Parveen Arora</dc:creator>
  <cp:lastModifiedBy>FNU LNU</cp:lastModifiedBy>
  <cp:revision>1043</cp:revision>
  <dcterms:created xsi:type="dcterms:W3CDTF">2021-06-06T05:31:06Z</dcterms:created>
  <dcterms:modified xsi:type="dcterms:W3CDTF">2023-06-30T12:46:03Z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0x0101008E889210E9A73E4392280854F3598AAF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2023-05-02T04:40:14Z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88637b48-d94b-41fa-abbe-c882d70acdd5</vt:lpwstr>
  </property>
  <property fmtid="{D5CDD505-2E9C-101B-9397-08002B2CF9AE}" pid="8" name="MSIP_Label_defa4170-0d19-0005-0004-bc88714345d2_ActionId">
    <vt:lpwstr>b3d68ee7-7b80-4752-879c-64695fc01a10</vt:lpwstr>
  </property>
  <property fmtid="{D5CDD505-2E9C-101B-9397-08002B2CF9AE}" pid="9" name="MSIP_Label_defa4170-0d19-0005-0004-bc88714345d2_ContentBits">
    <vt:lpwstr>0</vt:lpwstr>
  </property>
</Properties>
</file>