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9" r:id="rId6"/>
    <p:sldId id="260" r:id="rId7"/>
    <p:sldId id="261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492" autoAdjust="0"/>
  </p:normalViewPr>
  <p:slideViewPr>
    <p:cSldViewPr>
      <p:cViewPr varScale="1">
        <p:scale>
          <a:sx n="90" d="100"/>
          <a:sy n="90" d="100"/>
        </p:scale>
        <p:origin x="132" y="5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8/7/2024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8/7/2024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8/7/2024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8/7/2024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8/7/2024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8/7/2024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8/7/2024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8/7/2024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8/7/2024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8/7/2024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8/7/2024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8/7/2024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8/7/2024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8/7/2024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Pizza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188641"/>
            <a:ext cx="10492155" cy="933297"/>
          </a:xfrm>
        </p:spPr>
        <p:txBody>
          <a:bodyPr>
            <a:normAutofit/>
          </a:bodyPr>
          <a:lstStyle/>
          <a:p>
            <a:r>
              <a:rPr lang="en-US" sz="4000" dirty="0"/>
              <a:t>Retrieve the total number of orders placed.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5219A-1257-8CDD-C7A5-6CA98E62A2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268760"/>
            <a:ext cx="6958508" cy="2034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434FBA-EBE1-0A18-CB07-A2219A230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404" y="3212976"/>
            <a:ext cx="3088040" cy="188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total revenue generated from pizza sales.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E301C-C058-B4B8-F5EB-4EADD4CD4B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1556792"/>
            <a:ext cx="8470676" cy="2219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9AD92C-4532-51DB-F22C-AD0DC4125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169" y="4149080"/>
            <a:ext cx="3760487" cy="16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highest-priced pizza.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7B393-49C5-F39A-5528-DF339AE79C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1898340"/>
            <a:ext cx="8758708" cy="1440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2ED3F0-C43A-6DC7-F1E0-FE6592485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3789040"/>
            <a:ext cx="5485766" cy="14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6</TotalTime>
  <Words>25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Constantia</vt:lpstr>
      <vt:lpstr>Cooking 16x9</vt:lpstr>
      <vt:lpstr>Pizza Sales Analysis</vt:lpstr>
      <vt:lpstr>Retrieve the total number of orders placed.</vt:lpstr>
      <vt:lpstr>Calculate the total revenue generated from pizza sales.</vt:lpstr>
      <vt:lpstr>Identify the highest-priced pizza.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 Pratap Singh</dc:creator>
  <cp:lastModifiedBy>Vinay Pratap Singh</cp:lastModifiedBy>
  <cp:revision>1</cp:revision>
  <dcterms:created xsi:type="dcterms:W3CDTF">2024-08-06T21:15:47Z</dcterms:created>
  <dcterms:modified xsi:type="dcterms:W3CDTF">2024-08-06T21:22:06Z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