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  <a:srgbClr val="660066"/>
    <a:srgbClr val="66CC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BCFDE1-DADD-4CE5-971D-11C2553DC8C6}" v="2" dt="2024-09-10T20:47:47.4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gollena" userId="fe6875d60bf966d2" providerId="LiveId" clId="{B9BCFDE1-DADD-4CE5-971D-11C2553DC8C6}"/>
    <pc:docChg chg="undo custSel modSld modShowInfo">
      <pc:chgData name="vinay gollena" userId="fe6875d60bf966d2" providerId="LiveId" clId="{B9BCFDE1-DADD-4CE5-971D-11C2553DC8C6}" dt="2024-09-10T20:51:14.124" v="7" actId="729"/>
      <pc:docMkLst>
        <pc:docMk/>
      </pc:docMkLst>
      <pc:sldChg chg="mod modShow">
        <pc:chgData name="vinay gollena" userId="fe6875d60bf966d2" providerId="LiveId" clId="{B9BCFDE1-DADD-4CE5-971D-11C2553DC8C6}" dt="2024-09-10T20:51:14.124" v="7" actId="729"/>
        <pc:sldMkLst>
          <pc:docMk/>
          <pc:sldMk cId="3038723152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3BBD0-7ECB-4D0B-B5E9-B7C93842DA8B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F521D-4CAD-4CEF-996A-A500CDCF4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3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F521D-4CAD-4CEF-996A-A500CDCF4E0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635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F819-EC3E-4E7C-8B65-1FD1EBFF473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822D-40F5-47D4-A5C4-FCBA3B607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69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F819-EC3E-4E7C-8B65-1FD1EBFF473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822D-40F5-47D4-A5C4-FCBA3B607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19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F819-EC3E-4E7C-8B65-1FD1EBFF473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822D-40F5-47D4-A5C4-FCBA3B607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02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F819-EC3E-4E7C-8B65-1FD1EBFF473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822D-40F5-47D4-A5C4-FCBA3B607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66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F819-EC3E-4E7C-8B65-1FD1EBFF473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822D-40F5-47D4-A5C4-FCBA3B607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67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F819-EC3E-4E7C-8B65-1FD1EBFF473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822D-40F5-47D4-A5C4-FCBA3B607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59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F819-EC3E-4E7C-8B65-1FD1EBFF473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822D-40F5-47D4-A5C4-FCBA3B607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85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F819-EC3E-4E7C-8B65-1FD1EBFF473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822D-40F5-47D4-A5C4-FCBA3B607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77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F819-EC3E-4E7C-8B65-1FD1EBFF473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822D-40F5-47D4-A5C4-FCBA3B607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20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F819-EC3E-4E7C-8B65-1FD1EBFF473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822D-40F5-47D4-A5C4-FCBA3B607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80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1F819-EC3E-4E7C-8B65-1FD1EBFF473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2822D-40F5-47D4-A5C4-FCBA3B607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504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1F819-EC3E-4E7C-8B65-1FD1EBFF4730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2822D-40F5-47D4-A5C4-FCBA3B607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03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A2FD-ADFE-50A3-0F6E-3A5B6ECC4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8711381" cy="205345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MINI PROJECT -1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82033-D579-0D0A-054E-9812A3591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2" y="3239114"/>
            <a:ext cx="5906729" cy="988142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accent2">
                    <a:lumMod val="75000"/>
                  </a:schemeClr>
                </a:solidFill>
              </a:rPr>
              <a:t>AWS</a:t>
            </a:r>
            <a:endParaRPr lang="en-IN" sz="6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6D16A-8751-A2C8-F0B4-F84B326CF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5" y="0"/>
            <a:ext cx="2143125" cy="12001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8466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2200-A999-EE27-8514-C3D39881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018" y="157317"/>
            <a:ext cx="4925963" cy="137651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LAB-9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ASG &amp; LT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3ABB-951B-709E-DBA5-83FF8175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179"/>
            <a:ext cx="9201151" cy="3861795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scaling group is the service which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helps to adjust the number of instances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based on the demand.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 templates to automate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instance,simplify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permissions enforce best practices across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your organization.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 have created a LT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ASG,than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attached both.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min and max capacity of instances and desired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capacity than observe and later increase the max cap and observe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instances.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3AB16-8CF5-7A81-A5D4-B2485FE4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050" y="1628179"/>
            <a:ext cx="3286750" cy="249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C710-A2AB-5279-4FCF-81EDB071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676" y="265471"/>
            <a:ext cx="9928123" cy="142521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LAB-10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RDS-Relational Database Service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1AACB-08B8-A2E1-2CDF-99EDD139B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33832"/>
            <a:ext cx="9429136" cy="4382115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Relational Database Service (RDS) is a managed database service that makes it easier to set up, operate, and scale relational databases in the AWS Cloud.</a:t>
            </a:r>
          </a:p>
          <a:p>
            <a:r>
              <a:rPr lang="en-US" sz="24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MySQL and provide the master username and password.</a:t>
            </a:r>
          </a:p>
          <a:p>
            <a:r>
              <a:rPr lang="en-US" sz="24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and instance than provide </a:t>
            </a:r>
            <a:r>
              <a:rPr lang="en-US" sz="24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auroura</a:t>
            </a:r>
            <a:r>
              <a:rPr lang="en-US" sz="24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SG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than connect to the server.</a:t>
            </a:r>
          </a:p>
          <a:p>
            <a:r>
              <a:rPr lang="en-US" sz="24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Later install the </a:t>
            </a:r>
            <a:r>
              <a:rPr lang="en-US" sz="2400" dirty="0" err="1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connect it.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2B832A-070C-041B-C380-B96B8B19E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787" y="3724889"/>
            <a:ext cx="4542503" cy="26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43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5DB2AF-DC3D-FDFF-DC9E-5E3222877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78" y="2510165"/>
            <a:ext cx="4221675" cy="183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64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AE08-8554-1D92-7591-3C9B2C5A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0" y="206477"/>
            <a:ext cx="8699090" cy="148421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LAB-1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HAND-ON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35AE2-2F3E-51E3-6940-8890E4580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90" y="1690688"/>
            <a:ext cx="8318090" cy="3972693"/>
          </a:xfrm>
          <a:solidFill>
            <a:schemeClr val="bg1"/>
          </a:solidFill>
        </p:spPr>
        <p:txBody>
          <a:bodyPr>
            <a:no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MFA to root user.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user and give only EC2 access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 create EC2 instance along with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with this create other services.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EC2 ✅   S3❌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full permission.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services ✅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404C38-24AE-A336-0C9B-8CDE6AD29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891" y="1966605"/>
            <a:ext cx="1511710" cy="1157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134E00-BE1E-99E2-02F8-CE6C4161F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404" y="3661230"/>
            <a:ext cx="2300288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278E-45F7-157B-33BD-85B3537B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058" y="-207103"/>
            <a:ext cx="8836742" cy="189779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LAB-2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Billing Alarm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6ECB-F40F-2AF8-A533-F86ADCEB6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884" y="1445342"/>
            <a:ext cx="8977466" cy="436736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watch service.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threshold billing amount.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SNS service we get notification.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09325-E607-99A6-9C41-51DB6F87E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144" y="1445342"/>
            <a:ext cx="2999656" cy="16618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326FB5-BE1D-036E-A3E2-5D4E83458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928" y="4116594"/>
            <a:ext cx="3827377" cy="220554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8680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E891-3044-2065-A380-5C5BB6BD4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839" y="127819"/>
            <a:ext cx="4778478" cy="132735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LAB-3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 bucket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B33A-3BAB-6268-0FA0-37CC682D3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5594"/>
            <a:ext cx="10515600" cy="4221369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en-US" sz="24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S3 to store and retrieve any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amount of data at any </a:t>
            </a:r>
            <a:r>
              <a:rPr lang="en-US" sz="2400" dirty="0" err="1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time,from</a:t>
            </a:r>
            <a:r>
              <a:rPr lang="en-US" sz="24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anywhere.</a:t>
            </a:r>
          </a:p>
          <a:p>
            <a:r>
              <a:rPr lang="en-US" sz="24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access anywhere by providing some rules/policies and enabling versions and changing the access control </a:t>
            </a:r>
            <a:r>
              <a:rPr lang="en-US" sz="2400" dirty="0" err="1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list.etc</a:t>
            </a:r>
            <a:endParaRPr lang="en-US" sz="2400" dirty="0">
              <a:solidFill>
                <a:srgbClr val="040C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will act as a backup when we enable the versioning if we suddenly delete the files.</a:t>
            </a:r>
          </a:p>
          <a:p>
            <a:r>
              <a:rPr lang="en-US" sz="2400" dirty="0">
                <a:solidFill>
                  <a:srgbClr val="040C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update the file which is existing the result will be the updated one.</a:t>
            </a:r>
            <a:endParaRPr lang="en-IN" sz="2400" dirty="0">
              <a:solidFill>
                <a:srgbClr val="040C2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EEAB7-7D3C-23D1-97E0-C063301A6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818" y="1107869"/>
            <a:ext cx="2113744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72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39C4-F18B-D051-FA6F-36DE3EB8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218" y="1"/>
            <a:ext cx="4813929" cy="14748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LAB-4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EC2 instance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9DF69-021F-8B32-4867-F532BB58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EC2(Elastic compute cloud)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 virtual server in AWS terminology.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Launching the ec2 instance with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ubuntu.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server using the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putty software.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340E1-D894-A06D-814A-6A4C0B8B1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998" y="1603576"/>
            <a:ext cx="2121694" cy="1214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D026DA-A390-90B2-8FEB-62D195070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998" y="3751409"/>
            <a:ext cx="2271713" cy="113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5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0CC4-4CB4-C75C-CFBF-921441CE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876" y="285135"/>
            <a:ext cx="6312311" cy="120936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LAB-5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Groups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34EA-2BB1-E69D-3DA9-D519D5E44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32" y="1494504"/>
            <a:ext cx="9115118" cy="399547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efficient way to assign access to resource on your network.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SG and edit the inbound rules or provide the port 80 and 22 from our IP address by selecting a range IP/28.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not access the server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provide the SSH or default SG than it connected.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ED041-2D65-D719-1C9C-E07BAB530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208" y="4056619"/>
            <a:ext cx="2949677" cy="15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6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887B-AC08-7466-B981-E17033938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0645" y="-132735"/>
            <a:ext cx="8318705" cy="197813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LAB-6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3600" b="1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olumes</a:t>
            </a:r>
            <a:r>
              <a:rPr lang="en-IN" sz="36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snapshots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67146-17A2-06A0-60D5-D0A7BF7F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11" y="1337187"/>
            <a:ext cx="9051207" cy="565354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instance and create the volume with 5gb.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 the volume to the instance and connect the server.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 volume in the instance and add some files in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that by create a directory and file.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mount that file by using some commands.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store in that volume and increase the volume size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mount the volume in the terminal.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snapshot for that volume and delete the volume.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get the same volume  by the snapshot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55A9D-8647-6AFA-D59F-2F5E440B7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8811" y="1449860"/>
            <a:ext cx="2721077" cy="2167823"/>
          </a:xfrm>
          <a:prstGeom prst="rect">
            <a:avLst/>
          </a:prstGeom>
        </p:spPr>
      </p:pic>
      <p:sp>
        <p:nvSpPr>
          <p:cNvPr id="5" name="AutoShape 2" descr="3 Main Reasons Why We Should Rent a Photocopy Machine - Sky 9 Innovation  Pte Ltd">
            <a:extLst>
              <a:ext uri="{FF2B5EF4-FFF2-40B4-BE49-F238E27FC236}">
                <a16:creationId xmlns:a16="http://schemas.microsoft.com/office/drawing/2014/main" id="{F6CE6584-F4C0-C555-18B8-1D117B2E10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1700" y="33147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8F579F-EE9B-2F5F-2F15-9BBA08E85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49" y="4061336"/>
            <a:ext cx="2389239" cy="199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6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205F-0C35-1FFE-8627-73C3E9ACF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096" y="285135"/>
            <a:ext cx="9190703" cy="140555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8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LAB-7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dirty="0">
                <a:solidFill>
                  <a:srgbClr val="66C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AMI-Amazon Machine Image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D769-625C-6018-556C-D5FD0542D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 is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templete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contains a software configuration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OS,Application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servers,etc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used to create a virtual machine within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Amazon EC2 environment.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06D2F-C26F-3EFB-73AD-0624DE3ED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69" y="3917668"/>
            <a:ext cx="2107406" cy="1221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7619C9-4077-35B8-6582-F88C07042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17" y="4024824"/>
            <a:ext cx="1114425" cy="11144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AEAD2D-87BD-F863-6003-621303470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4701" y="4101874"/>
            <a:ext cx="11144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1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BFD33-3ACF-22A9-898C-0FFADD06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703" y="108155"/>
            <a:ext cx="5545394" cy="125987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LAB-8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balancer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26649-E2A3-58A7-F8D0-65920BC9C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824" y="1368028"/>
            <a:ext cx="9075790" cy="394630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serves as the single point of contact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for clients.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load from the incoming application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traffic to multiple targets applications.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LB will increase the availability of application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and decrease the workload.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29822-31E8-35C1-23D7-FBE0EA1F4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303" y="1368028"/>
            <a:ext cx="2438570" cy="2216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2C6A24-9032-9B39-354D-D6AE63860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341" y="4651347"/>
            <a:ext cx="3474118" cy="1903304"/>
          </a:xfrm>
          <a:prstGeom prst="rect">
            <a:avLst/>
          </a:prstGeom>
        </p:spPr>
      </p:pic>
      <p:sp>
        <p:nvSpPr>
          <p:cNvPr id="6" name="AutoShape 2" descr="Ann Bowater (annabowater) - Profile | Pinterest">
            <a:extLst>
              <a:ext uri="{FF2B5EF4-FFF2-40B4-BE49-F238E27FC236}">
                <a16:creationId xmlns:a16="http://schemas.microsoft.com/office/drawing/2014/main" id="{3BEF4BEB-CDE5-9F39-9B7C-4975624757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1700" y="3314700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210718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252</TotalTime>
  <Words>593</Words>
  <Application>Microsoft Office PowerPoint</Application>
  <PresentationFormat>Widescreen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MINI PROJECT -1</vt:lpstr>
      <vt:lpstr>LAB-1(I AM HAND-ON)</vt:lpstr>
      <vt:lpstr>LAB-2(Billing Alarm)</vt:lpstr>
      <vt:lpstr>LAB-3(S3 bucket)</vt:lpstr>
      <vt:lpstr>LAB-4(EC2 instance)</vt:lpstr>
      <vt:lpstr>LAB-5(Security Groups)</vt:lpstr>
      <vt:lpstr>LAB-6(Volumes and snapshots)</vt:lpstr>
      <vt:lpstr>LAB-7(AMI-Amazon Machine Image)</vt:lpstr>
      <vt:lpstr>LAB-8(Load balancer)</vt:lpstr>
      <vt:lpstr>LAB-9(ASG &amp; LT)</vt:lpstr>
      <vt:lpstr>LAB-10(RDS-Relational Database Service)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vinay gollena</dc:creator>
  <cp:lastModifiedBy>vinay gollena</cp:lastModifiedBy>
  <cp:revision>3</cp:revision>
  <dcterms:created xsi:type="dcterms:W3CDTF">2024-09-10T14:18:12Z</dcterms:created>
  <dcterms:modified xsi:type="dcterms:W3CDTF">2024-09-10T20:51:24Z</dcterms:modified>
</cp:coreProperties>
</file>