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71" r:id="rId9"/>
    <p:sldId id="261" r:id="rId10"/>
    <p:sldId id="272" r:id="rId11"/>
    <p:sldId id="262" r:id="rId12"/>
    <p:sldId id="273" r:id="rId13"/>
    <p:sldId id="263" r:id="rId14"/>
    <p:sldId id="274" r:id="rId15"/>
    <p:sldId id="264" r:id="rId16"/>
    <p:sldId id="275" r:id="rId17"/>
    <p:sldId id="265" r:id="rId18"/>
    <p:sldId id="276" r:id="rId19"/>
    <p:sldId id="266" r:id="rId20"/>
    <p:sldId id="277" r:id="rId21"/>
    <p:sldId id="267" r:id="rId22"/>
    <p:sldId id="278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80FB-F06D-47F9-8613-FC6C8FF2F41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D8C32-842D-4595-B346-9DE8B35F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D8C32-842D-4595-B346-9DE8B35F33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D8C32-842D-4595-B346-9DE8B35F33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7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6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14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16.pn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<Relationships xmlns="http://schemas.openxmlformats.org/package/2006/relationships"><Relationship Id="rId3" Target="../media/image18.jpeg" Type="http://schemas.openxmlformats.org/officeDocument/2006/relationships/image"/><Relationship Id="rId2" Target="../media/image17.pn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20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<Relationships xmlns="http://schemas.openxmlformats.org/package/2006/relationships"><Relationship Id="rId3" Target="../media/image22.png" Type="http://schemas.openxmlformats.org/officeDocument/2006/relationships/image"/><Relationship Id="rId2" Target="../media/image21.pn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25.jpeg" Type="http://schemas.openxmlformats.org/officeDocument/2006/relationships/image"/><Relationship Id="rId5" Target="../media/image24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<Relationships xmlns="http://schemas.openxmlformats.org/package/2006/relationships"><Relationship Id="rId3" Target="../media/image27.jpeg" Type="http://schemas.openxmlformats.org/officeDocument/2006/relationships/image"/><Relationship Id="rId2" Target="../media/image26.pn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29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<Relationships xmlns="http://schemas.openxmlformats.org/package/2006/relationships"><Relationship Id="rId3" Target="../media/image31.png" Type="http://schemas.openxmlformats.org/officeDocument/2006/relationships/image"/><Relationship Id="rId2" Target="../media/image30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34.png" Type="http://schemas.openxmlformats.org/officeDocument/2006/relationships/image"/><Relationship Id="rId5" Target="../media/image33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3" Target="../media/image35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7.xml" Type="http://schemas.openxmlformats.org/officeDocument/2006/relationships/slideLayout"/><Relationship Id="rId5" Target="../media/image37.jpe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<Relationships xmlns="http://schemas.openxmlformats.org/package/2006/relationships"><Relationship Id="rId8" Target="../media/image8.jpeg" Type="http://schemas.openxmlformats.org/officeDocument/2006/relationships/image"/><Relationship Id="rId3" Target="../media/image3.jpeg" Type="http://schemas.openxmlformats.org/officeDocument/2006/relationships/image"/><Relationship Id="rId7" Target="../media/image7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6.png" Type="http://schemas.openxmlformats.org/officeDocument/2006/relationships/image"/><Relationship Id="rId5" Target="../media/image5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media/image9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Project Deployment </a:t>
            </a:r>
            <a:r>
              <a:rPr lang="en-US" dirty="0" smtClean="0"/>
              <a:t>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7482032" cy="8614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</a:t>
            </a:r>
            <a:r>
              <a:rPr lang="en-US" sz="2000" dirty="0" smtClean="0"/>
              <a:t>-- </a:t>
            </a:r>
            <a:r>
              <a:rPr lang="en-US" sz="2000" dirty="0" err="1" smtClean="0"/>
              <a:t>G.Vinay</a:t>
            </a:r>
            <a:endParaRPr lang="en-US" sz="2000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57" y="2293900"/>
            <a:ext cx="3675888" cy="2105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3" y="4526279"/>
            <a:ext cx="3611880" cy="1975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65" y="4526279"/>
            <a:ext cx="3611880" cy="1975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3" y="2293900"/>
            <a:ext cx="3611880" cy="21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5: Terraform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Terraform to automate AWS resource creation and application deployment.</a:t>
            </a:r>
          </a:p>
          <a:p>
            <a:r>
              <a:t>Steps:</a:t>
            </a:r>
          </a:p>
          <a:p>
            <a:r>
              <a:t>1. Write Terraform scripts for EC2, VPC, Security Groups, etc.</a:t>
            </a:r>
          </a:p>
          <a:p>
            <a:r>
              <a:t>2. Run 'terraform apply' to launch resources.</a:t>
            </a:r>
          </a:p>
          <a:p>
            <a:r>
              <a:t>3. Access application using EC2 public IP and configured ports.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7" y="2175851"/>
            <a:ext cx="3319271" cy="2113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50" y="4530582"/>
            <a:ext cx="3593592" cy="21262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50" y="2163110"/>
            <a:ext cx="3593592" cy="2126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7" y="4530581"/>
            <a:ext cx="3319271" cy="21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6: Jenkins and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Jenkins with Terraform for automated deployments.</a:t>
            </a:r>
          </a:p>
          <a:p>
            <a:r>
              <a:t>Steps:</a:t>
            </a:r>
          </a:p>
          <a:p>
            <a:r>
              <a:t>1. Set up Jenkins with AWS credentials.</a:t>
            </a:r>
          </a:p>
          <a:p>
            <a:r>
              <a:t>2. Configure job to execute Terraform scripts.</a:t>
            </a:r>
          </a:p>
          <a:p>
            <a:r>
              <a:t>3. Resources are created and application deployed on AWS.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" y="2394484"/>
            <a:ext cx="2377440" cy="1345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22" y="2394484"/>
            <a:ext cx="2276856" cy="1345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" y="4563573"/>
            <a:ext cx="2377440" cy="160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4563573"/>
            <a:ext cx="2276856" cy="1608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2394484"/>
            <a:ext cx="3776472" cy="37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7: Docker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Docker to containerize applications for consistent deployment.</a:t>
            </a:r>
          </a:p>
          <a:p>
            <a:r>
              <a:t>Steps:</a:t>
            </a:r>
          </a:p>
          <a:p>
            <a:r>
              <a:t>1. Create Dockerfile and build Docker image.</a:t>
            </a:r>
          </a:p>
          <a:p>
            <a:r>
              <a:t>2. Run Docker container on EC2.</a:t>
            </a:r>
          </a:p>
          <a:p>
            <a:r>
              <a:t>3. Access application using public IP and container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5152"/>
            <a:ext cx="3255264" cy="1666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4645152"/>
            <a:ext cx="3200400" cy="1666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4" y="2449971"/>
            <a:ext cx="3291840" cy="1728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49971"/>
            <a:ext cx="3255264" cy="17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Method 8: Kubernetes with EKS and KOPS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Deploy applications on Kubernetes cluster using Docker images.</a:t>
            </a:r>
          </a:p>
          <a:p>
            <a:r>
              <a:t>Steps:</a:t>
            </a:r>
          </a:p>
          <a:p>
            <a:r>
              <a:t>1. Configure and launch Kubernetes cluster using KOPS or EKS.</a:t>
            </a:r>
          </a:p>
          <a:p>
            <a:r>
              <a:t>2. Use deployment and service YAML files to deploy Docker image.</a:t>
            </a:r>
          </a:p>
          <a:p>
            <a:r>
              <a:t>3. Access application through Load Balancer DNS.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26274"/>
            <a:ext cx="3895344" cy="2231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4526274"/>
            <a:ext cx="4069080" cy="2285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2211605"/>
            <a:ext cx="2551176" cy="1939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6" y="2221993"/>
            <a:ext cx="2743200" cy="1929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04" y="2221993"/>
            <a:ext cx="2514480" cy="19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 9: Jenkins with </a:t>
            </a:r>
            <a:r>
              <a:rPr dirty="0" err="1" smtClean="0"/>
              <a:t>Webhooks</a:t>
            </a:r>
            <a:r>
              <a:rPr lang="en-US" dirty="0" err="1" smtClean="0"/>
              <a:t>,Buil</a:t>
            </a:r>
            <a:r>
              <a:rPr lang="en-US" dirty="0" smtClean="0"/>
              <a:t> </a:t>
            </a:r>
            <a:r>
              <a:rPr lang="en-US" dirty="0" err="1" smtClean="0"/>
              <a:t>periodic,Poll</a:t>
            </a:r>
            <a:r>
              <a:rPr lang="en-US" dirty="0" smtClean="0"/>
              <a:t> </a:t>
            </a:r>
            <a:r>
              <a:rPr lang="en-US" dirty="0" err="1" smtClean="0"/>
              <a:t>scm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Automate </a:t>
            </a:r>
            <a:r>
              <a:rPr lang="en-US" dirty="0" smtClean="0"/>
              <a:t>deploy python application with</a:t>
            </a:r>
            <a:r>
              <a:rPr dirty="0" smtClean="0"/>
              <a:t> </a:t>
            </a:r>
            <a:r>
              <a:rPr dirty="0"/>
              <a:t>Jenkins </a:t>
            </a:r>
            <a:r>
              <a:rPr dirty="0" err="1"/>
              <a:t>webhooks</a:t>
            </a:r>
            <a:r>
              <a:rPr dirty="0"/>
              <a:t> and periodic builds.</a:t>
            </a:r>
          </a:p>
          <a:p>
            <a:r>
              <a:rPr dirty="0"/>
              <a:t>Steps:</a:t>
            </a:r>
          </a:p>
          <a:p>
            <a:r>
              <a:rPr dirty="0"/>
              <a:t>1. Set up </a:t>
            </a:r>
            <a:r>
              <a:rPr dirty="0" err="1"/>
              <a:t>GitHub</a:t>
            </a:r>
            <a:r>
              <a:rPr dirty="0"/>
              <a:t> </a:t>
            </a:r>
            <a:r>
              <a:rPr dirty="0" err="1"/>
              <a:t>webhook</a:t>
            </a:r>
            <a:r>
              <a:rPr dirty="0"/>
              <a:t> and configure Jenkins job.</a:t>
            </a:r>
          </a:p>
          <a:p>
            <a:r>
              <a:rPr dirty="0"/>
              <a:t>2. Run </a:t>
            </a:r>
            <a:r>
              <a:rPr dirty="0" err="1"/>
              <a:t>Terraform</a:t>
            </a:r>
            <a:r>
              <a:rPr dirty="0"/>
              <a:t> scripts for deployment.</a:t>
            </a:r>
          </a:p>
          <a:p>
            <a:r>
              <a:rPr dirty="0"/>
              <a:t>3. Periodic checks and builds ensure continuous deployment.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covers various methods for deploying Python applications on AWS EC2 instances.</a:t>
            </a:r>
          </a:p>
          <a:p>
            <a:r>
              <a:t>We'll explore approaches such as manual deployment, Docker, Kubernetes, Jenkins, Terraform, and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2451246"/>
            <a:ext cx="2861056" cy="1608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32" y="2451246"/>
            <a:ext cx="3236976" cy="1636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16" y="4331067"/>
            <a:ext cx="2888998" cy="18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10: Jenkins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Jenkins pipeline with multiple stages for deployment.</a:t>
            </a:r>
          </a:p>
          <a:p>
            <a:r>
              <a:t>Steps:</a:t>
            </a:r>
          </a:p>
          <a:p>
            <a:r>
              <a:t>1. Create clone and build jobs in Jenkins.</a:t>
            </a:r>
          </a:p>
          <a:p>
            <a:r>
              <a:t>2. Configure webhooks and periodic polling.</a:t>
            </a:r>
          </a:p>
          <a:p>
            <a:r>
              <a:t>3. Use pipeline plugin to manage deployment stages.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2172891"/>
            <a:ext cx="3904488" cy="217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84" y="2172891"/>
            <a:ext cx="4453128" cy="2179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4447901"/>
            <a:ext cx="3904488" cy="2090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84" y="4447901"/>
            <a:ext cx="4453128" cy="20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Text Lettering Handwritten Brush Calligraphy isolated on white background. Greeting Card Vector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5" y="2745437"/>
            <a:ext cx="5576182" cy="31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1: Manual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Deploy Python applications manually by launching EC2 instances and configuring environment.</a:t>
            </a:r>
          </a:p>
          <a:p>
            <a:r>
              <a:t>Example applications: Flask, Car Prediction, Fish Prediction.</a:t>
            </a:r>
          </a:p>
          <a:p>
            <a:r>
              <a:t>Steps:</a:t>
            </a:r>
          </a:p>
          <a:p>
            <a:r>
              <a:t>1. Launch EC2 instance with necessary ports.</a:t>
            </a:r>
          </a:p>
          <a:p>
            <a:r>
              <a:t>2. Install Python, Git, and application dependencies.</a:t>
            </a:r>
          </a:p>
          <a:p>
            <a:r>
              <a:t>3. Run the application and access via public IP and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2229892"/>
            <a:ext cx="2896952" cy="1628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2229893"/>
            <a:ext cx="2917794" cy="16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14" y="2231136"/>
            <a:ext cx="2799123" cy="1613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731" y="3912842"/>
            <a:ext cx="3886537" cy="1265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5231947"/>
            <a:ext cx="2807208" cy="151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6" y="5231946"/>
            <a:ext cx="2996478" cy="1494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8" y="5245700"/>
            <a:ext cx="2711515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Method 2: User Data Script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EC2 User Data script to automate deployment at instance launch.</a:t>
            </a:r>
          </a:p>
          <a:p>
            <a:r>
              <a:t>Steps:</a:t>
            </a:r>
          </a:p>
          <a:p>
            <a:r>
              <a:t>1. Launch EC2 instance with a User Data script.</a:t>
            </a:r>
          </a:p>
          <a:p>
            <a:r>
              <a:t>2. Script includes installing Git, Python, and cloning application.</a:t>
            </a:r>
          </a:p>
          <a:p>
            <a:r>
              <a:t>3. Run application on startup and access via public 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880359"/>
            <a:ext cx="4087368" cy="3127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92" y="2880360"/>
            <a:ext cx="4503697" cy="31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3: Bash Script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deployment using custom bash scripts.</a:t>
            </a:r>
          </a:p>
          <a:p>
            <a:r>
              <a:t>Steps:</a:t>
            </a:r>
          </a:p>
          <a:p>
            <a:r>
              <a:t>1. Launch EC2 instance.</a:t>
            </a:r>
          </a:p>
          <a:p>
            <a:r>
              <a:t>2. Write bash script for deployment tasks.</a:t>
            </a:r>
          </a:p>
          <a:p>
            <a:r>
              <a:t>3. Execute bash script to complete setup.</a:t>
            </a:r>
          </a:p>
          <a:p>
            <a:r>
              <a:t>4. Access application using EC2 public IP and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2765438"/>
            <a:ext cx="4503142" cy="3086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26" y="2765439"/>
            <a:ext cx="4229378" cy="30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4: Git, GitHub, and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deployment with Jenkins jobs.</a:t>
            </a:r>
          </a:p>
          <a:p>
            <a:r>
              <a:t>Steps:</a:t>
            </a:r>
          </a:p>
          <a:p>
            <a:r>
              <a:t>1. Launch EC2 instance and install Jenkins.</a:t>
            </a:r>
          </a:p>
          <a:p>
            <a:r>
              <a:t>2. Create Jenkins job to clone GitHub repo and execute deployment script.</a:t>
            </a:r>
          </a:p>
          <a:p>
            <a:r>
              <a:t>3. Access application through public 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555</Words>
  <Application>Microsoft Office PowerPoint</Application>
  <PresentationFormat>On-screen Show (4:3)</PresentationFormat>
  <Paragraphs>70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Python Project Deployment METHODS</vt:lpstr>
      <vt:lpstr>Introduction</vt:lpstr>
      <vt:lpstr>Method 1: Manual Deployment</vt:lpstr>
      <vt:lpstr>PowerPoint Presentation</vt:lpstr>
      <vt:lpstr>Method 2: User Data Script Deployment</vt:lpstr>
      <vt:lpstr>PowerPoint Presentation</vt:lpstr>
      <vt:lpstr>Method 3: Bash Script Deployment</vt:lpstr>
      <vt:lpstr>PowerPoint Presentation</vt:lpstr>
      <vt:lpstr>Method 4: Git, GitHub, and Jenkins</vt:lpstr>
      <vt:lpstr>PowerPoint Presentation</vt:lpstr>
      <vt:lpstr>Method 5: Terraform Deployment</vt:lpstr>
      <vt:lpstr>PowerPoint Presentation</vt:lpstr>
      <vt:lpstr>Method 6: Jenkins and Terraform</vt:lpstr>
      <vt:lpstr>PowerPoint Presentation</vt:lpstr>
      <vt:lpstr>Method 7: Docker Deployment</vt:lpstr>
      <vt:lpstr>PowerPoint Presentation</vt:lpstr>
      <vt:lpstr>Method 8: Kubernetes with EKS and KOPS</vt:lpstr>
      <vt:lpstr>PowerPoint Presentation</vt:lpstr>
      <vt:lpstr>Method 9: Jenkins with Webhooks,Buil periodic,Poll scm</vt:lpstr>
      <vt:lpstr>PowerPoint Presentation</vt:lpstr>
      <vt:lpstr>Method 10: Jenkins Pipeline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Deployment on AWS</dc:title>
  <dc:subject/>
  <dc:creator/>
  <cp:keywords/>
  <dc:description>generated using python-pptx</dc:description>
  <cp:lastModifiedBy>Microsoft account</cp:lastModifiedBy>
  <cp:revision>11</cp:revision>
  <dcterms:created xsi:type="dcterms:W3CDTF">2013-01-27T09:14:16Z</dcterms:created>
  <dcterms:modified xsi:type="dcterms:W3CDTF">2024-11-07T10:17:16Z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645898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S10.3.0</vt:lpwstr>
  </property>
</Properties>
</file>