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12192000"/>
  <p:notesSz cx="6858000" cy="9144000"/>
  <p:embeddedFontLst>
    <p:embeddedFont>
      <p:font typeface="Abril Fatface"/>
      <p:regular r:id="rId28"/>
    </p:embeddedFont>
    <p:embeddedFont>
      <p:font typeface="Griffy"/>
      <p:regular r:id="rId29"/>
    </p:embeddedFont>
    <p:embeddedFont>
      <p:font typeface="Poppins"/>
      <p:regular r:id="rId30"/>
      <p:bold r:id="rId31"/>
      <p:italic r:id="rId32"/>
      <p:boldItalic r:id="rId33"/>
    </p:embeddedFont>
    <p:embeddedFont>
      <p:font typeface="Denk One"/>
      <p:regular r:id="rId34"/>
    </p:embeddedFont>
    <p:embeddedFont>
      <p:font typeface="Lexend Deca"/>
      <p:regular r:id="rId35"/>
      <p:bold r:id="rId36"/>
    </p:embeddedFont>
    <p:embeddedFont>
      <p:font typeface="Homemade Apple"/>
      <p:regular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AbrilFatface-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Griffy-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oppins-bold.fntdata"/><Relationship Id="rId30" Type="http://schemas.openxmlformats.org/officeDocument/2006/relationships/font" Target="fonts/Poppins-regular.fntdata"/><Relationship Id="rId11" Type="http://schemas.openxmlformats.org/officeDocument/2006/relationships/slide" Target="slides/slide6.xml"/><Relationship Id="rId33" Type="http://schemas.openxmlformats.org/officeDocument/2006/relationships/font" Target="fonts/Poppins-boldItalic.fntdata"/><Relationship Id="rId10" Type="http://schemas.openxmlformats.org/officeDocument/2006/relationships/slide" Target="slides/slide5.xml"/><Relationship Id="rId32" Type="http://schemas.openxmlformats.org/officeDocument/2006/relationships/font" Target="fonts/Poppins-italic.fntdata"/><Relationship Id="rId13" Type="http://schemas.openxmlformats.org/officeDocument/2006/relationships/slide" Target="slides/slide8.xml"/><Relationship Id="rId35" Type="http://schemas.openxmlformats.org/officeDocument/2006/relationships/font" Target="fonts/LexendDeca-regular.fntdata"/><Relationship Id="rId12" Type="http://schemas.openxmlformats.org/officeDocument/2006/relationships/slide" Target="slides/slide7.xml"/><Relationship Id="rId34" Type="http://schemas.openxmlformats.org/officeDocument/2006/relationships/font" Target="fonts/DenkOne-regular.fntdata"/><Relationship Id="rId15" Type="http://schemas.openxmlformats.org/officeDocument/2006/relationships/slide" Target="slides/slide10.xml"/><Relationship Id="rId37" Type="http://schemas.openxmlformats.org/officeDocument/2006/relationships/font" Target="fonts/HomemadeApple-regular.fntdata"/><Relationship Id="rId14" Type="http://schemas.openxmlformats.org/officeDocument/2006/relationships/slide" Target="slides/slide9.xml"/><Relationship Id="rId36" Type="http://schemas.openxmlformats.org/officeDocument/2006/relationships/font" Target="fonts/LexendDeca-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a073618e6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a073618e6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26f44475bdb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26f44475bdb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a073618e6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a073618e6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26f44475bdb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26f44475bdb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26f44475bdb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26f44475bdb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a073618e60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a073618e60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26f44475bdb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26f44475bdb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26f44475bdb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26f44475bdb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a073618e60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a073618e60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a073618e60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a073618e60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1183ef31900_6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1183ef31900_6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a073618e6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a073618e6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a073618e60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a073618e60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a073618e60_0_7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a073618e60_0_7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1183ef31900_6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1183ef31900_6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6f44475bdb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6f44475bd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a073618e6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a073618e6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a073618e60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a073618e60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183ef31900_2_1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1183ef31900_2_1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6f44475bd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26f44475bd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26f44475bd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26f44475bd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111c3728c19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111c3728c19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mania.com/questions-powerpoint-google-slides/can-i-use-these-templates/" TargetMode="External"/><Relationship Id="rId3" Type="http://schemas.openxmlformats.org/officeDocument/2006/relationships/hyperlink" Target="https://www.facebook.com/SlidesManiaSM/" TargetMode="External"/><Relationship Id="rId4" Type="http://schemas.openxmlformats.org/officeDocument/2006/relationships/image" Target="../media/image2.png"/><Relationship Id="rId11" Type="http://schemas.openxmlformats.org/officeDocument/2006/relationships/image" Target="../media/image4.png"/><Relationship Id="rId10" Type="http://schemas.openxmlformats.org/officeDocument/2006/relationships/image" Target="../media/image1.png"/><Relationship Id="rId9" Type="http://schemas.openxmlformats.org/officeDocument/2006/relationships/hyperlink" Target="https://www.instagram.com/slidesmania/" TargetMode="External"/><Relationship Id="rId5" Type="http://schemas.openxmlformats.org/officeDocument/2006/relationships/hyperlink" Target="https://twitter.com/SlidesManiaSM/" TargetMode="External"/><Relationship Id="rId6" Type="http://schemas.openxmlformats.org/officeDocument/2006/relationships/image" Target="../media/image5.png"/><Relationship Id="rId7" Type="http://schemas.openxmlformats.org/officeDocument/2006/relationships/hyperlink" Target="https://www.pinterest.com/slidesmania/" TargetMode="External"/><Relationship Id="rId8"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1 Title">
  <p:cSld name="CUSTOM">
    <p:spTree>
      <p:nvGrpSpPr>
        <p:cNvPr id="9" name="Shape 9"/>
        <p:cNvGrpSpPr/>
        <p:nvPr/>
      </p:nvGrpSpPr>
      <p:grpSpPr>
        <a:xfrm>
          <a:off x="0" y="0"/>
          <a:ext cx="0" cy="0"/>
          <a:chOff x="0" y="0"/>
          <a:chExt cx="0" cy="0"/>
        </a:xfrm>
      </p:grpSpPr>
      <p:sp>
        <p:nvSpPr>
          <p:cNvPr id="10" name="Google Shape;10;p2"/>
          <p:cNvSpPr/>
          <p:nvPr/>
        </p:nvSpPr>
        <p:spPr>
          <a:xfrm flipH="1">
            <a:off x="10112810" y="1888066"/>
            <a:ext cx="1139390" cy="1075267"/>
          </a:xfrm>
          <a:custGeom>
            <a:rect b="b" l="l" r="r" t="t"/>
            <a:pathLst>
              <a:path extrusionOk="0" h="1075267" w="1139390">
                <a:moveTo>
                  <a:pt x="1098700" y="0"/>
                </a:moveTo>
                <a:lnTo>
                  <a:pt x="1096183" y="0"/>
                </a:lnTo>
                <a:lnTo>
                  <a:pt x="1096183" y="78903"/>
                </a:lnTo>
                <a:lnTo>
                  <a:pt x="756996" y="78903"/>
                </a:lnTo>
                <a:cubicBezTo>
                  <a:pt x="587402" y="78903"/>
                  <a:pt x="1011386" y="404538"/>
                  <a:pt x="587402" y="404538"/>
                </a:cubicBezTo>
                <a:cubicBezTo>
                  <a:pt x="163417" y="404538"/>
                  <a:pt x="587402" y="78903"/>
                  <a:pt x="417808" y="78903"/>
                </a:cubicBezTo>
                <a:lnTo>
                  <a:pt x="86033" y="78903"/>
                </a:lnTo>
                <a:lnTo>
                  <a:pt x="86033" y="84583"/>
                </a:lnTo>
                <a:lnTo>
                  <a:pt x="80436" y="84583"/>
                </a:lnTo>
                <a:lnTo>
                  <a:pt x="80436" y="406613"/>
                </a:lnTo>
                <a:cubicBezTo>
                  <a:pt x="80436" y="569431"/>
                  <a:pt x="419624" y="162387"/>
                  <a:pt x="419624" y="569431"/>
                </a:cubicBezTo>
                <a:cubicBezTo>
                  <a:pt x="419624" y="976473"/>
                  <a:pt x="80436" y="569431"/>
                  <a:pt x="80436" y="732248"/>
                </a:cubicBezTo>
                <a:lnTo>
                  <a:pt x="80436" y="1057883"/>
                </a:lnTo>
                <a:lnTo>
                  <a:pt x="0" y="1057883"/>
                </a:lnTo>
                <a:lnTo>
                  <a:pt x="0" y="1062627"/>
                </a:lnTo>
                <a:lnTo>
                  <a:pt x="83751" y="1062627"/>
                </a:lnTo>
                <a:lnTo>
                  <a:pt x="83751" y="1075267"/>
                </a:lnTo>
                <a:lnTo>
                  <a:pt x="87087" y="1075267"/>
                </a:lnTo>
                <a:lnTo>
                  <a:pt x="87087" y="1032398"/>
                </a:lnTo>
                <a:lnTo>
                  <a:pt x="426275" y="1032398"/>
                </a:lnTo>
                <a:cubicBezTo>
                  <a:pt x="595869" y="1032398"/>
                  <a:pt x="171884" y="706763"/>
                  <a:pt x="595869" y="706763"/>
                </a:cubicBezTo>
                <a:cubicBezTo>
                  <a:pt x="1019853" y="706763"/>
                  <a:pt x="595869" y="1032398"/>
                  <a:pt x="765463" y="1032398"/>
                </a:cubicBezTo>
                <a:lnTo>
                  <a:pt x="1104650" y="1032398"/>
                </a:lnTo>
                <a:lnTo>
                  <a:pt x="1104650" y="1075267"/>
                </a:lnTo>
                <a:lnTo>
                  <a:pt x="1107167" y="1075267"/>
                </a:lnTo>
                <a:lnTo>
                  <a:pt x="1107167" y="1038822"/>
                </a:lnTo>
                <a:lnTo>
                  <a:pt x="1139390" y="1038822"/>
                </a:lnTo>
                <a:lnTo>
                  <a:pt x="1139390" y="750089"/>
                </a:lnTo>
                <a:cubicBezTo>
                  <a:pt x="1139390" y="580495"/>
                  <a:pt x="813756" y="1004480"/>
                  <a:pt x="813756" y="580495"/>
                </a:cubicBezTo>
                <a:cubicBezTo>
                  <a:pt x="813756" y="156511"/>
                  <a:pt x="1139390" y="580495"/>
                  <a:pt x="1139390" y="410902"/>
                </a:cubicBezTo>
                <a:lnTo>
                  <a:pt x="1139390" y="88226"/>
                </a:lnTo>
                <a:lnTo>
                  <a:pt x="1098700" y="88226"/>
                </a:lnTo>
                <a:lnTo>
                  <a:pt x="1098700" y="0"/>
                </a:lnTo>
                <a:close/>
              </a:path>
            </a:pathLst>
          </a:custGeom>
          <a:solidFill>
            <a:schemeClr val="accent4"/>
          </a:solidFill>
          <a:ln cap="flat" cmpd="sng" w="28575">
            <a:solidFill>
              <a:schemeClr val="lt2"/>
            </a:solidFill>
            <a:prstDash val="solid"/>
            <a:round/>
            <a:headEnd len="sm" w="sm" type="none"/>
            <a:tailEnd len="sm" w="sm" type="none"/>
          </a:ln>
          <a:effectLst>
            <a:outerShdw blurRad="71438" rotWithShape="0" algn="ctr">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11" name="Google Shape;11;p2"/>
          <p:cNvSpPr/>
          <p:nvPr/>
        </p:nvSpPr>
        <p:spPr>
          <a:xfrm flipH="1" rot="5400000">
            <a:off x="853592" y="3740536"/>
            <a:ext cx="1360377" cy="1707633"/>
          </a:xfrm>
          <a:custGeom>
            <a:rect b="b" l="l" r="r" t="t"/>
            <a:pathLst>
              <a:path extrusionOk="0" h="955319" w="764257">
                <a:moveTo>
                  <a:pt x="191006" y="190770"/>
                </a:moveTo>
                <a:lnTo>
                  <a:pt x="382068" y="190770"/>
                </a:lnTo>
                <a:cubicBezTo>
                  <a:pt x="477604" y="190770"/>
                  <a:pt x="238764" y="-292"/>
                  <a:pt x="477604" y="-292"/>
                </a:cubicBezTo>
                <a:cubicBezTo>
                  <a:pt x="716433" y="-292"/>
                  <a:pt x="477604" y="190770"/>
                  <a:pt x="573139" y="190770"/>
                </a:cubicBezTo>
                <a:lnTo>
                  <a:pt x="764201" y="190770"/>
                </a:lnTo>
                <a:lnTo>
                  <a:pt x="764201" y="381832"/>
                </a:lnTo>
                <a:cubicBezTo>
                  <a:pt x="764201" y="477368"/>
                  <a:pt x="573139" y="238538"/>
                  <a:pt x="573139" y="477368"/>
                </a:cubicBezTo>
                <a:cubicBezTo>
                  <a:pt x="573139" y="716198"/>
                  <a:pt x="764201" y="477368"/>
                  <a:pt x="764201" y="572903"/>
                </a:cubicBezTo>
                <a:lnTo>
                  <a:pt x="764201" y="763966"/>
                </a:lnTo>
                <a:lnTo>
                  <a:pt x="573139" y="763966"/>
                </a:lnTo>
                <a:cubicBezTo>
                  <a:pt x="477604" y="763966"/>
                  <a:pt x="716443" y="955028"/>
                  <a:pt x="477604" y="955028"/>
                </a:cubicBezTo>
                <a:cubicBezTo>
                  <a:pt x="238774" y="955028"/>
                  <a:pt x="477604" y="763966"/>
                  <a:pt x="382068" y="763966"/>
                </a:cubicBezTo>
                <a:lnTo>
                  <a:pt x="191006" y="763966"/>
                </a:lnTo>
                <a:lnTo>
                  <a:pt x="191006" y="572903"/>
                </a:lnTo>
                <a:cubicBezTo>
                  <a:pt x="191006" y="477368"/>
                  <a:pt x="-56" y="716198"/>
                  <a:pt x="-56" y="477368"/>
                </a:cubicBezTo>
                <a:cubicBezTo>
                  <a:pt x="-56" y="238538"/>
                  <a:pt x="191006" y="477368"/>
                  <a:pt x="191006" y="381832"/>
                </a:cubicBezTo>
                <a:lnTo>
                  <a:pt x="191006" y="190770"/>
                </a:lnTo>
                <a:close/>
              </a:path>
            </a:pathLst>
          </a:custGeom>
          <a:solidFill>
            <a:schemeClr val="accent2"/>
          </a:solidFill>
          <a:ln cap="flat" cmpd="sng" w="28575">
            <a:solidFill>
              <a:schemeClr val="lt2"/>
            </a:solidFill>
            <a:prstDash val="solid"/>
            <a:round/>
            <a:headEnd len="sm" w="sm" type="none"/>
            <a:tailEnd len="sm" w="sm" type="none"/>
          </a:ln>
          <a:effectLst>
            <a:outerShdw blurRad="71438" rotWithShape="0" algn="ctr">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12" name="Google Shape;12;p2"/>
          <p:cNvSpPr/>
          <p:nvPr/>
        </p:nvSpPr>
        <p:spPr>
          <a:xfrm flipH="1" rot="5400000">
            <a:off x="10208529" y="3705814"/>
            <a:ext cx="1210734" cy="1402170"/>
          </a:xfrm>
          <a:custGeom>
            <a:rect b="b" l="l" r="r" t="t"/>
            <a:pathLst>
              <a:path extrusionOk="0" h="1402170" w="1210734">
                <a:moveTo>
                  <a:pt x="1105573" y="1369948"/>
                </a:moveTo>
                <a:lnTo>
                  <a:pt x="1114896" y="1358965"/>
                </a:lnTo>
                <a:lnTo>
                  <a:pt x="1114896" y="1019777"/>
                </a:lnTo>
                <a:cubicBezTo>
                  <a:pt x="1114896" y="850183"/>
                  <a:pt x="789261" y="1274168"/>
                  <a:pt x="789261" y="850183"/>
                </a:cubicBezTo>
                <a:cubicBezTo>
                  <a:pt x="789261" y="426199"/>
                  <a:pt x="1114896" y="850183"/>
                  <a:pt x="1114896" y="680590"/>
                </a:cubicBezTo>
                <a:lnTo>
                  <a:pt x="1114896" y="341402"/>
                </a:lnTo>
                <a:lnTo>
                  <a:pt x="1210734" y="341402"/>
                </a:lnTo>
                <a:lnTo>
                  <a:pt x="1210734" y="338065"/>
                </a:lnTo>
                <a:lnTo>
                  <a:pt x="1088711" y="338065"/>
                </a:lnTo>
                <a:lnTo>
                  <a:pt x="1088711" y="339188"/>
                </a:lnTo>
                <a:lnTo>
                  <a:pt x="763076" y="339188"/>
                </a:lnTo>
                <a:cubicBezTo>
                  <a:pt x="600259" y="339188"/>
                  <a:pt x="1007302" y="0"/>
                  <a:pt x="600259" y="0"/>
                </a:cubicBezTo>
                <a:cubicBezTo>
                  <a:pt x="193215" y="0"/>
                  <a:pt x="600259" y="339188"/>
                  <a:pt x="437441" y="339189"/>
                </a:cubicBezTo>
                <a:lnTo>
                  <a:pt x="118404" y="339189"/>
                </a:lnTo>
                <a:lnTo>
                  <a:pt x="118404" y="341260"/>
                </a:lnTo>
                <a:lnTo>
                  <a:pt x="110581" y="341260"/>
                </a:lnTo>
                <a:lnTo>
                  <a:pt x="110581" y="680029"/>
                </a:lnTo>
                <a:cubicBezTo>
                  <a:pt x="110581" y="849623"/>
                  <a:pt x="436216" y="425639"/>
                  <a:pt x="436216" y="849623"/>
                </a:cubicBezTo>
                <a:cubicBezTo>
                  <a:pt x="436216" y="1273608"/>
                  <a:pt x="110581" y="849623"/>
                  <a:pt x="110581" y="1019217"/>
                </a:cubicBezTo>
                <a:lnTo>
                  <a:pt x="110581" y="1358404"/>
                </a:lnTo>
                <a:lnTo>
                  <a:pt x="0" y="1358404"/>
                </a:lnTo>
                <a:lnTo>
                  <a:pt x="0" y="1364984"/>
                </a:lnTo>
                <a:lnTo>
                  <a:pt x="119069" y="1364984"/>
                </a:lnTo>
                <a:lnTo>
                  <a:pt x="119069" y="1402170"/>
                </a:lnTo>
                <a:lnTo>
                  <a:pt x="443711" y="1402170"/>
                </a:lnTo>
                <a:cubicBezTo>
                  <a:pt x="613305" y="1402170"/>
                  <a:pt x="189321" y="1076536"/>
                  <a:pt x="613305" y="1076535"/>
                </a:cubicBezTo>
                <a:cubicBezTo>
                  <a:pt x="1037290" y="1076535"/>
                  <a:pt x="613305" y="1402170"/>
                  <a:pt x="782899" y="1402170"/>
                </a:cubicBezTo>
                <a:lnTo>
                  <a:pt x="1105573" y="1402170"/>
                </a:lnTo>
                <a:lnTo>
                  <a:pt x="1105573" y="1369948"/>
                </a:lnTo>
                <a:close/>
              </a:path>
            </a:pathLst>
          </a:custGeom>
          <a:solidFill>
            <a:schemeClr val="accent3"/>
          </a:solidFill>
          <a:ln cap="flat" cmpd="sng" w="28575">
            <a:solidFill>
              <a:schemeClr val="lt2"/>
            </a:solidFill>
            <a:prstDash val="solid"/>
            <a:round/>
            <a:headEnd len="sm" w="sm" type="none"/>
            <a:tailEnd len="sm" w="sm" type="none"/>
          </a:ln>
          <a:effectLst>
            <a:outerShdw blurRad="71438" rotWithShape="0" algn="ctr">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13" name="Google Shape;13;p2"/>
          <p:cNvSpPr txBox="1"/>
          <p:nvPr>
            <p:ph type="title"/>
          </p:nvPr>
        </p:nvSpPr>
        <p:spPr>
          <a:xfrm>
            <a:off x="2455500" y="2071775"/>
            <a:ext cx="7281000" cy="2340600"/>
          </a:xfrm>
          <a:prstGeom prst="rect">
            <a:avLst/>
          </a:prstGeom>
        </p:spPr>
        <p:txBody>
          <a:bodyPr anchorCtr="0" anchor="b" bIns="121900" lIns="121900" spcFirstLastPara="1" rIns="121900" wrap="square" tIns="121900">
            <a:noAutofit/>
          </a:bodyPr>
          <a:lstStyle>
            <a:lvl1pPr lvl="0" algn="ctr">
              <a:spcBef>
                <a:spcPts val="0"/>
              </a:spcBef>
              <a:spcAft>
                <a:spcPts val="0"/>
              </a:spcAft>
              <a:buSzPts val="6500"/>
              <a:buNone/>
              <a:defRPr sz="6500"/>
            </a:lvl1pPr>
            <a:lvl2pPr lvl="1" algn="ctr">
              <a:spcBef>
                <a:spcPts val="0"/>
              </a:spcBef>
              <a:spcAft>
                <a:spcPts val="0"/>
              </a:spcAft>
              <a:buSzPts val="6500"/>
              <a:buNone/>
              <a:defRPr sz="6500"/>
            </a:lvl2pPr>
            <a:lvl3pPr lvl="2" algn="ctr">
              <a:spcBef>
                <a:spcPts val="0"/>
              </a:spcBef>
              <a:spcAft>
                <a:spcPts val="0"/>
              </a:spcAft>
              <a:buSzPts val="6500"/>
              <a:buNone/>
              <a:defRPr sz="6500"/>
            </a:lvl3pPr>
            <a:lvl4pPr lvl="3" algn="ctr">
              <a:spcBef>
                <a:spcPts val="0"/>
              </a:spcBef>
              <a:spcAft>
                <a:spcPts val="0"/>
              </a:spcAft>
              <a:buSzPts val="6500"/>
              <a:buNone/>
              <a:defRPr sz="6500"/>
            </a:lvl4pPr>
            <a:lvl5pPr lvl="4" algn="ctr">
              <a:spcBef>
                <a:spcPts val="0"/>
              </a:spcBef>
              <a:spcAft>
                <a:spcPts val="0"/>
              </a:spcAft>
              <a:buSzPts val="6500"/>
              <a:buNone/>
              <a:defRPr sz="6500"/>
            </a:lvl5pPr>
            <a:lvl6pPr lvl="5" algn="ctr">
              <a:spcBef>
                <a:spcPts val="0"/>
              </a:spcBef>
              <a:spcAft>
                <a:spcPts val="0"/>
              </a:spcAft>
              <a:buSzPts val="6500"/>
              <a:buNone/>
              <a:defRPr sz="6500"/>
            </a:lvl6pPr>
            <a:lvl7pPr lvl="6" algn="ctr">
              <a:spcBef>
                <a:spcPts val="0"/>
              </a:spcBef>
              <a:spcAft>
                <a:spcPts val="0"/>
              </a:spcAft>
              <a:buSzPts val="6500"/>
              <a:buNone/>
              <a:defRPr sz="6500"/>
            </a:lvl7pPr>
            <a:lvl8pPr lvl="7" algn="ctr">
              <a:spcBef>
                <a:spcPts val="0"/>
              </a:spcBef>
              <a:spcAft>
                <a:spcPts val="0"/>
              </a:spcAft>
              <a:buSzPts val="6500"/>
              <a:buNone/>
              <a:defRPr sz="6500"/>
            </a:lvl8pPr>
            <a:lvl9pPr lvl="8" algn="ctr">
              <a:spcBef>
                <a:spcPts val="0"/>
              </a:spcBef>
              <a:spcAft>
                <a:spcPts val="0"/>
              </a:spcAft>
              <a:buSzPts val="6500"/>
              <a:buNone/>
              <a:defRPr sz="6500"/>
            </a:lvl9pPr>
          </a:lstStyle>
          <a:p/>
        </p:txBody>
      </p:sp>
      <p:sp>
        <p:nvSpPr>
          <p:cNvPr id="14" name="Google Shape;14;p2"/>
          <p:cNvSpPr txBox="1"/>
          <p:nvPr>
            <p:ph idx="1" type="subTitle"/>
          </p:nvPr>
        </p:nvSpPr>
        <p:spPr>
          <a:xfrm>
            <a:off x="2455500" y="4419900"/>
            <a:ext cx="7281000" cy="717900"/>
          </a:xfrm>
          <a:prstGeom prst="rect">
            <a:avLst/>
          </a:prstGeom>
        </p:spPr>
        <p:txBody>
          <a:bodyPr anchorCtr="0" anchor="t" bIns="121900" lIns="121900" spcFirstLastPara="1" rIns="121900" wrap="square" tIns="121900">
            <a:noAutofit/>
          </a:bodyPr>
          <a:lstStyle>
            <a:lvl1pPr lvl="0" algn="ctr">
              <a:spcBef>
                <a:spcPts val="0"/>
              </a:spcBef>
              <a:spcAft>
                <a:spcPts val="0"/>
              </a:spcAft>
              <a:buSzPts val="1900"/>
              <a:buNone/>
              <a:defRPr/>
            </a:lvl1pPr>
            <a:lvl2pPr lvl="1" algn="ctr">
              <a:spcBef>
                <a:spcPts val="2100"/>
              </a:spcBef>
              <a:spcAft>
                <a:spcPts val="0"/>
              </a:spcAft>
              <a:buSzPts val="1900"/>
              <a:buNone/>
              <a:defRPr/>
            </a:lvl2pPr>
            <a:lvl3pPr lvl="2" algn="ctr">
              <a:spcBef>
                <a:spcPts val="2100"/>
              </a:spcBef>
              <a:spcAft>
                <a:spcPts val="0"/>
              </a:spcAft>
              <a:buSzPts val="1900"/>
              <a:buNone/>
              <a:defRPr/>
            </a:lvl3pPr>
            <a:lvl4pPr lvl="3" algn="ctr">
              <a:spcBef>
                <a:spcPts val="2100"/>
              </a:spcBef>
              <a:spcAft>
                <a:spcPts val="0"/>
              </a:spcAft>
              <a:buSzPts val="1900"/>
              <a:buNone/>
              <a:defRPr/>
            </a:lvl4pPr>
            <a:lvl5pPr lvl="4" algn="ctr">
              <a:spcBef>
                <a:spcPts val="2100"/>
              </a:spcBef>
              <a:spcAft>
                <a:spcPts val="0"/>
              </a:spcAft>
              <a:buSzPts val="1900"/>
              <a:buNone/>
              <a:defRPr/>
            </a:lvl5pPr>
            <a:lvl6pPr lvl="5" algn="ctr">
              <a:spcBef>
                <a:spcPts val="2100"/>
              </a:spcBef>
              <a:spcAft>
                <a:spcPts val="0"/>
              </a:spcAft>
              <a:buSzPts val="1900"/>
              <a:buNone/>
              <a:defRPr/>
            </a:lvl6pPr>
            <a:lvl7pPr lvl="6" algn="ctr">
              <a:spcBef>
                <a:spcPts val="2100"/>
              </a:spcBef>
              <a:spcAft>
                <a:spcPts val="0"/>
              </a:spcAft>
              <a:buSzPts val="1900"/>
              <a:buNone/>
              <a:defRPr/>
            </a:lvl7pPr>
            <a:lvl8pPr lvl="7" algn="ctr">
              <a:spcBef>
                <a:spcPts val="2100"/>
              </a:spcBef>
              <a:spcAft>
                <a:spcPts val="0"/>
              </a:spcAft>
              <a:buSzPts val="1900"/>
              <a:buNone/>
              <a:defRPr/>
            </a:lvl8pPr>
            <a:lvl9pPr lvl="8" algn="ctr">
              <a:spcBef>
                <a:spcPts val="2100"/>
              </a:spcBef>
              <a:spcAft>
                <a:spcPts val="2100"/>
              </a:spcAft>
              <a:buSzPts val="1900"/>
              <a:buNone/>
              <a:defRPr/>
            </a:lvl9pPr>
          </a:lstStyle>
          <a:p/>
        </p:txBody>
      </p:sp>
      <p:sp>
        <p:nvSpPr>
          <p:cNvPr id="15" name="Google Shape;15;p2"/>
          <p:cNvSpPr/>
          <p:nvPr/>
        </p:nvSpPr>
        <p:spPr>
          <a:xfrm>
            <a:off x="1021399" y="1979405"/>
            <a:ext cx="1017270" cy="977265"/>
          </a:xfrm>
          <a:custGeom>
            <a:rect b="b" l="l" r="r" t="t"/>
            <a:pathLst>
              <a:path extrusionOk="0" h="571500" w="571500">
                <a:moveTo>
                  <a:pt x="-54" y="-273"/>
                </a:moveTo>
                <a:lnTo>
                  <a:pt x="190447" y="-273"/>
                </a:lnTo>
                <a:cubicBezTo>
                  <a:pt x="285697" y="-273"/>
                  <a:pt x="47572" y="190227"/>
                  <a:pt x="285697" y="190227"/>
                </a:cubicBezTo>
                <a:cubicBezTo>
                  <a:pt x="523822" y="190227"/>
                  <a:pt x="285697" y="-273"/>
                  <a:pt x="380947" y="-273"/>
                </a:cubicBezTo>
                <a:lnTo>
                  <a:pt x="571447" y="-273"/>
                </a:lnTo>
                <a:lnTo>
                  <a:pt x="571447" y="190227"/>
                </a:lnTo>
                <a:cubicBezTo>
                  <a:pt x="571447" y="285477"/>
                  <a:pt x="380947" y="47352"/>
                  <a:pt x="380947" y="285477"/>
                </a:cubicBezTo>
                <a:cubicBezTo>
                  <a:pt x="380947" y="523602"/>
                  <a:pt x="571447" y="285477"/>
                  <a:pt x="571447" y="380727"/>
                </a:cubicBezTo>
                <a:lnTo>
                  <a:pt x="571447" y="571227"/>
                </a:lnTo>
                <a:lnTo>
                  <a:pt x="380947" y="571227"/>
                </a:lnTo>
                <a:cubicBezTo>
                  <a:pt x="285697" y="571227"/>
                  <a:pt x="523822" y="380727"/>
                  <a:pt x="285697" y="380727"/>
                </a:cubicBezTo>
                <a:cubicBezTo>
                  <a:pt x="47572" y="380727"/>
                  <a:pt x="285697" y="571227"/>
                  <a:pt x="190447" y="571227"/>
                </a:cubicBezTo>
                <a:lnTo>
                  <a:pt x="-54" y="571227"/>
                </a:lnTo>
                <a:lnTo>
                  <a:pt x="-54" y="380727"/>
                </a:lnTo>
                <a:cubicBezTo>
                  <a:pt x="-54" y="285477"/>
                  <a:pt x="190447" y="523602"/>
                  <a:pt x="190447" y="285477"/>
                </a:cubicBezTo>
                <a:cubicBezTo>
                  <a:pt x="190447" y="47352"/>
                  <a:pt x="-54" y="285477"/>
                  <a:pt x="-54" y="190227"/>
                </a:cubicBezTo>
                <a:lnTo>
                  <a:pt x="-54" y="-273"/>
                </a:lnTo>
                <a:close/>
              </a:path>
            </a:pathLst>
          </a:custGeom>
          <a:solidFill>
            <a:schemeClr val="accent1"/>
          </a:solidFill>
          <a:ln cap="flat" cmpd="sng" w="28575">
            <a:solidFill>
              <a:schemeClr val="lt2"/>
            </a:solidFill>
            <a:prstDash val="solid"/>
            <a:round/>
            <a:headEnd len="sm" w="sm" type="none"/>
            <a:tailEnd len="sm" w="sm" type="none"/>
          </a:ln>
          <a:effectLst>
            <a:outerShdw blurRad="71438" rotWithShape="0" algn="ctr">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16" name="Google Shape;16;p2"/>
          <p:cNvSpPr/>
          <p:nvPr/>
        </p:nvSpPr>
        <p:spPr>
          <a:xfrm>
            <a:off x="689865" y="681859"/>
            <a:ext cx="1695450" cy="1628775"/>
          </a:xfrm>
          <a:custGeom>
            <a:rect b="b" l="l" r="r" t="t"/>
            <a:pathLst>
              <a:path extrusionOk="0" h="952500" w="952500">
                <a:moveTo>
                  <a:pt x="190444" y="190208"/>
                </a:moveTo>
                <a:lnTo>
                  <a:pt x="380944" y="190208"/>
                </a:lnTo>
                <a:cubicBezTo>
                  <a:pt x="476194" y="190208"/>
                  <a:pt x="238069" y="-292"/>
                  <a:pt x="476194" y="-292"/>
                </a:cubicBezTo>
                <a:cubicBezTo>
                  <a:pt x="714319" y="-292"/>
                  <a:pt x="476194" y="190208"/>
                  <a:pt x="571444" y="190208"/>
                </a:cubicBezTo>
                <a:lnTo>
                  <a:pt x="761944" y="190208"/>
                </a:lnTo>
                <a:lnTo>
                  <a:pt x="761944" y="380708"/>
                </a:lnTo>
                <a:cubicBezTo>
                  <a:pt x="761944" y="475958"/>
                  <a:pt x="952444" y="237833"/>
                  <a:pt x="952444" y="475958"/>
                </a:cubicBezTo>
                <a:cubicBezTo>
                  <a:pt x="952444" y="714083"/>
                  <a:pt x="761944" y="475958"/>
                  <a:pt x="761944" y="571208"/>
                </a:cubicBezTo>
                <a:lnTo>
                  <a:pt x="761944" y="761708"/>
                </a:lnTo>
                <a:lnTo>
                  <a:pt x="571444" y="761708"/>
                </a:lnTo>
                <a:cubicBezTo>
                  <a:pt x="476194" y="761708"/>
                  <a:pt x="714319" y="952208"/>
                  <a:pt x="476194" y="952208"/>
                </a:cubicBezTo>
                <a:cubicBezTo>
                  <a:pt x="238069" y="952208"/>
                  <a:pt x="476194" y="761708"/>
                  <a:pt x="380944" y="761708"/>
                </a:cubicBezTo>
                <a:lnTo>
                  <a:pt x="190444" y="761708"/>
                </a:lnTo>
                <a:lnTo>
                  <a:pt x="190444" y="571208"/>
                </a:lnTo>
                <a:cubicBezTo>
                  <a:pt x="190444" y="475958"/>
                  <a:pt x="-56" y="714083"/>
                  <a:pt x="-56" y="475958"/>
                </a:cubicBezTo>
                <a:cubicBezTo>
                  <a:pt x="-56" y="237833"/>
                  <a:pt x="190444" y="475958"/>
                  <a:pt x="190444" y="380708"/>
                </a:cubicBezTo>
                <a:lnTo>
                  <a:pt x="190444" y="190208"/>
                </a:lnTo>
                <a:close/>
              </a:path>
            </a:pathLst>
          </a:custGeom>
          <a:solidFill>
            <a:schemeClr val="accent3"/>
          </a:solidFill>
          <a:ln cap="flat" cmpd="sng" w="28575">
            <a:solidFill>
              <a:schemeClr val="lt2"/>
            </a:solidFill>
            <a:prstDash val="solid"/>
            <a:round/>
            <a:headEnd len="sm" w="sm" type="none"/>
            <a:tailEnd len="sm" w="sm" type="none"/>
          </a:ln>
          <a:effectLst>
            <a:outerShdw blurRad="71438" rotWithShape="0" algn="ctr">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17" name="Google Shape;17;p2"/>
          <p:cNvSpPr/>
          <p:nvPr/>
        </p:nvSpPr>
        <p:spPr>
          <a:xfrm rot="-5400000">
            <a:off x="-131228" y="5696488"/>
            <a:ext cx="1305756" cy="1017270"/>
          </a:xfrm>
          <a:custGeom>
            <a:rect b="b" l="l" r="r" t="t"/>
            <a:pathLst>
              <a:path extrusionOk="0" h="571500" w="763600">
                <a:moveTo>
                  <a:pt x="-56" y="-292"/>
                </a:moveTo>
                <a:lnTo>
                  <a:pt x="572644" y="-292"/>
                </a:lnTo>
                <a:lnTo>
                  <a:pt x="572644" y="190208"/>
                </a:lnTo>
                <a:cubicBezTo>
                  <a:pt x="572644" y="285458"/>
                  <a:pt x="763544" y="47333"/>
                  <a:pt x="763544" y="285458"/>
                </a:cubicBezTo>
                <a:cubicBezTo>
                  <a:pt x="763544" y="523583"/>
                  <a:pt x="572644" y="285458"/>
                  <a:pt x="572644" y="380708"/>
                </a:cubicBezTo>
                <a:lnTo>
                  <a:pt x="572644" y="571208"/>
                </a:lnTo>
                <a:lnTo>
                  <a:pt x="381744" y="571208"/>
                </a:lnTo>
                <a:cubicBezTo>
                  <a:pt x="286294" y="571208"/>
                  <a:pt x="524914" y="380708"/>
                  <a:pt x="286294" y="380708"/>
                </a:cubicBezTo>
                <a:cubicBezTo>
                  <a:pt x="47673" y="380708"/>
                  <a:pt x="286294" y="571208"/>
                  <a:pt x="190844" y="571208"/>
                </a:cubicBezTo>
                <a:lnTo>
                  <a:pt x="-56" y="571208"/>
                </a:lnTo>
                <a:lnTo>
                  <a:pt x="-56" y="-292"/>
                </a:lnTo>
                <a:close/>
              </a:path>
            </a:pathLst>
          </a:custGeom>
          <a:solidFill>
            <a:schemeClr val="accent2"/>
          </a:solidFill>
          <a:ln cap="flat" cmpd="sng" w="28575">
            <a:solidFill>
              <a:schemeClr val="lt2"/>
            </a:solidFill>
            <a:prstDash val="solid"/>
            <a:round/>
            <a:headEnd len="sm" w="sm" type="none"/>
            <a:tailEnd len="sm" w="sm" type="none"/>
          </a:ln>
          <a:effectLst>
            <a:outerShdw blurRad="71438" rotWithShape="0" algn="ctr">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18" name="Google Shape;18;p2"/>
          <p:cNvSpPr/>
          <p:nvPr/>
        </p:nvSpPr>
        <p:spPr>
          <a:xfrm>
            <a:off x="1026285" y="26799"/>
            <a:ext cx="1020931" cy="977265"/>
          </a:xfrm>
          <a:custGeom>
            <a:rect b="b" l="l" r="r" t="t"/>
            <a:pathLst>
              <a:path extrusionOk="0" h="571500" w="573557">
                <a:moveTo>
                  <a:pt x="-68" y="-111"/>
                </a:moveTo>
                <a:lnTo>
                  <a:pt x="573489" y="-111"/>
                </a:lnTo>
                <a:lnTo>
                  <a:pt x="573489" y="190389"/>
                </a:lnTo>
                <a:cubicBezTo>
                  <a:pt x="573489" y="285639"/>
                  <a:pt x="382303" y="47514"/>
                  <a:pt x="382303" y="285639"/>
                </a:cubicBezTo>
                <a:cubicBezTo>
                  <a:pt x="382303" y="523764"/>
                  <a:pt x="573489" y="285639"/>
                  <a:pt x="573489" y="380889"/>
                </a:cubicBezTo>
                <a:lnTo>
                  <a:pt x="573489" y="571389"/>
                </a:lnTo>
                <a:lnTo>
                  <a:pt x="382303" y="571389"/>
                </a:lnTo>
                <a:cubicBezTo>
                  <a:pt x="286710" y="571389"/>
                  <a:pt x="525693" y="380889"/>
                  <a:pt x="286710" y="380889"/>
                </a:cubicBezTo>
                <a:cubicBezTo>
                  <a:pt x="47728" y="380889"/>
                  <a:pt x="286710" y="571389"/>
                  <a:pt x="191118" y="571389"/>
                </a:cubicBezTo>
                <a:lnTo>
                  <a:pt x="-68" y="571389"/>
                </a:lnTo>
                <a:lnTo>
                  <a:pt x="-68" y="380889"/>
                </a:lnTo>
                <a:cubicBezTo>
                  <a:pt x="-68" y="285639"/>
                  <a:pt x="191118" y="523764"/>
                  <a:pt x="191118" y="285639"/>
                </a:cubicBezTo>
                <a:cubicBezTo>
                  <a:pt x="191118" y="47514"/>
                  <a:pt x="-68" y="285639"/>
                  <a:pt x="-68" y="190389"/>
                </a:cubicBezTo>
                <a:lnTo>
                  <a:pt x="-68" y="-111"/>
                </a:lnTo>
                <a:close/>
              </a:path>
            </a:pathLst>
          </a:custGeom>
          <a:solidFill>
            <a:schemeClr val="accent2"/>
          </a:solidFill>
          <a:ln cap="flat" cmpd="sng" w="28575">
            <a:solidFill>
              <a:schemeClr val="lt2"/>
            </a:solidFill>
            <a:prstDash val="solid"/>
            <a:round/>
            <a:headEnd len="sm" w="sm" type="none"/>
            <a:tailEnd len="sm" w="sm" type="none"/>
          </a:ln>
          <a:effectLst>
            <a:outerShdw blurRad="71438" rotWithShape="0" algn="ctr">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9" name="Google Shape;19;p2"/>
          <p:cNvSpPr/>
          <p:nvPr/>
        </p:nvSpPr>
        <p:spPr>
          <a:xfrm>
            <a:off x="6506" y="26799"/>
            <a:ext cx="1359021" cy="1305576"/>
          </a:xfrm>
          <a:custGeom>
            <a:rect b="b" l="l" r="r" t="t"/>
            <a:pathLst>
              <a:path extrusionOk="0" h="763495" w="763495">
                <a:moveTo>
                  <a:pt x="-68" y="-111"/>
                </a:moveTo>
                <a:lnTo>
                  <a:pt x="572556" y="-111"/>
                </a:lnTo>
                <a:lnTo>
                  <a:pt x="572556" y="190761"/>
                </a:lnTo>
                <a:cubicBezTo>
                  <a:pt x="572556" y="286201"/>
                  <a:pt x="763427" y="47609"/>
                  <a:pt x="763427" y="286201"/>
                </a:cubicBezTo>
                <a:cubicBezTo>
                  <a:pt x="763427" y="524793"/>
                  <a:pt x="572556" y="286201"/>
                  <a:pt x="572556" y="381642"/>
                </a:cubicBezTo>
                <a:lnTo>
                  <a:pt x="572556" y="572513"/>
                </a:lnTo>
                <a:lnTo>
                  <a:pt x="381684" y="572513"/>
                </a:lnTo>
                <a:cubicBezTo>
                  <a:pt x="286244" y="572513"/>
                  <a:pt x="524836" y="763385"/>
                  <a:pt x="286244" y="763385"/>
                </a:cubicBezTo>
                <a:cubicBezTo>
                  <a:pt x="47652" y="763385"/>
                  <a:pt x="286244" y="572513"/>
                  <a:pt x="190803" y="572513"/>
                </a:cubicBezTo>
                <a:lnTo>
                  <a:pt x="-68" y="572513"/>
                </a:lnTo>
                <a:lnTo>
                  <a:pt x="-68" y="-111"/>
                </a:lnTo>
                <a:close/>
              </a:path>
            </a:pathLst>
          </a:custGeom>
          <a:solidFill>
            <a:schemeClr val="accent1"/>
          </a:solidFill>
          <a:ln cap="flat" cmpd="sng" w="28575">
            <a:solidFill>
              <a:schemeClr val="lt2"/>
            </a:solidFill>
            <a:prstDash val="solid"/>
            <a:round/>
            <a:headEnd len="sm" w="sm" type="none"/>
            <a:tailEnd len="sm" w="sm" type="none"/>
          </a:ln>
          <a:effectLst>
            <a:outerShdw blurRad="71438" rotWithShape="0" algn="ctr">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0" name="Google Shape;20;p2"/>
          <p:cNvSpPr/>
          <p:nvPr/>
        </p:nvSpPr>
        <p:spPr>
          <a:xfrm flipH="1" rot="-5400000">
            <a:off x="-137735" y="1152844"/>
            <a:ext cx="1305756" cy="1017270"/>
          </a:xfrm>
          <a:custGeom>
            <a:rect b="b" l="l" r="r" t="t"/>
            <a:pathLst>
              <a:path extrusionOk="0" h="571500" w="763600">
                <a:moveTo>
                  <a:pt x="-56" y="-292"/>
                </a:moveTo>
                <a:lnTo>
                  <a:pt x="572644" y="-292"/>
                </a:lnTo>
                <a:lnTo>
                  <a:pt x="572644" y="190208"/>
                </a:lnTo>
                <a:cubicBezTo>
                  <a:pt x="572644" y="285458"/>
                  <a:pt x="763544" y="47333"/>
                  <a:pt x="763544" y="285458"/>
                </a:cubicBezTo>
                <a:cubicBezTo>
                  <a:pt x="763544" y="523583"/>
                  <a:pt x="572644" y="285458"/>
                  <a:pt x="572644" y="380708"/>
                </a:cubicBezTo>
                <a:lnTo>
                  <a:pt x="572644" y="571208"/>
                </a:lnTo>
                <a:lnTo>
                  <a:pt x="381744" y="571208"/>
                </a:lnTo>
                <a:cubicBezTo>
                  <a:pt x="286294" y="571208"/>
                  <a:pt x="524914" y="380708"/>
                  <a:pt x="286294" y="380708"/>
                </a:cubicBezTo>
                <a:cubicBezTo>
                  <a:pt x="47674" y="380708"/>
                  <a:pt x="286294" y="571208"/>
                  <a:pt x="190844" y="571208"/>
                </a:cubicBezTo>
                <a:lnTo>
                  <a:pt x="-56" y="571208"/>
                </a:lnTo>
                <a:lnTo>
                  <a:pt x="-56" y="380708"/>
                </a:lnTo>
                <a:cubicBezTo>
                  <a:pt x="-56" y="285458"/>
                  <a:pt x="190844" y="523583"/>
                  <a:pt x="190844" y="285458"/>
                </a:cubicBezTo>
                <a:cubicBezTo>
                  <a:pt x="190844" y="47333"/>
                  <a:pt x="-56" y="285458"/>
                  <a:pt x="-56" y="190208"/>
                </a:cubicBezTo>
                <a:lnTo>
                  <a:pt x="-56" y="-292"/>
                </a:lnTo>
                <a:close/>
              </a:path>
            </a:pathLst>
          </a:custGeom>
          <a:solidFill>
            <a:schemeClr val="accent4"/>
          </a:solidFill>
          <a:ln cap="flat" cmpd="sng" w="28575">
            <a:solidFill>
              <a:schemeClr val="lt2"/>
            </a:solidFill>
            <a:prstDash val="solid"/>
            <a:round/>
            <a:headEnd len="sm" w="sm" type="none"/>
            <a:tailEnd len="sm" w="sm" type="none"/>
          </a:ln>
          <a:effectLst>
            <a:outerShdw blurRad="71438" rotWithShape="0" algn="ctr">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21" name="Google Shape;21;p2"/>
          <p:cNvSpPr/>
          <p:nvPr/>
        </p:nvSpPr>
        <p:spPr>
          <a:xfrm>
            <a:off x="0" y="1985034"/>
            <a:ext cx="1358786" cy="977879"/>
          </a:xfrm>
          <a:custGeom>
            <a:rect b="b" l="l" r="r" t="t"/>
            <a:pathLst>
              <a:path extrusionOk="0" h="922527" w="1232459">
                <a:moveTo>
                  <a:pt x="2424" y="0"/>
                </a:moveTo>
                <a:lnTo>
                  <a:pt x="309933" y="0"/>
                </a:lnTo>
                <a:cubicBezTo>
                  <a:pt x="463687" y="0"/>
                  <a:pt x="79301" y="307509"/>
                  <a:pt x="463687" y="307509"/>
                </a:cubicBezTo>
                <a:cubicBezTo>
                  <a:pt x="848073" y="307509"/>
                  <a:pt x="463687" y="0"/>
                  <a:pt x="617441" y="0"/>
                </a:cubicBezTo>
                <a:lnTo>
                  <a:pt x="924950" y="0"/>
                </a:lnTo>
                <a:lnTo>
                  <a:pt x="924950" y="307509"/>
                </a:lnTo>
                <a:cubicBezTo>
                  <a:pt x="924950" y="461264"/>
                  <a:pt x="1232459" y="76878"/>
                  <a:pt x="1232459" y="461264"/>
                </a:cubicBezTo>
                <a:cubicBezTo>
                  <a:pt x="1232459" y="845649"/>
                  <a:pt x="924950" y="461264"/>
                  <a:pt x="924950" y="615018"/>
                </a:cubicBezTo>
                <a:lnTo>
                  <a:pt x="924950" y="922527"/>
                </a:lnTo>
                <a:lnTo>
                  <a:pt x="617441" y="922527"/>
                </a:lnTo>
                <a:cubicBezTo>
                  <a:pt x="463687" y="922527"/>
                  <a:pt x="848073" y="615018"/>
                  <a:pt x="463687" y="615018"/>
                </a:cubicBezTo>
                <a:cubicBezTo>
                  <a:pt x="79301" y="615018"/>
                  <a:pt x="463687" y="922527"/>
                  <a:pt x="309933" y="922527"/>
                </a:cubicBezTo>
                <a:lnTo>
                  <a:pt x="2424" y="922527"/>
                </a:lnTo>
                <a:lnTo>
                  <a:pt x="2424" y="615018"/>
                </a:lnTo>
                <a:lnTo>
                  <a:pt x="0" y="598985"/>
                </a:lnTo>
                <a:lnTo>
                  <a:pt x="0" y="323542"/>
                </a:lnTo>
                <a:lnTo>
                  <a:pt x="2424" y="307509"/>
                </a:lnTo>
                <a:close/>
              </a:path>
            </a:pathLst>
          </a:custGeom>
          <a:solidFill>
            <a:schemeClr val="accent2"/>
          </a:solidFill>
          <a:ln cap="flat" cmpd="sng" w="28575">
            <a:solidFill>
              <a:schemeClr val="lt2"/>
            </a:solidFill>
            <a:prstDash val="solid"/>
            <a:round/>
            <a:headEnd len="sm" w="sm" type="none"/>
            <a:tailEnd len="sm" w="sm" type="none"/>
          </a:ln>
          <a:effectLst>
            <a:outerShdw blurRad="71438" rotWithShape="0" algn="ctr">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22" name="Google Shape;22;p2"/>
          <p:cNvSpPr/>
          <p:nvPr/>
        </p:nvSpPr>
        <p:spPr>
          <a:xfrm rot="-5400000">
            <a:off x="-298444" y="3910480"/>
            <a:ext cx="1628775" cy="1017270"/>
          </a:xfrm>
          <a:custGeom>
            <a:rect b="b" l="l" r="r" t="t"/>
            <a:pathLst>
              <a:path extrusionOk="0" h="571500" w="952500">
                <a:moveTo>
                  <a:pt x="190432" y="-111"/>
                </a:moveTo>
                <a:lnTo>
                  <a:pt x="761932" y="-111"/>
                </a:lnTo>
                <a:lnTo>
                  <a:pt x="761932" y="190389"/>
                </a:lnTo>
                <a:cubicBezTo>
                  <a:pt x="761932" y="285639"/>
                  <a:pt x="952432" y="47514"/>
                  <a:pt x="952432" y="285639"/>
                </a:cubicBezTo>
                <a:cubicBezTo>
                  <a:pt x="952432" y="523764"/>
                  <a:pt x="761932" y="285639"/>
                  <a:pt x="761932" y="380889"/>
                </a:cubicBezTo>
                <a:lnTo>
                  <a:pt x="761932" y="571389"/>
                </a:lnTo>
                <a:lnTo>
                  <a:pt x="571432" y="571389"/>
                </a:lnTo>
                <a:cubicBezTo>
                  <a:pt x="476182" y="571389"/>
                  <a:pt x="714307" y="380889"/>
                  <a:pt x="476182" y="380889"/>
                </a:cubicBezTo>
                <a:cubicBezTo>
                  <a:pt x="238057" y="380889"/>
                  <a:pt x="476182" y="571389"/>
                  <a:pt x="380932" y="571389"/>
                </a:cubicBezTo>
                <a:lnTo>
                  <a:pt x="190432" y="571389"/>
                </a:lnTo>
                <a:lnTo>
                  <a:pt x="190432" y="380889"/>
                </a:lnTo>
                <a:cubicBezTo>
                  <a:pt x="190432" y="285639"/>
                  <a:pt x="-68" y="523764"/>
                  <a:pt x="-68" y="285639"/>
                </a:cubicBezTo>
                <a:cubicBezTo>
                  <a:pt x="-68" y="47514"/>
                  <a:pt x="190432" y="285639"/>
                  <a:pt x="190432" y="190389"/>
                </a:cubicBezTo>
                <a:lnTo>
                  <a:pt x="190432" y="-111"/>
                </a:lnTo>
                <a:close/>
              </a:path>
            </a:pathLst>
          </a:custGeom>
          <a:solidFill>
            <a:schemeClr val="accent1"/>
          </a:solidFill>
          <a:ln cap="flat" cmpd="sng" w="28575">
            <a:solidFill>
              <a:schemeClr val="lt2"/>
            </a:solidFill>
            <a:prstDash val="solid"/>
            <a:round/>
            <a:headEnd len="sm" w="sm" type="none"/>
            <a:tailEnd len="sm" w="sm" type="none"/>
          </a:ln>
          <a:effectLst>
            <a:outerShdw blurRad="71438" rotWithShape="0" algn="ctr">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23" name="Google Shape;23;p2"/>
          <p:cNvSpPr/>
          <p:nvPr/>
        </p:nvSpPr>
        <p:spPr>
          <a:xfrm>
            <a:off x="6508" y="4909854"/>
            <a:ext cx="1358786" cy="977879"/>
          </a:xfrm>
          <a:custGeom>
            <a:rect b="b" l="l" r="r" t="t"/>
            <a:pathLst>
              <a:path extrusionOk="0" h="922527" w="1232459">
                <a:moveTo>
                  <a:pt x="2424" y="0"/>
                </a:moveTo>
                <a:lnTo>
                  <a:pt x="309933" y="0"/>
                </a:lnTo>
                <a:cubicBezTo>
                  <a:pt x="463687" y="0"/>
                  <a:pt x="79301" y="307509"/>
                  <a:pt x="463687" y="307509"/>
                </a:cubicBezTo>
                <a:cubicBezTo>
                  <a:pt x="848073" y="307509"/>
                  <a:pt x="463687" y="0"/>
                  <a:pt x="617441" y="0"/>
                </a:cubicBezTo>
                <a:lnTo>
                  <a:pt x="924950" y="0"/>
                </a:lnTo>
                <a:lnTo>
                  <a:pt x="924950" y="307509"/>
                </a:lnTo>
                <a:cubicBezTo>
                  <a:pt x="924950" y="461264"/>
                  <a:pt x="1232459" y="76878"/>
                  <a:pt x="1232459" y="461264"/>
                </a:cubicBezTo>
                <a:cubicBezTo>
                  <a:pt x="1232459" y="845649"/>
                  <a:pt x="924950" y="461264"/>
                  <a:pt x="924950" y="615018"/>
                </a:cubicBezTo>
                <a:lnTo>
                  <a:pt x="924950" y="922527"/>
                </a:lnTo>
                <a:lnTo>
                  <a:pt x="617441" y="922527"/>
                </a:lnTo>
                <a:cubicBezTo>
                  <a:pt x="463687" y="922527"/>
                  <a:pt x="848073" y="615018"/>
                  <a:pt x="463687" y="615018"/>
                </a:cubicBezTo>
                <a:cubicBezTo>
                  <a:pt x="79301" y="615018"/>
                  <a:pt x="463687" y="922527"/>
                  <a:pt x="309933" y="922527"/>
                </a:cubicBezTo>
                <a:lnTo>
                  <a:pt x="2424" y="922527"/>
                </a:lnTo>
                <a:lnTo>
                  <a:pt x="2424" y="615018"/>
                </a:lnTo>
                <a:lnTo>
                  <a:pt x="0" y="598985"/>
                </a:lnTo>
                <a:lnTo>
                  <a:pt x="0" y="323542"/>
                </a:lnTo>
                <a:lnTo>
                  <a:pt x="2424" y="307509"/>
                </a:lnTo>
                <a:close/>
              </a:path>
            </a:pathLst>
          </a:custGeom>
          <a:solidFill>
            <a:schemeClr val="accent4"/>
          </a:solidFill>
          <a:ln cap="flat" cmpd="sng" w="28575">
            <a:solidFill>
              <a:schemeClr val="lt2"/>
            </a:solidFill>
            <a:prstDash val="solid"/>
            <a:round/>
            <a:headEnd len="sm" w="sm" type="none"/>
            <a:tailEnd len="sm" w="sm" type="none"/>
          </a:ln>
          <a:effectLst>
            <a:outerShdw blurRad="71438" rotWithShape="0" algn="ctr">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24" name="Google Shape;24;p2"/>
          <p:cNvSpPr/>
          <p:nvPr/>
        </p:nvSpPr>
        <p:spPr>
          <a:xfrm>
            <a:off x="7780299" y="26799"/>
            <a:ext cx="1695450" cy="977265"/>
          </a:xfrm>
          <a:custGeom>
            <a:rect b="b" l="l" r="r" t="t"/>
            <a:pathLst>
              <a:path extrusionOk="0" h="571500" w="952500">
                <a:moveTo>
                  <a:pt x="190432" y="-111"/>
                </a:moveTo>
                <a:lnTo>
                  <a:pt x="761932" y="-111"/>
                </a:lnTo>
                <a:lnTo>
                  <a:pt x="761932" y="190389"/>
                </a:lnTo>
                <a:cubicBezTo>
                  <a:pt x="761932" y="285639"/>
                  <a:pt x="952432" y="47514"/>
                  <a:pt x="952432" y="285639"/>
                </a:cubicBezTo>
                <a:cubicBezTo>
                  <a:pt x="952432" y="523764"/>
                  <a:pt x="761932" y="285639"/>
                  <a:pt x="761932" y="380889"/>
                </a:cubicBezTo>
                <a:lnTo>
                  <a:pt x="761932" y="571389"/>
                </a:lnTo>
                <a:lnTo>
                  <a:pt x="571432" y="571389"/>
                </a:lnTo>
                <a:cubicBezTo>
                  <a:pt x="476182" y="571389"/>
                  <a:pt x="714307" y="380889"/>
                  <a:pt x="476182" y="380889"/>
                </a:cubicBezTo>
                <a:cubicBezTo>
                  <a:pt x="238057" y="380889"/>
                  <a:pt x="476182" y="571389"/>
                  <a:pt x="380932" y="571389"/>
                </a:cubicBezTo>
                <a:lnTo>
                  <a:pt x="190432" y="571389"/>
                </a:lnTo>
                <a:lnTo>
                  <a:pt x="190432" y="380889"/>
                </a:lnTo>
                <a:cubicBezTo>
                  <a:pt x="190432" y="285639"/>
                  <a:pt x="-68" y="523764"/>
                  <a:pt x="-68" y="285639"/>
                </a:cubicBezTo>
                <a:cubicBezTo>
                  <a:pt x="-68" y="47514"/>
                  <a:pt x="190432" y="285639"/>
                  <a:pt x="190432" y="190389"/>
                </a:cubicBezTo>
                <a:lnTo>
                  <a:pt x="190432" y="-111"/>
                </a:lnTo>
                <a:close/>
              </a:path>
            </a:pathLst>
          </a:custGeom>
          <a:solidFill>
            <a:schemeClr val="accent1"/>
          </a:solidFill>
          <a:ln cap="flat" cmpd="sng" w="28575">
            <a:solidFill>
              <a:schemeClr val="lt2"/>
            </a:solidFill>
            <a:prstDash val="solid"/>
            <a:round/>
            <a:headEnd len="sm" w="sm" type="none"/>
            <a:tailEnd len="sm" w="sm" type="none"/>
          </a:ln>
          <a:effectLst>
            <a:outerShdw blurRad="71438" rotWithShape="0" algn="ctr">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25" name="Google Shape;25;p2"/>
          <p:cNvSpPr/>
          <p:nvPr/>
        </p:nvSpPr>
        <p:spPr>
          <a:xfrm>
            <a:off x="9133042" y="26799"/>
            <a:ext cx="1020931" cy="977265"/>
          </a:xfrm>
          <a:custGeom>
            <a:rect b="b" l="l" r="r" t="t"/>
            <a:pathLst>
              <a:path extrusionOk="0" h="571500" w="573557">
                <a:moveTo>
                  <a:pt x="-68" y="-111"/>
                </a:moveTo>
                <a:lnTo>
                  <a:pt x="573489" y="-111"/>
                </a:lnTo>
                <a:lnTo>
                  <a:pt x="573489" y="190389"/>
                </a:lnTo>
                <a:cubicBezTo>
                  <a:pt x="573489" y="285639"/>
                  <a:pt x="382303" y="47514"/>
                  <a:pt x="382303" y="285639"/>
                </a:cubicBezTo>
                <a:cubicBezTo>
                  <a:pt x="382303" y="523764"/>
                  <a:pt x="573489" y="285639"/>
                  <a:pt x="573489" y="380889"/>
                </a:cubicBezTo>
                <a:lnTo>
                  <a:pt x="573489" y="571389"/>
                </a:lnTo>
                <a:lnTo>
                  <a:pt x="382303" y="571389"/>
                </a:lnTo>
                <a:cubicBezTo>
                  <a:pt x="286710" y="571389"/>
                  <a:pt x="525693" y="380889"/>
                  <a:pt x="286710" y="380889"/>
                </a:cubicBezTo>
                <a:cubicBezTo>
                  <a:pt x="47728" y="380889"/>
                  <a:pt x="286710" y="571389"/>
                  <a:pt x="191118" y="571389"/>
                </a:cubicBezTo>
                <a:lnTo>
                  <a:pt x="-68" y="571389"/>
                </a:lnTo>
                <a:lnTo>
                  <a:pt x="-68" y="380889"/>
                </a:lnTo>
                <a:cubicBezTo>
                  <a:pt x="-68" y="285639"/>
                  <a:pt x="191118" y="523764"/>
                  <a:pt x="191118" y="285639"/>
                </a:cubicBezTo>
                <a:cubicBezTo>
                  <a:pt x="191118" y="47514"/>
                  <a:pt x="-68" y="285639"/>
                  <a:pt x="-68" y="190389"/>
                </a:cubicBezTo>
                <a:lnTo>
                  <a:pt x="-68" y="-111"/>
                </a:lnTo>
                <a:close/>
              </a:path>
            </a:pathLst>
          </a:custGeom>
          <a:solidFill>
            <a:schemeClr val="accent2"/>
          </a:solidFill>
          <a:ln cap="flat" cmpd="sng" w="28575">
            <a:solidFill>
              <a:schemeClr val="lt2"/>
            </a:solidFill>
            <a:prstDash val="solid"/>
            <a:round/>
            <a:headEnd len="sm" w="sm" type="none"/>
            <a:tailEnd len="sm" w="sm" type="none"/>
          </a:ln>
          <a:effectLst>
            <a:outerShdw blurRad="71438" rotWithShape="0" algn="ctr">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26" name="Google Shape;26;p2"/>
          <p:cNvSpPr/>
          <p:nvPr/>
        </p:nvSpPr>
        <p:spPr>
          <a:xfrm flipH="1">
            <a:off x="10833214" y="1969044"/>
            <a:ext cx="1358786" cy="977879"/>
          </a:xfrm>
          <a:custGeom>
            <a:rect b="b" l="l" r="r" t="t"/>
            <a:pathLst>
              <a:path extrusionOk="0" h="922527" w="1232459">
                <a:moveTo>
                  <a:pt x="2424" y="0"/>
                </a:moveTo>
                <a:lnTo>
                  <a:pt x="309933" y="0"/>
                </a:lnTo>
                <a:cubicBezTo>
                  <a:pt x="463687" y="0"/>
                  <a:pt x="79301" y="307509"/>
                  <a:pt x="463687" y="307509"/>
                </a:cubicBezTo>
                <a:cubicBezTo>
                  <a:pt x="848073" y="307509"/>
                  <a:pt x="463687" y="0"/>
                  <a:pt x="617441" y="0"/>
                </a:cubicBezTo>
                <a:lnTo>
                  <a:pt x="924950" y="0"/>
                </a:lnTo>
                <a:lnTo>
                  <a:pt x="924950" y="307509"/>
                </a:lnTo>
                <a:cubicBezTo>
                  <a:pt x="924950" y="461264"/>
                  <a:pt x="1232459" y="76878"/>
                  <a:pt x="1232459" y="461264"/>
                </a:cubicBezTo>
                <a:cubicBezTo>
                  <a:pt x="1232459" y="845649"/>
                  <a:pt x="924950" y="461264"/>
                  <a:pt x="924950" y="615018"/>
                </a:cubicBezTo>
                <a:lnTo>
                  <a:pt x="924950" y="922527"/>
                </a:lnTo>
                <a:lnTo>
                  <a:pt x="617441" y="922527"/>
                </a:lnTo>
                <a:cubicBezTo>
                  <a:pt x="463687" y="922527"/>
                  <a:pt x="848073" y="615018"/>
                  <a:pt x="463687" y="615018"/>
                </a:cubicBezTo>
                <a:cubicBezTo>
                  <a:pt x="79301" y="615018"/>
                  <a:pt x="463687" y="922527"/>
                  <a:pt x="309933" y="922527"/>
                </a:cubicBezTo>
                <a:lnTo>
                  <a:pt x="2424" y="922527"/>
                </a:lnTo>
                <a:lnTo>
                  <a:pt x="2424" y="615018"/>
                </a:lnTo>
                <a:lnTo>
                  <a:pt x="0" y="598985"/>
                </a:lnTo>
                <a:lnTo>
                  <a:pt x="0" y="323542"/>
                </a:lnTo>
                <a:lnTo>
                  <a:pt x="2424" y="307509"/>
                </a:lnTo>
                <a:close/>
              </a:path>
            </a:pathLst>
          </a:custGeom>
          <a:solidFill>
            <a:schemeClr val="accent3"/>
          </a:solidFill>
          <a:ln cap="flat" cmpd="sng" w="28575">
            <a:solidFill>
              <a:schemeClr val="lt2"/>
            </a:solidFill>
            <a:prstDash val="solid"/>
            <a:round/>
            <a:headEnd len="sm" w="sm" type="none"/>
            <a:tailEnd len="sm" w="sm" type="none"/>
          </a:ln>
          <a:effectLst>
            <a:outerShdw blurRad="71438" rotWithShape="0" algn="ctr">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27" name="Google Shape;27;p2"/>
          <p:cNvSpPr/>
          <p:nvPr/>
        </p:nvSpPr>
        <p:spPr>
          <a:xfrm rot="5400000">
            <a:off x="11184507" y="8318"/>
            <a:ext cx="980782" cy="1017270"/>
          </a:xfrm>
          <a:custGeom>
            <a:rect b="b" l="l" r="r" t="t"/>
            <a:pathLst>
              <a:path extrusionOk="0" h="571500" w="573557">
                <a:moveTo>
                  <a:pt x="-68" y="-111"/>
                </a:moveTo>
                <a:lnTo>
                  <a:pt x="573489" y="-111"/>
                </a:lnTo>
                <a:lnTo>
                  <a:pt x="573489" y="190389"/>
                </a:lnTo>
                <a:cubicBezTo>
                  <a:pt x="573489" y="285639"/>
                  <a:pt x="382303" y="47514"/>
                  <a:pt x="382303" y="285639"/>
                </a:cubicBezTo>
                <a:cubicBezTo>
                  <a:pt x="382303" y="523764"/>
                  <a:pt x="573489" y="285639"/>
                  <a:pt x="573489" y="380889"/>
                </a:cubicBezTo>
                <a:lnTo>
                  <a:pt x="573489" y="571389"/>
                </a:lnTo>
                <a:lnTo>
                  <a:pt x="382303" y="571389"/>
                </a:lnTo>
                <a:cubicBezTo>
                  <a:pt x="286710" y="571389"/>
                  <a:pt x="525693" y="380889"/>
                  <a:pt x="286710" y="380889"/>
                </a:cubicBezTo>
                <a:cubicBezTo>
                  <a:pt x="47728" y="380889"/>
                  <a:pt x="286710" y="571389"/>
                  <a:pt x="191118" y="571389"/>
                </a:cubicBezTo>
                <a:lnTo>
                  <a:pt x="-68" y="571389"/>
                </a:lnTo>
                <a:lnTo>
                  <a:pt x="-68" y="-111"/>
                </a:lnTo>
                <a:close/>
              </a:path>
            </a:pathLst>
          </a:custGeom>
          <a:solidFill>
            <a:schemeClr val="accent4"/>
          </a:solidFill>
          <a:ln cap="flat" cmpd="sng" w="28575">
            <a:solidFill>
              <a:schemeClr val="lt2"/>
            </a:solidFill>
            <a:prstDash val="solid"/>
            <a:round/>
            <a:headEnd len="sm" w="sm" type="none"/>
            <a:tailEnd len="sm" w="sm" type="none"/>
          </a:ln>
          <a:effectLst>
            <a:outerShdw blurRad="71438" rotWithShape="0" algn="ctr">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28" name="Google Shape;28;p2"/>
          <p:cNvSpPr/>
          <p:nvPr/>
        </p:nvSpPr>
        <p:spPr>
          <a:xfrm flipH="1" rot="5400000">
            <a:off x="10860511" y="975147"/>
            <a:ext cx="1628775" cy="1017270"/>
          </a:xfrm>
          <a:custGeom>
            <a:rect b="b" l="l" r="r" t="t"/>
            <a:pathLst>
              <a:path extrusionOk="0" h="571500" w="952500">
                <a:moveTo>
                  <a:pt x="190432" y="-111"/>
                </a:moveTo>
                <a:lnTo>
                  <a:pt x="761932" y="-111"/>
                </a:lnTo>
                <a:lnTo>
                  <a:pt x="761932" y="190389"/>
                </a:lnTo>
                <a:cubicBezTo>
                  <a:pt x="761932" y="285639"/>
                  <a:pt x="952432" y="47514"/>
                  <a:pt x="952432" y="285639"/>
                </a:cubicBezTo>
                <a:cubicBezTo>
                  <a:pt x="952432" y="523764"/>
                  <a:pt x="761932" y="285639"/>
                  <a:pt x="761932" y="380889"/>
                </a:cubicBezTo>
                <a:lnTo>
                  <a:pt x="761932" y="571389"/>
                </a:lnTo>
                <a:lnTo>
                  <a:pt x="571432" y="571389"/>
                </a:lnTo>
                <a:cubicBezTo>
                  <a:pt x="476182" y="571389"/>
                  <a:pt x="714307" y="380889"/>
                  <a:pt x="476182" y="380889"/>
                </a:cubicBezTo>
                <a:cubicBezTo>
                  <a:pt x="238057" y="380889"/>
                  <a:pt x="476182" y="571389"/>
                  <a:pt x="380932" y="571389"/>
                </a:cubicBezTo>
                <a:lnTo>
                  <a:pt x="190432" y="571389"/>
                </a:lnTo>
                <a:lnTo>
                  <a:pt x="190432" y="380889"/>
                </a:lnTo>
                <a:cubicBezTo>
                  <a:pt x="190432" y="285639"/>
                  <a:pt x="-68" y="523764"/>
                  <a:pt x="-68" y="285639"/>
                </a:cubicBezTo>
                <a:cubicBezTo>
                  <a:pt x="-68" y="47514"/>
                  <a:pt x="190432" y="285639"/>
                  <a:pt x="190432" y="190389"/>
                </a:cubicBezTo>
                <a:lnTo>
                  <a:pt x="190432" y="-111"/>
                </a:lnTo>
                <a:close/>
              </a:path>
            </a:pathLst>
          </a:custGeom>
          <a:solidFill>
            <a:schemeClr val="accent2"/>
          </a:solidFill>
          <a:ln cap="flat" cmpd="sng" w="28575">
            <a:solidFill>
              <a:schemeClr val="lt2"/>
            </a:solidFill>
            <a:prstDash val="solid"/>
            <a:round/>
            <a:headEnd len="sm" w="sm" type="none"/>
            <a:tailEnd len="sm" w="sm" type="none"/>
          </a:ln>
          <a:effectLst>
            <a:outerShdw blurRad="71438" rotWithShape="0" algn="ctr">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29" name="Google Shape;29;p2"/>
          <p:cNvSpPr/>
          <p:nvPr/>
        </p:nvSpPr>
        <p:spPr>
          <a:xfrm flipH="1" rot="5400000">
            <a:off x="10861670" y="3902957"/>
            <a:ext cx="1628775" cy="1017270"/>
          </a:xfrm>
          <a:custGeom>
            <a:rect b="b" l="l" r="r" t="t"/>
            <a:pathLst>
              <a:path extrusionOk="0" h="571500" w="952500">
                <a:moveTo>
                  <a:pt x="190432" y="-111"/>
                </a:moveTo>
                <a:lnTo>
                  <a:pt x="761932" y="-111"/>
                </a:lnTo>
                <a:lnTo>
                  <a:pt x="761932" y="190389"/>
                </a:lnTo>
                <a:cubicBezTo>
                  <a:pt x="761932" y="285639"/>
                  <a:pt x="952432" y="47514"/>
                  <a:pt x="952432" y="285639"/>
                </a:cubicBezTo>
                <a:cubicBezTo>
                  <a:pt x="952432" y="523764"/>
                  <a:pt x="761932" y="285639"/>
                  <a:pt x="761932" y="380889"/>
                </a:cubicBezTo>
                <a:lnTo>
                  <a:pt x="761932" y="571389"/>
                </a:lnTo>
                <a:lnTo>
                  <a:pt x="571432" y="571389"/>
                </a:lnTo>
                <a:cubicBezTo>
                  <a:pt x="476182" y="571389"/>
                  <a:pt x="714307" y="380889"/>
                  <a:pt x="476182" y="380889"/>
                </a:cubicBezTo>
                <a:cubicBezTo>
                  <a:pt x="238057" y="380889"/>
                  <a:pt x="476182" y="571389"/>
                  <a:pt x="380932" y="571389"/>
                </a:cubicBezTo>
                <a:lnTo>
                  <a:pt x="190432" y="571389"/>
                </a:lnTo>
                <a:lnTo>
                  <a:pt x="190432" y="380889"/>
                </a:lnTo>
                <a:cubicBezTo>
                  <a:pt x="190432" y="285639"/>
                  <a:pt x="-68" y="523764"/>
                  <a:pt x="-68" y="285639"/>
                </a:cubicBezTo>
                <a:cubicBezTo>
                  <a:pt x="-68" y="47514"/>
                  <a:pt x="190432" y="285639"/>
                  <a:pt x="190432" y="190389"/>
                </a:cubicBezTo>
                <a:lnTo>
                  <a:pt x="190432" y="-111"/>
                </a:lnTo>
                <a:close/>
              </a:path>
            </a:pathLst>
          </a:custGeom>
          <a:solidFill>
            <a:schemeClr val="accent4"/>
          </a:solidFill>
          <a:ln cap="flat" cmpd="sng" w="28575">
            <a:solidFill>
              <a:schemeClr val="lt2"/>
            </a:solidFill>
            <a:prstDash val="solid"/>
            <a:round/>
            <a:headEnd len="sm" w="sm" type="none"/>
            <a:tailEnd len="sm" w="sm" type="none"/>
          </a:ln>
          <a:effectLst>
            <a:outerShdw blurRad="71438" rotWithShape="0" algn="ctr">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30" name="Google Shape;30;p2"/>
          <p:cNvSpPr/>
          <p:nvPr/>
        </p:nvSpPr>
        <p:spPr>
          <a:xfrm flipH="1">
            <a:off x="10826706" y="4893863"/>
            <a:ext cx="1358786" cy="977879"/>
          </a:xfrm>
          <a:custGeom>
            <a:rect b="b" l="l" r="r" t="t"/>
            <a:pathLst>
              <a:path extrusionOk="0" h="922527" w="1232459">
                <a:moveTo>
                  <a:pt x="2424" y="0"/>
                </a:moveTo>
                <a:lnTo>
                  <a:pt x="309933" y="0"/>
                </a:lnTo>
                <a:cubicBezTo>
                  <a:pt x="463687" y="0"/>
                  <a:pt x="79301" y="307509"/>
                  <a:pt x="463687" y="307509"/>
                </a:cubicBezTo>
                <a:cubicBezTo>
                  <a:pt x="848073" y="307509"/>
                  <a:pt x="463687" y="0"/>
                  <a:pt x="617441" y="0"/>
                </a:cubicBezTo>
                <a:lnTo>
                  <a:pt x="924950" y="0"/>
                </a:lnTo>
                <a:lnTo>
                  <a:pt x="924950" y="307509"/>
                </a:lnTo>
                <a:cubicBezTo>
                  <a:pt x="924950" y="461264"/>
                  <a:pt x="1232459" y="76878"/>
                  <a:pt x="1232459" y="461264"/>
                </a:cubicBezTo>
                <a:cubicBezTo>
                  <a:pt x="1232459" y="845649"/>
                  <a:pt x="924950" y="461264"/>
                  <a:pt x="924950" y="615018"/>
                </a:cubicBezTo>
                <a:lnTo>
                  <a:pt x="924950" y="922527"/>
                </a:lnTo>
                <a:lnTo>
                  <a:pt x="617441" y="922527"/>
                </a:lnTo>
                <a:cubicBezTo>
                  <a:pt x="463687" y="922527"/>
                  <a:pt x="848073" y="615018"/>
                  <a:pt x="463687" y="615018"/>
                </a:cubicBezTo>
                <a:cubicBezTo>
                  <a:pt x="79301" y="615018"/>
                  <a:pt x="463687" y="922527"/>
                  <a:pt x="309933" y="922527"/>
                </a:cubicBezTo>
                <a:lnTo>
                  <a:pt x="2424" y="922527"/>
                </a:lnTo>
                <a:lnTo>
                  <a:pt x="2424" y="615018"/>
                </a:lnTo>
                <a:lnTo>
                  <a:pt x="0" y="598985"/>
                </a:lnTo>
                <a:lnTo>
                  <a:pt x="0" y="323542"/>
                </a:lnTo>
                <a:lnTo>
                  <a:pt x="2424" y="307509"/>
                </a:lnTo>
                <a:close/>
              </a:path>
            </a:pathLst>
          </a:custGeom>
          <a:solidFill>
            <a:schemeClr val="accent2"/>
          </a:solidFill>
          <a:ln cap="flat" cmpd="sng" w="28575">
            <a:solidFill>
              <a:schemeClr val="lt2"/>
            </a:solidFill>
            <a:prstDash val="solid"/>
            <a:round/>
            <a:headEnd len="sm" w="sm" type="none"/>
            <a:tailEnd len="sm" w="sm" type="none"/>
          </a:ln>
          <a:effectLst>
            <a:outerShdw blurRad="71438" rotWithShape="0" algn="ctr">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31" name="Google Shape;31;p2"/>
          <p:cNvSpPr/>
          <p:nvPr/>
        </p:nvSpPr>
        <p:spPr>
          <a:xfrm rot="10800000">
            <a:off x="10826472" y="5541227"/>
            <a:ext cx="1359021" cy="1305576"/>
          </a:xfrm>
          <a:custGeom>
            <a:rect b="b" l="l" r="r" t="t"/>
            <a:pathLst>
              <a:path extrusionOk="0" h="763495" w="763495">
                <a:moveTo>
                  <a:pt x="-68" y="-111"/>
                </a:moveTo>
                <a:lnTo>
                  <a:pt x="572556" y="-111"/>
                </a:lnTo>
                <a:lnTo>
                  <a:pt x="572556" y="190761"/>
                </a:lnTo>
                <a:cubicBezTo>
                  <a:pt x="572556" y="286201"/>
                  <a:pt x="763427" y="47609"/>
                  <a:pt x="763427" y="286201"/>
                </a:cubicBezTo>
                <a:cubicBezTo>
                  <a:pt x="763427" y="524793"/>
                  <a:pt x="572556" y="286201"/>
                  <a:pt x="572556" y="381642"/>
                </a:cubicBezTo>
                <a:lnTo>
                  <a:pt x="572556" y="572513"/>
                </a:lnTo>
                <a:lnTo>
                  <a:pt x="381684" y="572513"/>
                </a:lnTo>
                <a:cubicBezTo>
                  <a:pt x="286244" y="572513"/>
                  <a:pt x="524836" y="763385"/>
                  <a:pt x="286244" y="763385"/>
                </a:cubicBezTo>
                <a:cubicBezTo>
                  <a:pt x="47652" y="763385"/>
                  <a:pt x="286244" y="572513"/>
                  <a:pt x="190803" y="572513"/>
                </a:cubicBezTo>
                <a:lnTo>
                  <a:pt x="-68" y="572513"/>
                </a:lnTo>
                <a:lnTo>
                  <a:pt x="-68" y="-111"/>
                </a:lnTo>
                <a:close/>
              </a:path>
            </a:pathLst>
          </a:custGeom>
          <a:solidFill>
            <a:schemeClr val="accent3"/>
          </a:solidFill>
          <a:ln cap="flat" cmpd="sng" w="28575">
            <a:solidFill>
              <a:schemeClr val="lt2"/>
            </a:solidFill>
            <a:prstDash val="solid"/>
            <a:round/>
            <a:headEnd len="sm" w="sm" type="none"/>
            <a:tailEnd len="sm" w="sm" type="none"/>
          </a:ln>
          <a:effectLst>
            <a:outerShdw blurRad="71438" rotWithShape="0" algn="ctr">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32" name="Google Shape;32;p2"/>
          <p:cNvSpPr/>
          <p:nvPr/>
        </p:nvSpPr>
        <p:spPr>
          <a:xfrm>
            <a:off x="9813109" y="26563"/>
            <a:ext cx="1695450" cy="977265"/>
          </a:xfrm>
          <a:custGeom>
            <a:rect b="b" l="l" r="r" t="t"/>
            <a:pathLst>
              <a:path extrusionOk="0" h="571500" w="952500">
                <a:moveTo>
                  <a:pt x="190432" y="-111"/>
                </a:moveTo>
                <a:lnTo>
                  <a:pt x="761932" y="-111"/>
                </a:lnTo>
                <a:lnTo>
                  <a:pt x="761932" y="190389"/>
                </a:lnTo>
                <a:cubicBezTo>
                  <a:pt x="761932" y="285639"/>
                  <a:pt x="952432" y="47514"/>
                  <a:pt x="952432" y="285639"/>
                </a:cubicBezTo>
                <a:cubicBezTo>
                  <a:pt x="952432" y="523764"/>
                  <a:pt x="761932" y="285639"/>
                  <a:pt x="761932" y="380889"/>
                </a:cubicBezTo>
                <a:lnTo>
                  <a:pt x="761932" y="571389"/>
                </a:lnTo>
                <a:lnTo>
                  <a:pt x="571432" y="571389"/>
                </a:lnTo>
                <a:cubicBezTo>
                  <a:pt x="476182" y="571389"/>
                  <a:pt x="714307" y="380889"/>
                  <a:pt x="476182" y="380889"/>
                </a:cubicBezTo>
                <a:cubicBezTo>
                  <a:pt x="238057" y="380889"/>
                  <a:pt x="476182" y="571389"/>
                  <a:pt x="380932" y="571389"/>
                </a:cubicBezTo>
                <a:lnTo>
                  <a:pt x="190432" y="571389"/>
                </a:lnTo>
                <a:lnTo>
                  <a:pt x="190432" y="380889"/>
                </a:lnTo>
                <a:cubicBezTo>
                  <a:pt x="190432" y="285639"/>
                  <a:pt x="-68" y="523764"/>
                  <a:pt x="-68" y="285639"/>
                </a:cubicBezTo>
                <a:cubicBezTo>
                  <a:pt x="-68" y="47514"/>
                  <a:pt x="190432" y="285639"/>
                  <a:pt x="190432" y="190389"/>
                </a:cubicBezTo>
                <a:lnTo>
                  <a:pt x="190432" y="-111"/>
                </a:lnTo>
                <a:close/>
              </a:path>
            </a:pathLst>
          </a:custGeom>
          <a:solidFill>
            <a:schemeClr val="accent3"/>
          </a:solidFill>
          <a:ln cap="flat" cmpd="sng" w="28575">
            <a:solidFill>
              <a:schemeClr val="lt2"/>
            </a:solidFill>
            <a:prstDash val="solid"/>
            <a:round/>
            <a:headEnd len="sm" w="sm" type="none"/>
            <a:tailEnd len="sm" w="sm" type="none"/>
          </a:ln>
          <a:effectLst>
            <a:outerShdw blurRad="71438" rotWithShape="0" algn="ctr">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33" name="Google Shape;33;p2"/>
          <p:cNvSpPr/>
          <p:nvPr/>
        </p:nvSpPr>
        <p:spPr>
          <a:xfrm flipH="1" rot="10800000">
            <a:off x="689033" y="5875291"/>
            <a:ext cx="1695450" cy="977265"/>
          </a:xfrm>
          <a:custGeom>
            <a:rect b="b" l="l" r="r" t="t"/>
            <a:pathLst>
              <a:path extrusionOk="0" h="571500" w="952500">
                <a:moveTo>
                  <a:pt x="190432" y="-111"/>
                </a:moveTo>
                <a:lnTo>
                  <a:pt x="761932" y="-111"/>
                </a:lnTo>
                <a:lnTo>
                  <a:pt x="761932" y="190389"/>
                </a:lnTo>
                <a:cubicBezTo>
                  <a:pt x="761932" y="285639"/>
                  <a:pt x="952432" y="47514"/>
                  <a:pt x="952432" y="285639"/>
                </a:cubicBezTo>
                <a:cubicBezTo>
                  <a:pt x="952432" y="523764"/>
                  <a:pt x="761932" y="285639"/>
                  <a:pt x="761932" y="380889"/>
                </a:cubicBezTo>
                <a:lnTo>
                  <a:pt x="761932" y="571389"/>
                </a:lnTo>
                <a:lnTo>
                  <a:pt x="571432" y="571389"/>
                </a:lnTo>
                <a:cubicBezTo>
                  <a:pt x="476182" y="571389"/>
                  <a:pt x="714307" y="380889"/>
                  <a:pt x="476182" y="380889"/>
                </a:cubicBezTo>
                <a:cubicBezTo>
                  <a:pt x="238057" y="380889"/>
                  <a:pt x="476182" y="571389"/>
                  <a:pt x="380932" y="571389"/>
                </a:cubicBezTo>
                <a:lnTo>
                  <a:pt x="190432" y="571389"/>
                </a:lnTo>
                <a:lnTo>
                  <a:pt x="190432" y="380889"/>
                </a:lnTo>
                <a:cubicBezTo>
                  <a:pt x="190432" y="285639"/>
                  <a:pt x="-68" y="523764"/>
                  <a:pt x="-68" y="285639"/>
                </a:cubicBezTo>
                <a:cubicBezTo>
                  <a:pt x="-68" y="47514"/>
                  <a:pt x="190432" y="285639"/>
                  <a:pt x="190432" y="190389"/>
                </a:cubicBezTo>
                <a:lnTo>
                  <a:pt x="190432" y="-111"/>
                </a:lnTo>
                <a:close/>
              </a:path>
            </a:pathLst>
          </a:custGeom>
          <a:solidFill>
            <a:schemeClr val="accent1"/>
          </a:solidFill>
          <a:ln cap="flat" cmpd="sng" w="28575">
            <a:solidFill>
              <a:schemeClr val="lt2"/>
            </a:solidFill>
            <a:prstDash val="solid"/>
            <a:round/>
            <a:headEnd len="sm" w="sm" type="none"/>
            <a:tailEnd len="sm" w="sm" type="none"/>
          </a:ln>
          <a:effectLst>
            <a:outerShdw blurRad="71438" rotWithShape="0" algn="ctr">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34" name="Google Shape;34;p2"/>
          <p:cNvSpPr/>
          <p:nvPr/>
        </p:nvSpPr>
        <p:spPr>
          <a:xfrm flipH="1" rot="5400000">
            <a:off x="1898379" y="5690005"/>
            <a:ext cx="1306407" cy="1017086"/>
          </a:xfrm>
          <a:custGeom>
            <a:rect b="b" l="l" r="r" t="t"/>
            <a:pathLst>
              <a:path extrusionOk="0" h="922527" w="1232459">
                <a:moveTo>
                  <a:pt x="2424" y="0"/>
                </a:moveTo>
                <a:lnTo>
                  <a:pt x="309933" y="0"/>
                </a:lnTo>
                <a:cubicBezTo>
                  <a:pt x="463687" y="0"/>
                  <a:pt x="79301" y="307509"/>
                  <a:pt x="463687" y="307509"/>
                </a:cubicBezTo>
                <a:cubicBezTo>
                  <a:pt x="848073" y="307509"/>
                  <a:pt x="463687" y="0"/>
                  <a:pt x="617441" y="0"/>
                </a:cubicBezTo>
                <a:lnTo>
                  <a:pt x="924950" y="0"/>
                </a:lnTo>
                <a:lnTo>
                  <a:pt x="924950" y="307509"/>
                </a:lnTo>
                <a:cubicBezTo>
                  <a:pt x="924950" y="461264"/>
                  <a:pt x="1232459" y="76878"/>
                  <a:pt x="1232459" y="461264"/>
                </a:cubicBezTo>
                <a:cubicBezTo>
                  <a:pt x="1232459" y="845649"/>
                  <a:pt x="924950" y="461264"/>
                  <a:pt x="924950" y="615018"/>
                </a:cubicBezTo>
                <a:lnTo>
                  <a:pt x="924950" y="922527"/>
                </a:lnTo>
                <a:lnTo>
                  <a:pt x="617441" y="922527"/>
                </a:lnTo>
                <a:cubicBezTo>
                  <a:pt x="463687" y="922527"/>
                  <a:pt x="848073" y="615018"/>
                  <a:pt x="463687" y="615018"/>
                </a:cubicBezTo>
                <a:cubicBezTo>
                  <a:pt x="79301" y="615018"/>
                  <a:pt x="463687" y="922527"/>
                  <a:pt x="309933" y="922527"/>
                </a:cubicBezTo>
                <a:lnTo>
                  <a:pt x="2424" y="922527"/>
                </a:lnTo>
                <a:lnTo>
                  <a:pt x="2424" y="615018"/>
                </a:lnTo>
                <a:lnTo>
                  <a:pt x="0" y="598985"/>
                </a:lnTo>
                <a:lnTo>
                  <a:pt x="0" y="323542"/>
                </a:lnTo>
                <a:lnTo>
                  <a:pt x="2424" y="307509"/>
                </a:lnTo>
                <a:close/>
              </a:path>
            </a:pathLst>
          </a:custGeom>
          <a:solidFill>
            <a:schemeClr val="accent4"/>
          </a:solidFill>
          <a:ln cap="flat" cmpd="sng" w="28575">
            <a:solidFill>
              <a:schemeClr val="lt2"/>
            </a:solidFill>
            <a:prstDash val="solid"/>
            <a:round/>
            <a:headEnd len="sm" w="sm" type="none"/>
            <a:tailEnd len="sm" w="sm" type="none"/>
          </a:ln>
          <a:effectLst>
            <a:outerShdw blurRad="71438" rotWithShape="0" algn="ctr">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35" name="Google Shape;35;p2"/>
          <p:cNvSpPr/>
          <p:nvPr/>
        </p:nvSpPr>
        <p:spPr>
          <a:xfrm flipH="1" rot="10800000">
            <a:off x="8797111" y="5868477"/>
            <a:ext cx="1695450" cy="977265"/>
          </a:xfrm>
          <a:custGeom>
            <a:rect b="b" l="l" r="r" t="t"/>
            <a:pathLst>
              <a:path extrusionOk="0" h="571500" w="952500">
                <a:moveTo>
                  <a:pt x="190432" y="-111"/>
                </a:moveTo>
                <a:lnTo>
                  <a:pt x="761932" y="-111"/>
                </a:lnTo>
                <a:lnTo>
                  <a:pt x="761932" y="190389"/>
                </a:lnTo>
                <a:cubicBezTo>
                  <a:pt x="761932" y="285639"/>
                  <a:pt x="952432" y="47514"/>
                  <a:pt x="952432" y="285639"/>
                </a:cubicBezTo>
                <a:cubicBezTo>
                  <a:pt x="952432" y="523764"/>
                  <a:pt x="761932" y="285639"/>
                  <a:pt x="761932" y="380889"/>
                </a:cubicBezTo>
                <a:lnTo>
                  <a:pt x="761932" y="571389"/>
                </a:lnTo>
                <a:lnTo>
                  <a:pt x="571432" y="571389"/>
                </a:lnTo>
                <a:cubicBezTo>
                  <a:pt x="476182" y="571389"/>
                  <a:pt x="714307" y="380889"/>
                  <a:pt x="476182" y="380889"/>
                </a:cubicBezTo>
                <a:cubicBezTo>
                  <a:pt x="238057" y="380889"/>
                  <a:pt x="476182" y="571389"/>
                  <a:pt x="380932" y="571389"/>
                </a:cubicBezTo>
                <a:lnTo>
                  <a:pt x="190432" y="571389"/>
                </a:lnTo>
                <a:lnTo>
                  <a:pt x="190432" y="380889"/>
                </a:lnTo>
                <a:cubicBezTo>
                  <a:pt x="190432" y="285639"/>
                  <a:pt x="-68" y="523764"/>
                  <a:pt x="-68" y="285639"/>
                </a:cubicBezTo>
                <a:cubicBezTo>
                  <a:pt x="-68" y="47514"/>
                  <a:pt x="190432" y="285639"/>
                  <a:pt x="190432" y="190389"/>
                </a:cubicBezTo>
                <a:lnTo>
                  <a:pt x="190432" y="-111"/>
                </a:lnTo>
                <a:close/>
              </a:path>
            </a:pathLst>
          </a:custGeom>
          <a:solidFill>
            <a:schemeClr val="accent1"/>
          </a:solidFill>
          <a:ln cap="flat" cmpd="sng" w="28575">
            <a:solidFill>
              <a:schemeClr val="lt2"/>
            </a:solidFill>
            <a:prstDash val="solid"/>
            <a:round/>
            <a:headEnd len="sm" w="sm" type="none"/>
            <a:tailEnd len="sm" w="sm" type="none"/>
          </a:ln>
          <a:effectLst>
            <a:outerShdw blurRad="71438" rotWithShape="0" algn="ctr">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36" name="Google Shape;36;p2"/>
          <p:cNvSpPr/>
          <p:nvPr/>
        </p:nvSpPr>
        <p:spPr>
          <a:xfrm rot="10800000">
            <a:off x="10153645" y="5872268"/>
            <a:ext cx="1020931" cy="977265"/>
          </a:xfrm>
          <a:custGeom>
            <a:rect b="b" l="l" r="r" t="t"/>
            <a:pathLst>
              <a:path extrusionOk="0" h="571500" w="573557">
                <a:moveTo>
                  <a:pt x="-68" y="-111"/>
                </a:moveTo>
                <a:lnTo>
                  <a:pt x="573489" y="-111"/>
                </a:lnTo>
                <a:lnTo>
                  <a:pt x="573489" y="190389"/>
                </a:lnTo>
                <a:cubicBezTo>
                  <a:pt x="573489" y="285639"/>
                  <a:pt x="382303" y="47514"/>
                  <a:pt x="382303" y="285639"/>
                </a:cubicBezTo>
                <a:cubicBezTo>
                  <a:pt x="382303" y="523764"/>
                  <a:pt x="573489" y="285639"/>
                  <a:pt x="573489" y="380889"/>
                </a:cubicBezTo>
                <a:lnTo>
                  <a:pt x="573489" y="571389"/>
                </a:lnTo>
                <a:lnTo>
                  <a:pt x="382303" y="571389"/>
                </a:lnTo>
                <a:cubicBezTo>
                  <a:pt x="286710" y="571389"/>
                  <a:pt x="525693" y="380889"/>
                  <a:pt x="286710" y="380889"/>
                </a:cubicBezTo>
                <a:cubicBezTo>
                  <a:pt x="47728" y="380889"/>
                  <a:pt x="286710" y="571389"/>
                  <a:pt x="191118" y="571389"/>
                </a:cubicBezTo>
                <a:lnTo>
                  <a:pt x="-68" y="571389"/>
                </a:lnTo>
                <a:lnTo>
                  <a:pt x="-68" y="380889"/>
                </a:lnTo>
                <a:cubicBezTo>
                  <a:pt x="-68" y="285639"/>
                  <a:pt x="191118" y="523764"/>
                  <a:pt x="191118" y="285639"/>
                </a:cubicBezTo>
                <a:cubicBezTo>
                  <a:pt x="191118" y="47514"/>
                  <a:pt x="-68" y="285639"/>
                  <a:pt x="-68" y="190389"/>
                </a:cubicBezTo>
                <a:lnTo>
                  <a:pt x="-68" y="-111"/>
                </a:lnTo>
                <a:close/>
              </a:path>
            </a:pathLst>
          </a:custGeom>
          <a:solidFill>
            <a:schemeClr val="accent4"/>
          </a:solidFill>
          <a:ln cap="flat" cmpd="sng" w="28575">
            <a:solidFill>
              <a:schemeClr val="lt2"/>
            </a:solidFill>
            <a:prstDash val="solid"/>
            <a:round/>
            <a:headEnd len="sm" w="sm" type="none"/>
            <a:tailEnd len="sm" w="sm" type="none"/>
          </a:ln>
          <a:effectLst>
            <a:outerShdw blurRad="71438" rotWithShape="0" algn="ctr">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37" name="Google Shape;37;p2"/>
          <p:cNvSpPr/>
          <p:nvPr/>
        </p:nvSpPr>
        <p:spPr>
          <a:xfrm>
            <a:off x="9816929" y="664929"/>
            <a:ext cx="1695450" cy="1628775"/>
          </a:xfrm>
          <a:custGeom>
            <a:rect b="b" l="l" r="r" t="t"/>
            <a:pathLst>
              <a:path extrusionOk="0" h="952500" w="952500">
                <a:moveTo>
                  <a:pt x="190444" y="190208"/>
                </a:moveTo>
                <a:lnTo>
                  <a:pt x="380944" y="190208"/>
                </a:lnTo>
                <a:cubicBezTo>
                  <a:pt x="476194" y="190208"/>
                  <a:pt x="238069" y="-292"/>
                  <a:pt x="476194" y="-292"/>
                </a:cubicBezTo>
                <a:cubicBezTo>
                  <a:pt x="714319" y="-292"/>
                  <a:pt x="476194" y="190208"/>
                  <a:pt x="571444" y="190208"/>
                </a:cubicBezTo>
                <a:lnTo>
                  <a:pt x="761944" y="190208"/>
                </a:lnTo>
                <a:lnTo>
                  <a:pt x="761944" y="380708"/>
                </a:lnTo>
                <a:cubicBezTo>
                  <a:pt x="761944" y="475958"/>
                  <a:pt x="952444" y="237833"/>
                  <a:pt x="952444" y="475958"/>
                </a:cubicBezTo>
                <a:cubicBezTo>
                  <a:pt x="952444" y="714083"/>
                  <a:pt x="761944" y="475958"/>
                  <a:pt x="761944" y="571208"/>
                </a:cubicBezTo>
                <a:lnTo>
                  <a:pt x="761944" y="761708"/>
                </a:lnTo>
                <a:lnTo>
                  <a:pt x="571444" y="761708"/>
                </a:lnTo>
                <a:cubicBezTo>
                  <a:pt x="476194" y="761708"/>
                  <a:pt x="714319" y="952208"/>
                  <a:pt x="476194" y="952208"/>
                </a:cubicBezTo>
                <a:cubicBezTo>
                  <a:pt x="238069" y="952208"/>
                  <a:pt x="476194" y="761708"/>
                  <a:pt x="380944" y="761708"/>
                </a:cubicBezTo>
                <a:lnTo>
                  <a:pt x="190444" y="761708"/>
                </a:lnTo>
                <a:lnTo>
                  <a:pt x="190444" y="571208"/>
                </a:lnTo>
                <a:cubicBezTo>
                  <a:pt x="190444" y="475958"/>
                  <a:pt x="-56" y="714083"/>
                  <a:pt x="-56" y="475958"/>
                </a:cubicBezTo>
                <a:cubicBezTo>
                  <a:pt x="-56" y="237833"/>
                  <a:pt x="190444" y="475958"/>
                  <a:pt x="190444" y="380708"/>
                </a:cubicBezTo>
                <a:lnTo>
                  <a:pt x="190444" y="190208"/>
                </a:lnTo>
                <a:close/>
              </a:path>
            </a:pathLst>
          </a:custGeom>
          <a:solidFill>
            <a:schemeClr val="accent1"/>
          </a:solidFill>
          <a:ln cap="flat" cmpd="sng" w="28575">
            <a:solidFill>
              <a:schemeClr val="lt2"/>
            </a:solidFill>
            <a:prstDash val="solid"/>
            <a:round/>
            <a:headEnd len="sm" w="sm" type="none"/>
            <a:tailEnd len="sm" w="sm" type="none"/>
          </a:ln>
          <a:effectLst>
            <a:outerShdw blurRad="71438" rotWithShape="0" algn="ctr">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38" name="Google Shape;38;p2"/>
          <p:cNvSpPr/>
          <p:nvPr/>
        </p:nvSpPr>
        <p:spPr>
          <a:xfrm>
            <a:off x="8792831" y="670393"/>
            <a:ext cx="1360377" cy="1633595"/>
          </a:xfrm>
          <a:custGeom>
            <a:rect b="b" l="l" r="r" t="t"/>
            <a:pathLst>
              <a:path extrusionOk="0" h="955319" w="764257">
                <a:moveTo>
                  <a:pt x="191006" y="190770"/>
                </a:moveTo>
                <a:lnTo>
                  <a:pt x="382068" y="190770"/>
                </a:lnTo>
                <a:cubicBezTo>
                  <a:pt x="477604" y="190770"/>
                  <a:pt x="238764" y="-292"/>
                  <a:pt x="477604" y="-292"/>
                </a:cubicBezTo>
                <a:cubicBezTo>
                  <a:pt x="716433" y="-292"/>
                  <a:pt x="477604" y="190770"/>
                  <a:pt x="573139" y="190770"/>
                </a:cubicBezTo>
                <a:lnTo>
                  <a:pt x="764201" y="190770"/>
                </a:lnTo>
                <a:lnTo>
                  <a:pt x="764201" y="381832"/>
                </a:lnTo>
                <a:cubicBezTo>
                  <a:pt x="764201" y="477368"/>
                  <a:pt x="573139" y="238538"/>
                  <a:pt x="573139" y="477368"/>
                </a:cubicBezTo>
                <a:cubicBezTo>
                  <a:pt x="573139" y="716198"/>
                  <a:pt x="764201" y="477368"/>
                  <a:pt x="764201" y="572903"/>
                </a:cubicBezTo>
                <a:lnTo>
                  <a:pt x="764201" y="763966"/>
                </a:lnTo>
                <a:lnTo>
                  <a:pt x="573139" y="763966"/>
                </a:lnTo>
                <a:cubicBezTo>
                  <a:pt x="477604" y="763966"/>
                  <a:pt x="716443" y="955028"/>
                  <a:pt x="477604" y="955028"/>
                </a:cubicBezTo>
                <a:cubicBezTo>
                  <a:pt x="238774" y="955028"/>
                  <a:pt x="477604" y="763966"/>
                  <a:pt x="382068" y="763966"/>
                </a:cubicBezTo>
                <a:lnTo>
                  <a:pt x="191006" y="763966"/>
                </a:lnTo>
                <a:lnTo>
                  <a:pt x="191006" y="572903"/>
                </a:lnTo>
                <a:cubicBezTo>
                  <a:pt x="191006" y="477368"/>
                  <a:pt x="-56" y="716198"/>
                  <a:pt x="-56" y="477368"/>
                </a:cubicBezTo>
                <a:cubicBezTo>
                  <a:pt x="-56" y="238538"/>
                  <a:pt x="191006" y="477368"/>
                  <a:pt x="191006" y="381832"/>
                </a:cubicBezTo>
                <a:lnTo>
                  <a:pt x="191006" y="190770"/>
                </a:lnTo>
                <a:close/>
              </a:path>
            </a:pathLst>
          </a:custGeom>
          <a:solidFill>
            <a:schemeClr val="accent3"/>
          </a:solidFill>
          <a:ln cap="flat" cmpd="sng" w="28575">
            <a:solidFill>
              <a:schemeClr val="lt2"/>
            </a:solidFill>
            <a:prstDash val="solid"/>
            <a:round/>
            <a:headEnd len="sm" w="sm" type="none"/>
            <a:tailEnd len="sm" w="sm" type="none"/>
          </a:ln>
          <a:effectLst>
            <a:outerShdw blurRad="71438" rotWithShape="0" algn="ctr">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39" name="Google Shape;39;p2"/>
          <p:cNvSpPr/>
          <p:nvPr/>
        </p:nvSpPr>
        <p:spPr>
          <a:xfrm>
            <a:off x="681398" y="2612259"/>
            <a:ext cx="1695450" cy="1628775"/>
          </a:xfrm>
          <a:custGeom>
            <a:rect b="b" l="l" r="r" t="t"/>
            <a:pathLst>
              <a:path extrusionOk="0" h="952500" w="952500">
                <a:moveTo>
                  <a:pt x="190444" y="190208"/>
                </a:moveTo>
                <a:lnTo>
                  <a:pt x="380944" y="190208"/>
                </a:lnTo>
                <a:cubicBezTo>
                  <a:pt x="476194" y="190208"/>
                  <a:pt x="238069" y="-292"/>
                  <a:pt x="476194" y="-292"/>
                </a:cubicBezTo>
                <a:cubicBezTo>
                  <a:pt x="714319" y="-292"/>
                  <a:pt x="476194" y="190208"/>
                  <a:pt x="571444" y="190208"/>
                </a:cubicBezTo>
                <a:lnTo>
                  <a:pt x="761944" y="190208"/>
                </a:lnTo>
                <a:lnTo>
                  <a:pt x="761944" y="380708"/>
                </a:lnTo>
                <a:cubicBezTo>
                  <a:pt x="761944" y="475958"/>
                  <a:pt x="952444" y="237833"/>
                  <a:pt x="952444" y="475958"/>
                </a:cubicBezTo>
                <a:cubicBezTo>
                  <a:pt x="952444" y="714083"/>
                  <a:pt x="761944" y="475958"/>
                  <a:pt x="761944" y="571208"/>
                </a:cubicBezTo>
                <a:lnTo>
                  <a:pt x="761944" y="761708"/>
                </a:lnTo>
                <a:lnTo>
                  <a:pt x="571444" y="761708"/>
                </a:lnTo>
                <a:cubicBezTo>
                  <a:pt x="476194" y="761708"/>
                  <a:pt x="714319" y="952208"/>
                  <a:pt x="476194" y="952208"/>
                </a:cubicBezTo>
                <a:cubicBezTo>
                  <a:pt x="238069" y="952208"/>
                  <a:pt x="476194" y="761708"/>
                  <a:pt x="380944" y="761708"/>
                </a:cubicBezTo>
                <a:lnTo>
                  <a:pt x="190444" y="761708"/>
                </a:lnTo>
                <a:lnTo>
                  <a:pt x="190444" y="571208"/>
                </a:lnTo>
                <a:cubicBezTo>
                  <a:pt x="190444" y="475958"/>
                  <a:pt x="-56" y="714083"/>
                  <a:pt x="-56" y="475958"/>
                </a:cubicBezTo>
                <a:cubicBezTo>
                  <a:pt x="-56" y="237833"/>
                  <a:pt x="190444" y="475958"/>
                  <a:pt x="190444" y="380708"/>
                </a:cubicBezTo>
                <a:lnTo>
                  <a:pt x="190444" y="190208"/>
                </a:lnTo>
                <a:close/>
              </a:path>
            </a:pathLst>
          </a:custGeom>
          <a:solidFill>
            <a:schemeClr val="accent4"/>
          </a:solidFill>
          <a:ln cap="flat" cmpd="sng" w="28575">
            <a:solidFill>
              <a:schemeClr val="lt2"/>
            </a:solidFill>
            <a:prstDash val="solid"/>
            <a:round/>
            <a:headEnd len="sm" w="sm" type="none"/>
            <a:tailEnd len="sm" w="sm" type="none"/>
          </a:ln>
          <a:effectLst>
            <a:outerShdw blurRad="71438" rotWithShape="0" algn="ctr">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40" name="Google Shape;40;p2"/>
          <p:cNvSpPr/>
          <p:nvPr/>
        </p:nvSpPr>
        <p:spPr>
          <a:xfrm flipH="1" rot="-5400000">
            <a:off x="1034004" y="4886146"/>
            <a:ext cx="1337844" cy="1356901"/>
          </a:xfrm>
          <a:custGeom>
            <a:rect b="b" l="l" r="r" t="t"/>
            <a:pathLst>
              <a:path extrusionOk="0" h="762304" w="762304">
                <a:moveTo>
                  <a:pt x="-54" y="-273"/>
                </a:moveTo>
                <a:lnTo>
                  <a:pt x="190523" y="-273"/>
                </a:lnTo>
                <a:cubicBezTo>
                  <a:pt x="285811" y="-273"/>
                  <a:pt x="47591" y="190303"/>
                  <a:pt x="285811" y="190303"/>
                </a:cubicBezTo>
                <a:cubicBezTo>
                  <a:pt x="524041" y="190303"/>
                  <a:pt x="285811" y="-273"/>
                  <a:pt x="381099" y="-273"/>
                </a:cubicBezTo>
                <a:lnTo>
                  <a:pt x="571675" y="-273"/>
                </a:lnTo>
                <a:lnTo>
                  <a:pt x="571675" y="190303"/>
                </a:lnTo>
                <a:cubicBezTo>
                  <a:pt x="571675" y="285591"/>
                  <a:pt x="762251" y="47370"/>
                  <a:pt x="762251" y="285591"/>
                </a:cubicBezTo>
                <a:cubicBezTo>
                  <a:pt x="762251" y="523820"/>
                  <a:pt x="571675" y="285591"/>
                  <a:pt x="571675" y="380879"/>
                </a:cubicBezTo>
                <a:lnTo>
                  <a:pt x="571675" y="571455"/>
                </a:lnTo>
                <a:lnTo>
                  <a:pt x="381099" y="571455"/>
                </a:lnTo>
                <a:cubicBezTo>
                  <a:pt x="285811" y="571455"/>
                  <a:pt x="524031" y="762031"/>
                  <a:pt x="285811" y="762031"/>
                </a:cubicBezTo>
                <a:cubicBezTo>
                  <a:pt x="47591" y="762031"/>
                  <a:pt x="285811" y="571455"/>
                  <a:pt x="190523" y="571455"/>
                </a:cubicBezTo>
                <a:lnTo>
                  <a:pt x="-54" y="571455"/>
                </a:lnTo>
                <a:lnTo>
                  <a:pt x="-54" y="380879"/>
                </a:lnTo>
                <a:cubicBezTo>
                  <a:pt x="-54" y="285591"/>
                  <a:pt x="190523" y="523811"/>
                  <a:pt x="190523" y="285591"/>
                </a:cubicBezTo>
                <a:cubicBezTo>
                  <a:pt x="190523" y="47361"/>
                  <a:pt x="-54" y="285591"/>
                  <a:pt x="-54" y="190303"/>
                </a:cubicBezTo>
                <a:lnTo>
                  <a:pt x="-54" y="-273"/>
                </a:lnTo>
                <a:close/>
              </a:path>
            </a:pathLst>
          </a:custGeom>
          <a:solidFill>
            <a:schemeClr val="accent3"/>
          </a:solidFill>
          <a:ln cap="flat" cmpd="sng" w="28575">
            <a:solidFill>
              <a:schemeClr val="lt2"/>
            </a:solidFill>
            <a:prstDash val="solid"/>
            <a:round/>
            <a:headEnd len="sm" w="sm" type="none"/>
            <a:tailEnd len="sm" w="sm" type="none"/>
          </a:ln>
          <a:effectLst>
            <a:outerShdw blurRad="71438" rotWithShape="0" algn="ctr">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41" name="Google Shape;41;p2"/>
          <p:cNvSpPr/>
          <p:nvPr/>
        </p:nvSpPr>
        <p:spPr>
          <a:xfrm>
            <a:off x="9808462" y="2595329"/>
            <a:ext cx="1695450" cy="1628775"/>
          </a:xfrm>
          <a:custGeom>
            <a:rect b="b" l="l" r="r" t="t"/>
            <a:pathLst>
              <a:path extrusionOk="0" h="952500" w="952500">
                <a:moveTo>
                  <a:pt x="190444" y="190208"/>
                </a:moveTo>
                <a:lnTo>
                  <a:pt x="380944" y="190208"/>
                </a:lnTo>
                <a:cubicBezTo>
                  <a:pt x="476194" y="190208"/>
                  <a:pt x="238069" y="-292"/>
                  <a:pt x="476194" y="-292"/>
                </a:cubicBezTo>
                <a:cubicBezTo>
                  <a:pt x="714319" y="-292"/>
                  <a:pt x="476194" y="190208"/>
                  <a:pt x="571444" y="190208"/>
                </a:cubicBezTo>
                <a:lnTo>
                  <a:pt x="761944" y="190208"/>
                </a:lnTo>
                <a:lnTo>
                  <a:pt x="761944" y="380708"/>
                </a:lnTo>
                <a:cubicBezTo>
                  <a:pt x="761944" y="475958"/>
                  <a:pt x="952444" y="237833"/>
                  <a:pt x="952444" y="475958"/>
                </a:cubicBezTo>
                <a:cubicBezTo>
                  <a:pt x="952444" y="714083"/>
                  <a:pt x="761944" y="475958"/>
                  <a:pt x="761944" y="571208"/>
                </a:cubicBezTo>
                <a:lnTo>
                  <a:pt x="761944" y="761708"/>
                </a:lnTo>
                <a:lnTo>
                  <a:pt x="571444" y="761708"/>
                </a:lnTo>
                <a:cubicBezTo>
                  <a:pt x="476194" y="761708"/>
                  <a:pt x="714319" y="952208"/>
                  <a:pt x="476194" y="952208"/>
                </a:cubicBezTo>
                <a:cubicBezTo>
                  <a:pt x="238069" y="952208"/>
                  <a:pt x="476194" y="761708"/>
                  <a:pt x="380944" y="761708"/>
                </a:cubicBezTo>
                <a:lnTo>
                  <a:pt x="190444" y="761708"/>
                </a:lnTo>
                <a:lnTo>
                  <a:pt x="190444" y="571208"/>
                </a:lnTo>
                <a:cubicBezTo>
                  <a:pt x="190444" y="475958"/>
                  <a:pt x="-56" y="714083"/>
                  <a:pt x="-56" y="475958"/>
                </a:cubicBezTo>
                <a:cubicBezTo>
                  <a:pt x="-56" y="237833"/>
                  <a:pt x="190444" y="475958"/>
                  <a:pt x="190444" y="380708"/>
                </a:cubicBezTo>
                <a:lnTo>
                  <a:pt x="190444" y="190208"/>
                </a:lnTo>
                <a:close/>
              </a:path>
            </a:pathLst>
          </a:custGeom>
          <a:solidFill>
            <a:schemeClr val="accent2"/>
          </a:solidFill>
          <a:ln cap="flat" cmpd="sng" w="28575">
            <a:solidFill>
              <a:schemeClr val="lt2"/>
            </a:solidFill>
            <a:prstDash val="solid"/>
            <a:round/>
            <a:headEnd len="sm" w="sm" type="none"/>
            <a:tailEnd len="sm" w="sm" type="none"/>
          </a:ln>
          <a:effectLst>
            <a:outerShdw blurRad="71438" rotWithShape="0" algn="ctr">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42" name="Google Shape;42;p2"/>
          <p:cNvSpPr/>
          <p:nvPr/>
        </p:nvSpPr>
        <p:spPr>
          <a:xfrm rot="-5400000">
            <a:off x="9842845" y="4881113"/>
            <a:ext cx="1628775" cy="1017270"/>
          </a:xfrm>
          <a:custGeom>
            <a:rect b="b" l="l" r="r" t="t"/>
            <a:pathLst>
              <a:path extrusionOk="0" h="571500" w="952500">
                <a:moveTo>
                  <a:pt x="190447" y="-273"/>
                </a:moveTo>
                <a:lnTo>
                  <a:pt x="380947" y="-273"/>
                </a:lnTo>
                <a:cubicBezTo>
                  <a:pt x="476197" y="-273"/>
                  <a:pt x="238072" y="190227"/>
                  <a:pt x="476197" y="190227"/>
                </a:cubicBezTo>
                <a:cubicBezTo>
                  <a:pt x="714322" y="190227"/>
                  <a:pt x="476197" y="-273"/>
                  <a:pt x="571447" y="-273"/>
                </a:cubicBezTo>
                <a:lnTo>
                  <a:pt x="761947" y="-273"/>
                </a:lnTo>
                <a:lnTo>
                  <a:pt x="761947" y="190227"/>
                </a:lnTo>
                <a:cubicBezTo>
                  <a:pt x="761947" y="285477"/>
                  <a:pt x="952447" y="47352"/>
                  <a:pt x="952447" y="285477"/>
                </a:cubicBezTo>
                <a:cubicBezTo>
                  <a:pt x="952447" y="523602"/>
                  <a:pt x="761947" y="285477"/>
                  <a:pt x="761947" y="380727"/>
                </a:cubicBezTo>
                <a:lnTo>
                  <a:pt x="761947" y="571227"/>
                </a:lnTo>
                <a:lnTo>
                  <a:pt x="571447" y="571227"/>
                </a:lnTo>
                <a:cubicBezTo>
                  <a:pt x="476197" y="571227"/>
                  <a:pt x="714322" y="380727"/>
                  <a:pt x="476197" y="380727"/>
                </a:cubicBezTo>
                <a:cubicBezTo>
                  <a:pt x="238072" y="380727"/>
                  <a:pt x="476197" y="571227"/>
                  <a:pt x="380947" y="571227"/>
                </a:cubicBezTo>
                <a:lnTo>
                  <a:pt x="190447" y="571227"/>
                </a:lnTo>
                <a:lnTo>
                  <a:pt x="190447" y="380727"/>
                </a:lnTo>
                <a:cubicBezTo>
                  <a:pt x="190447" y="285477"/>
                  <a:pt x="-54" y="523602"/>
                  <a:pt x="-54" y="285477"/>
                </a:cubicBezTo>
                <a:cubicBezTo>
                  <a:pt x="-54" y="47352"/>
                  <a:pt x="190447" y="285477"/>
                  <a:pt x="190447" y="190227"/>
                </a:cubicBezTo>
                <a:lnTo>
                  <a:pt x="190447" y="-273"/>
                </a:lnTo>
                <a:close/>
              </a:path>
            </a:pathLst>
          </a:custGeom>
          <a:solidFill>
            <a:schemeClr val="accent1"/>
          </a:solidFill>
          <a:ln cap="flat" cmpd="sng" w="28575">
            <a:solidFill>
              <a:schemeClr val="lt2"/>
            </a:solidFill>
            <a:prstDash val="solid"/>
            <a:round/>
            <a:headEnd len="sm" w="sm" type="none"/>
            <a:tailEnd len="sm" w="sm" type="none"/>
          </a:ln>
          <a:effectLst>
            <a:outerShdw blurRad="71438" rotWithShape="0" algn="ctr">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43" name="Google Shape;43;p2"/>
          <p:cNvSpPr/>
          <p:nvPr/>
        </p:nvSpPr>
        <p:spPr>
          <a:xfrm flipH="1" rot="-6344470">
            <a:off x="6460608" y="438548"/>
            <a:ext cx="1306090" cy="1016288"/>
          </a:xfrm>
          <a:custGeom>
            <a:rect b="b" l="l" r="r" t="t"/>
            <a:pathLst>
              <a:path extrusionOk="0" h="922527" w="1232459">
                <a:moveTo>
                  <a:pt x="2424" y="0"/>
                </a:moveTo>
                <a:lnTo>
                  <a:pt x="309933" y="0"/>
                </a:lnTo>
                <a:cubicBezTo>
                  <a:pt x="463687" y="0"/>
                  <a:pt x="79301" y="307509"/>
                  <a:pt x="463687" y="307509"/>
                </a:cubicBezTo>
                <a:cubicBezTo>
                  <a:pt x="848073" y="307509"/>
                  <a:pt x="463687" y="0"/>
                  <a:pt x="617441" y="0"/>
                </a:cubicBezTo>
                <a:lnTo>
                  <a:pt x="924950" y="0"/>
                </a:lnTo>
                <a:lnTo>
                  <a:pt x="924950" y="307509"/>
                </a:lnTo>
                <a:cubicBezTo>
                  <a:pt x="924950" y="461264"/>
                  <a:pt x="1232459" y="76878"/>
                  <a:pt x="1232459" y="461264"/>
                </a:cubicBezTo>
                <a:cubicBezTo>
                  <a:pt x="1232459" y="845649"/>
                  <a:pt x="924950" y="461264"/>
                  <a:pt x="924950" y="615018"/>
                </a:cubicBezTo>
                <a:lnTo>
                  <a:pt x="924950" y="922527"/>
                </a:lnTo>
                <a:lnTo>
                  <a:pt x="617441" y="922527"/>
                </a:lnTo>
                <a:cubicBezTo>
                  <a:pt x="463687" y="922527"/>
                  <a:pt x="848073" y="615018"/>
                  <a:pt x="463687" y="615018"/>
                </a:cubicBezTo>
                <a:cubicBezTo>
                  <a:pt x="79301" y="615018"/>
                  <a:pt x="463687" y="922527"/>
                  <a:pt x="309933" y="922527"/>
                </a:cubicBezTo>
                <a:lnTo>
                  <a:pt x="2424" y="922527"/>
                </a:lnTo>
                <a:lnTo>
                  <a:pt x="2424" y="615018"/>
                </a:lnTo>
                <a:lnTo>
                  <a:pt x="0" y="598985"/>
                </a:lnTo>
                <a:lnTo>
                  <a:pt x="0" y="323542"/>
                </a:lnTo>
                <a:lnTo>
                  <a:pt x="2424" y="307509"/>
                </a:lnTo>
                <a:close/>
              </a:path>
            </a:pathLst>
          </a:custGeom>
          <a:solidFill>
            <a:schemeClr val="accent2"/>
          </a:solidFill>
          <a:ln cap="flat" cmpd="sng" w="28575">
            <a:solidFill>
              <a:schemeClr val="lt2"/>
            </a:solidFill>
            <a:prstDash val="solid"/>
            <a:round/>
            <a:headEnd len="sm" w="sm" type="none"/>
            <a:tailEnd len="sm" w="sm" type="none"/>
          </a:ln>
          <a:effectLst>
            <a:outerShdw blurRad="71438" rotWithShape="0" algn="ctr">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44" name="Google Shape;44;p2"/>
          <p:cNvSpPr/>
          <p:nvPr/>
        </p:nvSpPr>
        <p:spPr>
          <a:xfrm rot="-4071397">
            <a:off x="2350584" y="859828"/>
            <a:ext cx="1629930" cy="1016428"/>
          </a:xfrm>
          <a:custGeom>
            <a:rect b="b" l="l" r="r" t="t"/>
            <a:pathLst>
              <a:path extrusionOk="0" h="571500" w="952500">
                <a:moveTo>
                  <a:pt x="190447" y="-273"/>
                </a:moveTo>
                <a:lnTo>
                  <a:pt x="380947" y="-273"/>
                </a:lnTo>
                <a:cubicBezTo>
                  <a:pt x="476197" y="-273"/>
                  <a:pt x="238072" y="190227"/>
                  <a:pt x="476197" y="190227"/>
                </a:cubicBezTo>
                <a:cubicBezTo>
                  <a:pt x="714322" y="190227"/>
                  <a:pt x="476197" y="-273"/>
                  <a:pt x="571447" y="-273"/>
                </a:cubicBezTo>
                <a:lnTo>
                  <a:pt x="761947" y="-273"/>
                </a:lnTo>
                <a:lnTo>
                  <a:pt x="761947" y="190227"/>
                </a:lnTo>
                <a:cubicBezTo>
                  <a:pt x="761947" y="285477"/>
                  <a:pt x="952447" y="47352"/>
                  <a:pt x="952447" y="285477"/>
                </a:cubicBezTo>
                <a:cubicBezTo>
                  <a:pt x="952447" y="523602"/>
                  <a:pt x="761947" y="285477"/>
                  <a:pt x="761947" y="380727"/>
                </a:cubicBezTo>
                <a:lnTo>
                  <a:pt x="761947" y="571227"/>
                </a:lnTo>
                <a:lnTo>
                  <a:pt x="571447" y="571227"/>
                </a:lnTo>
                <a:cubicBezTo>
                  <a:pt x="476197" y="571227"/>
                  <a:pt x="714322" y="380727"/>
                  <a:pt x="476197" y="380727"/>
                </a:cubicBezTo>
                <a:cubicBezTo>
                  <a:pt x="238072" y="380727"/>
                  <a:pt x="476197" y="571227"/>
                  <a:pt x="380947" y="571227"/>
                </a:cubicBezTo>
                <a:lnTo>
                  <a:pt x="190447" y="571227"/>
                </a:lnTo>
                <a:lnTo>
                  <a:pt x="190447" y="380727"/>
                </a:lnTo>
                <a:cubicBezTo>
                  <a:pt x="190447" y="285477"/>
                  <a:pt x="-54" y="523602"/>
                  <a:pt x="-54" y="285477"/>
                </a:cubicBezTo>
                <a:cubicBezTo>
                  <a:pt x="-54" y="47352"/>
                  <a:pt x="190447" y="285477"/>
                  <a:pt x="190447" y="190227"/>
                </a:cubicBezTo>
                <a:lnTo>
                  <a:pt x="190447" y="-273"/>
                </a:lnTo>
                <a:close/>
              </a:path>
            </a:pathLst>
          </a:custGeom>
          <a:solidFill>
            <a:schemeClr val="accent1"/>
          </a:solidFill>
          <a:ln cap="flat" cmpd="sng" w="28575">
            <a:solidFill>
              <a:schemeClr val="lt2"/>
            </a:solidFill>
            <a:prstDash val="solid"/>
            <a:round/>
            <a:headEnd len="sm" w="sm" type="none"/>
            <a:tailEnd len="sm" w="sm" type="none"/>
          </a:ln>
          <a:effectLst>
            <a:outerShdw blurRad="71438" rotWithShape="0" algn="ctr">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45" name="Google Shape;45;p2"/>
          <p:cNvSpPr/>
          <p:nvPr/>
        </p:nvSpPr>
        <p:spPr>
          <a:xfrm flipH="1" rot="6717056">
            <a:off x="3058841" y="4779653"/>
            <a:ext cx="1356114" cy="1356114"/>
          </a:xfrm>
          <a:custGeom>
            <a:rect b="b" l="l" r="r" t="t"/>
            <a:pathLst>
              <a:path extrusionOk="0" h="762304" w="762304">
                <a:moveTo>
                  <a:pt x="-54" y="-273"/>
                </a:moveTo>
                <a:lnTo>
                  <a:pt x="190523" y="-273"/>
                </a:lnTo>
                <a:cubicBezTo>
                  <a:pt x="285811" y="-273"/>
                  <a:pt x="47591" y="190303"/>
                  <a:pt x="285811" y="190303"/>
                </a:cubicBezTo>
                <a:cubicBezTo>
                  <a:pt x="524041" y="190303"/>
                  <a:pt x="285811" y="-273"/>
                  <a:pt x="381099" y="-273"/>
                </a:cubicBezTo>
                <a:lnTo>
                  <a:pt x="571675" y="-273"/>
                </a:lnTo>
                <a:lnTo>
                  <a:pt x="571675" y="190303"/>
                </a:lnTo>
                <a:cubicBezTo>
                  <a:pt x="571675" y="285591"/>
                  <a:pt x="762251" y="47370"/>
                  <a:pt x="762251" y="285591"/>
                </a:cubicBezTo>
                <a:cubicBezTo>
                  <a:pt x="762251" y="523820"/>
                  <a:pt x="571675" y="285591"/>
                  <a:pt x="571675" y="380879"/>
                </a:cubicBezTo>
                <a:lnTo>
                  <a:pt x="571675" y="571455"/>
                </a:lnTo>
                <a:lnTo>
                  <a:pt x="381099" y="571455"/>
                </a:lnTo>
                <a:cubicBezTo>
                  <a:pt x="285811" y="571455"/>
                  <a:pt x="524031" y="762031"/>
                  <a:pt x="285811" y="762031"/>
                </a:cubicBezTo>
                <a:cubicBezTo>
                  <a:pt x="47591" y="762031"/>
                  <a:pt x="285811" y="571455"/>
                  <a:pt x="190523" y="571455"/>
                </a:cubicBezTo>
                <a:lnTo>
                  <a:pt x="-54" y="571455"/>
                </a:lnTo>
                <a:lnTo>
                  <a:pt x="-54" y="380879"/>
                </a:lnTo>
                <a:cubicBezTo>
                  <a:pt x="-54" y="285591"/>
                  <a:pt x="190523" y="523811"/>
                  <a:pt x="190523" y="285591"/>
                </a:cubicBezTo>
                <a:cubicBezTo>
                  <a:pt x="190523" y="47361"/>
                  <a:pt x="-54" y="285591"/>
                  <a:pt x="-54" y="190303"/>
                </a:cubicBezTo>
                <a:lnTo>
                  <a:pt x="-54" y="-273"/>
                </a:lnTo>
                <a:close/>
              </a:path>
            </a:pathLst>
          </a:custGeom>
          <a:solidFill>
            <a:schemeClr val="accent3"/>
          </a:solidFill>
          <a:ln cap="flat" cmpd="sng" w="28575">
            <a:solidFill>
              <a:schemeClr val="lt2"/>
            </a:solidFill>
            <a:prstDash val="solid"/>
            <a:round/>
            <a:headEnd len="sm" w="sm" type="none"/>
            <a:tailEnd len="sm" w="sm" type="none"/>
          </a:ln>
          <a:effectLst>
            <a:outerShdw blurRad="71438" rotWithShape="0" algn="ctr">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46" name="Google Shape;46;p2"/>
          <p:cNvSpPr/>
          <p:nvPr/>
        </p:nvSpPr>
        <p:spPr>
          <a:xfrm rot="3812833">
            <a:off x="7078147" y="5357860"/>
            <a:ext cx="1630407" cy="1016581"/>
          </a:xfrm>
          <a:custGeom>
            <a:rect b="b" l="l" r="r" t="t"/>
            <a:pathLst>
              <a:path extrusionOk="0" h="571500" w="952500">
                <a:moveTo>
                  <a:pt x="190447" y="-273"/>
                </a:moveTo>
                <a:lnTo>
                  <a:pt x="380947" y="-273"/>
                </a:lnTo>
                <a:cubicBezTo>
                  <a:pt x="476197" y="-273"/>
                  <a:pt x="238072" y="190227"/>
                  <a:pt x="476197" y="190227"/>
                </a:cubicBezTo>
                <a:cubicBezTo>
                  <a:pt x="714322" y="190227"/>
                  <a:pt x="476197" y="-273"/>
                  <a:pt x="571447" y="-273"/>
                </a:cubicBezTo>
                <a:lnTo>
                  <a:pt x="761947" y="-273"/>
                </a:lnTo>
                <a:lnTo>
                  <a:pt x="761947" y="190227"/>
                </a:lnTo>
                <a:cubicBezTo>
                  <a:pt x="761947" y="285477"/>
                  <a:pt x="952447" y="47352"/>
                  <a:pt x="952447" y="285477"/>
                </a:cubicBezTo>
                <a:cubicBezTo>
                  <a:pt x="952447" y="523602"/>
                  <a:pt x="761947" y="285477"/>
                  <a:pt x="761947" y="380727"/>
                </a:cubicBezTo>
                <a:lnTo>
                  <a:pt x="761947" y="571227"/>
                </a:lnTo>
                <a:lnTo>
                  <a:pt x="571447" y="571227"/>
                </a:lnTo>
                <a:cubicBezTo>
                  <a:pt x="476197" y="571227"/>
                  <a:pt x="714322" y="380727"/>
                  <a:pt x="476197" y="380727"/>
                </a:cubicBezTo>
                <a:cubicBezTo>
                  <a:pt x="238072" y="380727"/>
                  <a:pt x="476197" y="571227"/>
                  <a:pt x="380947" y="571227"/>
                </a:cubicBezTo>
                <a:lnTo>
                  <a:pt x="190447" y="571227"/>
                </a:lnTo>
                <a:lnTo>
                  <a:pt x="190447" y="380727"/>
                </a:lnTo>
                <a:cubicBezTo>
                  <a:pt x="190447" y="285477"/>
                  <a:pt x="-54" y="523602"/>
                  <a:pt x="-54" y="285477"/>
                </a:cubicBezTo>
                <a:cubicBezTo>
                  <a:pt x="-54" y="47352"/>
                  <a:pt x="190447" y="285477"/>
                  <a:pt x="190447" y="190227"/>
                </a:cubicBezTo>
                <a:lnTo>
                  <a:pt x="190447" y="-273"/>
                </a:lnTo>
                <a:close/>
              </a:path>
            </a:pathLst>
          </a:custGeom>
          <a:solidFill>
            <a:schemeClr val="accent4"/>
          </a:solidFill>
          <a:ln cap="flat" cmpd="sng" w="28575">
            <a:solidFill>
              <a:schemeClr val="lt2"/>
            </a:solidFill>
            <a:prstDash val="solid"/>
            <a:round/>
            <a:headEnd len="sm" w="sm" type="none"/>
            <a:tailEnd len="sm" w="sm" type="none"/>
          </a:ln>
          <a:effectLst>
            <a:outerShdw blurRad="71438" rotWithShape="0" algn="ctr">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47" name="Google Shape;47;p2"/>
          <p:cNvSpPr/>
          <p:nvPr/>
        </p:nvSpPr>
        <p:spPr>
          <a:xfrm rot="5400000">
            <a:off x="-462658" y="6119355"/>
            <a:ext cx="1131345" cy="114589"/>
          </a:xfrm>
          <a:custGeom>
            <a:rect b="b" l="l" r="r" t="t"/>
            <a:pathLst>
              <a:path extrusionOk="0" h="87640" w="919793">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8 Three columns">
  <p:cSld name="CUSTOM_8">
    <p:spTree>
      <p:nvGrpSpPr>
        <p:cNvPr id="193" name="Shape 193"/>
        <p:cNvGrpSpPr/>
        <p:nvPr/>
      </p:nvGrpSpPr>
      <p:grpSpPr>
        <a:xfrm>
          <a:off x="0" y="0"/>
          <a:ext cx="0" cy="0"/>
          <a:chOff x="0" y="0"/>
          <a:chExt cx="0" cy="0"/>
        </a:xfrm>
      </p:grpSpPr>
      <p:sp>
        <p:nvSpPr>
          <p:cNvPr id="194" name="Google Shape;194;p11"/>
          <p:cNvSpPr txBox="1"/>
          <p:nvPr>
            <p:ph idx="1" type="subTitle"/>
          </p:nvPr>
        </p:nvSpPr>
        <p:spPr>
          <a:xfrm>
            <a:off x="2088607" y="3024172"/>
            <a:ext cx="80133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1800"/>
              <a:buNone/>
              <a:defRPr b="1" sz="1800">
                <a:solidFill>
                  <a:schemeClr val="accent3"/>
                </a:solidFill>
              </a:defRPr>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195" name="Google Shape;195;p11"/>
          <p:cNvSpPr txBox="1"/>
          <p:nvPr>
            <p:ph idx="2" type="subTitle"/>
          </p:nvPr>
        </p:nvSpPr>
        <p:spPr>
          <a:xfrm>
            <a:off x="2088607" y="4248063"/>
            <a:ext cx="80133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1800"/>
              <a:buNone/>
              <a:defRPr b="1" sz="1800">
                <a:solidFill>
                  <a:schemeClr val="accent4"/>
                </a:solidFill>
              </a:defRPr>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196" name="Google Shape;196;p11"/>
          <p:cNvSpPr txBox="1"/>
          <p:nvPr>
            <p:ph idx="3" type="body"/>
          </p:nvPr>
        </p:nvSpPr>
        <p:spPr>
          <a:xfrm>
            <a:off x="2088600" y="3450690"/>
            <a:ext cx="8013300" cy="923400"/>
          </a:xfrm>
          <a:prstGeom prst="rect">
            <a:avLst/>
          </a:prstGeom>
        </p:spPr>
        <p:txBody>
          <a:bodyPr anchorCtr="0" anchor="t" bIns="121900" lIns="121900" spcFirstLastPara="1" rIns="121900" wrap="square" tIns="121900">
            <a:noAutofit/>
          </a:bodyPr>
          <a:lstStyle>
            <a:lvl1pPr indent="-317500" lvl="0" marL="457200" algn="ctr">
              <a:spcBef>
                <a:spcPts val="0"/>
              </a:spcBef>
              <a:spcAft>
                <a:spcPts val="0"/>
              </a:spcAft>
              <a:buSzPts val="1400"/>
              <a:buChar char="●"/>
              <a:defRPr sz="1400"/>
            </a:lvl1pPr>
            <a:lvl2pPr indent="-317500" lvl="1" marL="914400">
              <a:spcBef>
                <a:spcPts val="2100"/>
              </a:spcBef>
              <a:spcAft>
                <a:spcPts val="0"/>
              </a:spcAft>
              <a:buSzPts val="1400"/>
              <a:buChar char="○"/>
              <a:defRPr sz="1400"/>
            </a:lvl2pPr>
            <a:lvl3pPr indent="-317500" lvl="2" marL="1371600">
              <a:spcBef>
                <a:spcPts val="2100"/>
              </a:spcBef>
              <a:spcAft>
                <a:spcPts val="0"/>
              </a:spcAft>
              <a:buSzPts val="1400"/>
              <a:buChar char="■"/>
              <a:defRPr sz="1400"/>
            </a:lvl3pPr>
            <a:lvl4pPr indent="-317500" lvl="3" marL="1828800">
              <a:spcBef>
                <a:spcPts val="2100"/>
              </a:spcBef>
              <a:spcAft>
                <a:spcPts val="0"/>
              </a:spcAft>
              <a:buSzPts val="1400"/>
              <a:buChar char="●"/>
              <a:defRPr sz="1400"/>
            </a:lvl4pPr>
            <a:lvl5pPr indent="-317500" lvl="4" marL="2286000">
              <a:spcBef>
                <a:spcPts val="2100"/>
              </a:spcBef>
              <a:spcAft>
                <a:spcPts val="0"/>
              </a:spcAft>
              <a:buSzPts val="1400"/>
              <a:buChar char="○"/>
              <a:defRPr sz="1400"/>
            </a:lvl5pPr>
            <a:lvl6pPr indent="-317500" lvl="5" marL="2743200">
              <a:spcBef>
                <a:spcPts val="2100"/>
              </a:spcBef>
              <a:spcAft>
                <a:spcPts val="0"/>
              </a:spcAft>
              <a:buSzPts val="1400"/>
              <a:buChar char="■"/>
              <a:defRPr sz="1400"/>
            </a:lvl6pPr>
            <a:lvl7pPr indent="-317500" lvl="6" marL="3200400">
              <a:spcBef>
                <a:spcPts val="2100"/>
              </a:spcBef>
              <a:spcAft>
                <a:spcPts val="0"/>
              </a:spcAft>
              <a:buSzPts val="1400"/>
              <a:buChar char="●"/>
              <a:defRPr sz="1400"/>
            </a:lvl7pPr>
            <a:lvl8pPr indent="-317500" lvl="7" marL="3657600">
              <a:spcBef>
                <a:spcPts val="2100"/>
              </a:spcBef>
              <a:spcAft>
                <a:spcPts val="0"/>
              </a:spcAft>
              <a:buSzPts val="1400"/>
              <a:buChar char="○"/>
              <a:defRPr sz="1400"/>
            </a:lvl8pPr>
            <a:lvl9pPr indent="-317500" lvl="8" marL="4114800">
              <a:spcBef>
                <a:spcPts val="2100"/>
              </a:spcBef>
              <a:spcAft>
                <a:spcPts val="2100"/>
              </a:spcAft>
              <a:buSzPts val="1400"/>
              <a:buChar char="■"/>
              <a:defRPr sz="1400"/>
            </a:lvl9pPr>
          </a:lstStyle>
          <a:p/>
        </p:txBody>
      </p:sp>
      <p:sp>
        <p:nvSpPr>
          <p:cNvPr id="197" name="Google Shape;197;p11"/>
          <p:cNvSpPr txBox="1"/>
          <p:nvPr>
            <p:ph idx="4" type="body"/>
          </p:nvPr>
        </p:nvSpPr>
        <p:spPr>
          <a:xfrm>
            <a:off x="2088600" y="4661350"/>
            <a:ext cx="8014800" cy="923400"/>
          </a:xfrm>
          <a:prstGeom prst="rect">
            <a:avLst/>
          </a:prstGeom>
        </p:spPr>
        <p:txBody>
          <a:bodyPr anchorCtr="0" anchor="t" bIns="121900" lIns="121900" spcFirstLastPara="1" rIns="121900" wrap="square" tIns="121900">
            <a:noAutofit/>
          </a:bodyPr>
          <a:lstStyle>
            <a:lvl1pPr indent="-317500" lvl="0" marL="457200" algn="ctr">
              <a:spcBef>
                <a:spcPts val="0"/>
              </a:spcBef>
              <a:spcAft>
                <a:spcPts val="0"/>
              </a:spcAft>
              <a:buSzPts val="1400"/>
              <a:buChar char="●"/>
              <a:defRPr sz="1400"/>
            </a:lvl1pPr>
            <a:lvl2pPr indent="-317500" lvl="1" marL="914400">
              <a:spcBef>
                <a:spcPts val="2100"/>
              </a:spcBef>
              <a:spcAft>
                <a:spcPts val="0"/>
              </a:spcAft>
              <a:buSzPts val="1400"/>
              <a:buChar char="○"/>
              <a:defRPr sz="1400"/>
            </a:lvl2pPr>
            <a:lvl3pPr indent="-317500" lvl="2" marL="1371600">
              <a:spcBef>
                <a:spcPts val="2100"/>
              </a:spcBef>
              <a:spcAft>
                <a:spcPts val="0"/>
              </a:spcAft>
              <a:buSzPts val="1400"/>
              <a:buChar char="■"/>
              <a:defRPr sz="1400"/>
            </a:lvl3pPr>
            <a:lvl4pPr indent="-317500" lvl="3" marL="1828800">
              <a:spcBef>
                <a:spcPts val="2100"/>
              </a:spcBef>
              <a:spcAft>
                <a:spcPts val="0"/>
              </a:spcAft>
              <a:buSzPts val="1400"/>
              <a:buChar char="●"/>
              <a:defRPr sz="1400"/>
            </a:lvl4pPr>
            <a:lvl5pPr indent="-317500" lvl="4" marL="2286000">
              <a:spcBef>
                <a:spcPts val="2100"/>
              </a:spcBef>
              <a:spcAft>
                <a:spcPts val="0"/>
              </a:spcAft>
              <a:buSzPts val="1400"/>
              <a:buChar char="○"/>
              <a:defRPr sz="1400"/>
            </a:lvl5pPr>
            <a:lvl6pPr indent="-317500" lvl="5" marL="2743200">
              <a:spcBef>
                <a:spcPts val="2100"/>
              </a:spcBef>
              <a:spcAft>
                <a:spcPts val="0"/>
              </a:spcAft>
              <a:buSzPts val="1400"/>
              <a:buChar char="■"/>
              <a:defRPr sz="1400"/>
            </a:lvl6pPr>
            <a:lvl7pPr indent="-317500" lvl="6" marL="3200400">
              <a:spcBef>
                <a:spcPts val="2100"/>
              </a:spcBef>
              <a:spcAft>
                <a:spcPts val="0"/>
              </a:spcAft>
              <a:buSzPts val="1400"/>
              <a:buChar char="●"/>
              <a:defRPr sz="1400"/>
            </a:lvl7pPr>
            <a:lvl8pPr indent="-317500" lvl="7" marL="3657600">
              <a:spcBef>
                <a:spcPts val="2100"/>
              </a:spcBef>
              <a:spcAft>
                <a:spcPts val="0"/>
              </a:spcAft>
              <a:buSzPts val="1400"/>
              <a:buChar char="○"/>
              <a:defRPr sz="1400"/>
            </a:lvl8pPr>
            <a:lvl9pPr indent="-317500" lvl="8" marL="4114800">
              <a:spcBef>
                <a:spcPts val="2100"/>
              </a:spcBef>
              <a:spcAft>
                <a:spcPts val="2100"/>
              </a:spcAft>
              <a:buSzPts val="1400"/>
              <a:buChar char="■"/>
              <a:defRPr sz="1400"/>
            </a:lvl9pPr>
          </a:lstStyle>
          <a:p/>
        </p:txBody>
      </p:sp>
      <p:sp>
        <p:nvSpPr>
          <p:cNvPr id="198" name="Google Shape;198;p11"/>
          <p:cNvSpPr/>
          <p:nvPr/>
        </p:nvSpPr>
        <p:spPr>
          <a:xfrm rot="-5400000">
            <a:off x="-131228" y="5696488"/>
            <a:ext cx="1305756" cy="1017270"/>
          </a:xfrm>
          <a:custGeom>
            <a:rect b="b" l="l" r="r" t="t"/>
            <a:pathLst>
              <a:path extrusionOk="0" h="571500" w="763600">
                <a:moveTo>
                  <a:pt x="-56" y="-292"/>
                </a:moveTo>
                <a:lnTo>
                  <a:pt x="572644" y="-292"/>
                </a:lnTo>
                <a:lnTo>
                  <a:pt x="572644" y="190208"/>
                </a:lnTo>
                <a:cubicBezTo>
                  <a:pt x="572644" y="285458"/>
                  <a:pt x="763544" y="47333"/>
                  <a:pt x="763544" y="285458"/>
                </a:cubicBezTo>
                <a:cubicBezTo>
                  <a:pt x="763544" y="523583"/>
                  <a:pt x="572644" y="285458"/>
                  <a:pt x="572644" y="380708"/>
                </a:cubicBezTo>
                <a:lnTo>
                  <a:pt x="572644" y="571208"/>
                </a:lnTo>
                <a:lnTo>
                  <a:pt x="381744" y="571208"/>
                </a:lnTo>
                <a:cubicBezTo>
                  <a:pt x="286294" y="571208"/>
                  <a:pt x="524914" y="380708"/>
                  <a:pt x="286294" y="380708"/>
                </a:cubicBezTo>
                <a:cubicBezTo>
                  <a:pt x="47673" y="380708"/>
                  <a:pt x="286294" y="571208"/>
                  <a:pt x="190844" y="571208"/>
                </a:cubicBezTo>
                <a:lnTo>
                  <a:pt x="-56" y="571208"/>
                </a:lnTo>
                <a:lnTo>
                  <a:pt x="-56" y="-292"/>
                </a:lnTo>
                <a:close/>
              </a:path>
            </a:pathLst>
          </a:custGeom>
          <a:solidFill>
            <a:schemeClr val="accent2"/>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199" name="Google Shape;199;p11"/>
          <p:cNvSpPr/>
          <p:nvPr/>
        </p:nvSpPr>
        <p:spPr>
          <a:xfrm>
            <a:off x="1026285" y="26799"/>
            <a:ext cx="1020931" cy="977265"/>
          </a:xfrm>
          <a:custGeom>
            <a:rect b="b" l="l" r="r" t="t"/>
            <a:pathLst>
              <a:path extrusionOk="0" h="571500" w="573557">
                <a:moveTo>
                  <a:pt x="-68" y="-111"/>
                </a:moveTo>
                <a:lnTo>
                  <a:pt x="573489" y="-111"/>
                </a:lnTo>
                <a:lnTo>
                  <a:pt x="573489" y="190389"/>
                </a:lnTo>
                <a:cubicBezTo>
                  <a:pt x="573489" y="285639"/>
                  <a:pt x="382303" y="47514"/>
                  <a:pt x="382303" y="285639"/>
                </a:cubicBezTo>
                <a:cubicBezTo>
                  <a:pt x="382303" y="523764"/>
                  <a:pt x="573489" y="285639"/>
                  <a:pt x="573489" y="380889"/>
                </a:cubicBezTo>
                <a:lnTo>
                  <a:pt x="573489" y="571389"/>
                </a:lnTo>
                <a:lnTo>
                  <a:pt x="382303" y="571389"/>
                </a:lnTo>
                <a:cubicBezTo>
                  <a:pt x="286710" y="571389"/>
                  <a:pt x="525693" y="380889"/>
                  <a:pt x="286710" y="380889"/>
                </a:cubicBezTo>
                <a:cubicBezTo>
                  <a:pt x="47728" y="380889"/>
                  <a:pt x="286710" y="571389"/>
                  <a:pt x="191118" y="571389"/>
                </a:cubicBezTo>
                <a:lnTo>
                  <a:pt x="-68" y="571389"/>
                </a:lnTo>
                <a:lnTo>
                  <a:pt x="-68" y="380889"/>
                </a:lnTo>
                <a:cubicBezTo>
                  <a:pt x="-68" y="285639"/>
                  <a:pt x="191118" y="523764"/>
                  <a:pt x="191118" y="285639"/>
                </a:cubicBezTo>
                <a:cubicBezTo>
                  <a:pt x="191118" y="47514"/>
                  <a:pt x="-68" y="285639"/>
                  <a:pt x="-68" y="190389"/>
                </a:cubicBezTo>
                <a:lnTo>
                  <a:pt x="-68" y="-111"/>
                </a:lnTo>
                <a:close/>
              </a:path>
            </a:pathLst>
          </a:custGeom>
          <a:solidFill>
            <a:schemeClr val="accent2"/>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00" name="Google Shape;200;p11"/>
          <p:cNvSpPr/>
          <p:nvPr/>
        </p:nvSpPr>
        <p:spPr>
          <a:xfrm>
            <a:off x="6506" y="26799"/>
            <a:ext cx="1359021" cy="1305576"/>
          </a:xfrm>
          <a:custGeom>
            <a:rect b="b" l="l" r="r" t="t"/>
            <a:pathLst>
              <a:path extrusionOk="0" h="763495" w="763495">
                <a:moveTo>
                  <a:pt x="-68" y="-111"/>
                </a:moveTo>
                <a:lnTo>
                  <a:pt x="572556" y="-111"/>
                </a:lnTo>
                <a:lnTo>
                  <a:pt x="572556" y="190761"/>
                </a:lnTo>
                <a:cubicBezTo>
                  <a:pt x="572556" y="286201"/>
                  <a:pt x="763427" y="47609"/>
                  <a:pt x="763427" y="286201"/>
                </a:cubicBezTo>
                <a:cubicBezTo>
                  <a:pt x="763427" y="524793"/>
                  <a:pt x="572556" y="286201"/>
                  <a:pt x="572556" y="381642"/>
                </a:cubicBezTo>
                <a:lnTo>
                  <a:pt x="572556" y="572513"/>
                </a:lnTo>
                <a:lnTo>
                  <a:pt x="381684" y="572513"/>
                </a:lnTo>
                <a:cubicBezTo>
                  <a:pt x="286244" y="572513"/>
                  <a:pt x="524836" y="763385"/>
                  <a:pt x="286244" y="763385"/>
                </a:cubicBezTo>
                <a:cubicBezTo>
                  <a:pt x="47652" y="763385"/>
                  <a:pt x="286244" y="572513"/>
                  <a:pt x="190803" y="572513"/>
                </a:cubicBezTo>
                <a:lnTo>
                  <a:pt x="-68" y="572513"/>
                </a:lnTo>
                <a:lnTo>
                  <a:pt x="-68" y="-111"/>
                </a:lnTo>
                <a:close/>
              </a:path>
            </a:pathLst>
          </a:custGeom>
          <a:solidFill>
            <a:schemeClr val="accent1"/>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01" name="Google Shape;201;p11"/>
          <p:cNvSpPr/>
          <p:nvPr/>
        </p:nvSpPr>
        <p:spPr>
          <a:xfrm flipH="1" rot="-5400000">
            <a:off x="-137735" y="1152844"/>
            <a:ext cx="1305756" cy="1017270"/>
          </a:xfrm>
          <a:custGeom>
            <a:rect b="b" l="l" r="r" t="t"/>
            <a:pathLst>
              <a:path extrusionOk="0" h="571500" w="763600">
                <a:moveTo>
                  <a:pt x="-56" y="-292"/>
                </a:moveTo>
                <a:lnTo>
                  <a:pt x="572644" y="-292"/>
                </a:lnTo>
                <a:lnTo>
                  <a:pt x="572644" y="190208"/>
                </a:lnTo>
                <a:cubicBezTo>
                  <a:pt x="572644" y="285458"/>
                  <a:pt x="763544" y="47333"/>
                  <a:pt x="763544" y="285458"/>
                </a:cubicBezTo>
                <a:cubicBezTo>
                  <a:pt x="763544" y="523583"/>
                  <a:pt x="572644" y="285458"/>
                  <a:pt x="572644" y="380708"/>
                </a:cubicBezTo>
                <a:lnTo>
                  <a:pt x="572644" y="571208"/>
                </a:lnTo>
                <a:lnTo>
                  <a:pt x="381744" y="571208"/>
                </a:lnTo>
                <a:cubicBezTo>
                  <a:pt x="286294" y="571208"/>
                  <a:pt x="524914" y="380708"/>
                  <a:pt x="286294" y="380708"/>
                </a:cubicBezTo>
                <a:cubicBezTo>
                  <a:pt x="47674" y="380708"/>
                  <a:pt x="286294" y="571208"/>
                  <a:pt x="190844" y="571208"/>
                </a:cubicBezTo>
                <a:lnTo>
                  <a:pt x="-56" y="571208"/>
                </a:lnTo>
                <a:lnTo>
                  <a:pt x="-56" y="380708"/>
                </a:lnTo>
                <a:cubicBezTo>
                  <a:pt x="-56" y="285458"/>
                  <a:pt x="190844" y="523583"/>
                  <a:pt x="190844" y="285458"/>
                </a:cubicBezTo>
                <a:cubicBezTo>
                  <a:pt x="190844" y="47333"/>
                  <a:pt x="-56" y="285458"/>
                  <a:pt x="-56" y="190208"/>
                </a:cubicBezTo>
                <a:lnTo>
                  <a:pt x="-56" y="-292"/>
                </a:lnTo>
                <a:close/>
              </a:path>
            </a:pathLst>
          </a:custGeom>
          <a:solidFill>
            <a:schemeClr val="accent4"/>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202" name="Google Shape;202;p11"/>
          <p:cNvSpPr/>
          <p:nvPr/>
        </p:nvSpPr>
        <p:spPr>
          <a:xfrm>
            <a:off x="6508" y="4909854"/>
            <a:ext cx="1358786" cy="977879"/>
          </a:xfrm>
          <a:custGeom>
            <a:rect b="b" l="l" r="r" t="t"/>
            <a:pathLst>
              <a:path extrusionOk="0" h="922527" w="1232459">
                <a:moveTo>
                  <a:pt x="2424" y="0"/>
                </a:moveTo>
                <a:lnTo>
                  <a:pt x="309933" y="0"/>
                </a:lnTo>
                <a:cubicBezTo>
                  <a:pt x="463687" y="0"/>
                  <a:pt x="79301" y="307509"/>
                  <a:pt x="463687" y="307509"/>
                </a:cubicBezTo>
                <a:cubicBezTo>
                  <a:pt x="848073" y="307509"/>
                  <a:pt x="463687" y="0"/>
                  <a:pt x="617441" y="0"/>
                </a:cubicBezTo>
                <a:lnTo>
                  <a:pt x="924950" y="0"/>
                </a:lnTo>
                <a:lnTo>
                  <a:pt x="924950" y="307509"/>
                </a:lnTo>
                <a:cubicBezTo>
                  <a:pt x="924950" y="461264"/>
                  <a:pt x="1232459" y="76878"/>
                  <a:pt x="1232459" y="461264"/>
                </a:cubicBezTo>
                <a:cubicBezTo>
                  <a:pt x="1232459" y="845649"/>
                  <a:pt x="924950" y="461264"/>
                  <a:pt x="924950" y="615018"/>
                </a:cubicBezTo>
                <a:lnTo>
                  <a:pt x="924950" y="922527"/>
                </a:lnTo>
                <a:lnTo>
                  <a:pt x="617441" y="922527"/>
                </a:lnTo>
                <a:cubicBezTo>
                  <a:pt x="463687" y="922527"/>
                  <a:pt x="848073" y="615018"/>
                  <a:pt x="463687" y="615018"/>
                </a:cubicBezTo>
                <a:cubicBezTo>
                  <a:pt x="79301" y="615018"/>
                  <a:pt x="463687" y="922527"/>
                  <a:pt x="309933" y="922527"/>
                </a:cubicBezTo>
                <a:lnTo>
                  <a:pt x="2424" y="922527"/>
                </a:lnTo>
                <a:lnTo>
                  <a:pt x="2424" y="615018"/>
                </a:lnTo>
                <a:lnTo>
                  <a:pt x="0" y="598985"/>
                </a:lnTo>
                <a:lnTo>
                  <a:pt x="0" y="323542"/>
                </a:lnTo>
                <a:lnTo>
                  <a:pt x="2424" y="307509"/>
                </a:lnTo>
                <a:close/>
              </a:path>
            </a:pathLst>
          </a:custGeom>
          <a:solidFill>
            <a:schemeClr val="accent4"/>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203" name="Google Shape;203;p11"/>
          <p:cNvSpPr/>
          <p:nvPr/>
        </p:nvSpPr>
        <p:spPr>
          <a:xfrm rot="5400000">
            <a:off x="11184507" y="8318"/>
            <a:ext cx="980782" cy="1017270"/>
          </a:xfrm>
          <a:custGeom>
            <a:rect b="b" l="l" r="r" t="t"/>
            <a:pathLst>
              <a:path extrusionOk="0" h="571500" w="573557">
                <a:moveTo>
                  <a:pt x="-68" y="-111"/>
                </a:moveTo>
                <a:lnTo>
                  <a:pt x="573489" y="-111"/>
                </a:lnTo>
                <a:lnTo>
                  <a:pt x="573489" y="190389"/>
                </a:lnTo>
                <a:cubicBezTo>
                  <a:pt x="573489" y="285639"/>
                  <a:pt x="382303" y="47514"/>
                  <a:pt x="382303" y="285639"/>
                </a:cubicBezTo>
                <a:cubicBezTo>
                  <a:pt x="382303" y="523764"/>
                  <a:pt x="573489" y="285639"/>
                  <a:pt x="573489" y="380889"/>
                </a:cubicBezTo>
                <a:lnTo>
                  <a:pt x="573489" y="571389"/>
                </a:lnTo>
                <a:lnTo>
                  <a:pt x="382303" y="571389"/>
                </a:lnTo>
                <a:cubicBezTo>
                  <a:pt x="286710" y="571389"/>
                  <a:pt x="525693" y="380889"/>
                  <a:pt x="286710" y="380889"/>
                </a:cubicBezTo>
                <a:cubicBezTo>
                  <a:pt x="47728" y="380889"/>
                  <a:pt x="286710" y="571389"/>
                  <a:pt x="191118" y="571389"/>
                </a:cubicBezTo>
                <a:lnTo>
                  <a:pt x="-68" y="571389"/>
                </a:lnTo>
                <a:lnTo>
                  <a:pt x="-68" y="-111"/>
                </a:lnTo>
                <a:close/>
              </a:path>
            </a:pathLst>
          </a:custGeom>
          <a:solidFill>
            <a:schemeClr val="accent4"/>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204" name="Google Shape;204;p11"/>
          <p:cNvSpPr/>
          <p:nvPr/>
        </p:nvSpPr>
        <p:spPr>
          <a:xfrm flipH="1" rot="5400000">
            <a:off x="10860511" y="975147"/>
            <a:ext cx="1628775" cy="1017270"/>
          </a:xfrm>
          <a:custGeom>
            <a:rect b="b" l="l" r="r" t="t"/>
            <a:pathLst>
              <a:path extrusionOk="0" h="571500" w="952500">
                <a:moveTo>
                  <a:pt x="190432" y="-111"/>
                </a:moveTo>
                <a:lnTo>
                  <a:pt x="761932" y="-111"/>
                </a:lnTo>
                <a:lnTo>
                  <a:pt x="761932" y="190389"/>
                </a:lnTo>
                <a:cubicBezTo>
                  <a:pt x="761932" y="285639"/>
                  <a:pt x="952432" y="47514"/>
                  <a:pt x="952432" y="285639"/>
                </a:cubicBezTo>
                <a:cubicBezTo>
                  <a:pt x="952432" y="523764"/>
                  <a:pt x="761932" y="285639"/>
                  <a:pt x="761932" y="380889"/>
                </a:cubicBezTo>
                <a:lnTo>
                  <a:pt x="761932" y="571389"/>
                </a:lnTo>
                <a:lnTo>
                  <a:pt x="571432" y="571389"/>
                </a:lnTo>
                <a:cubicBezTo>
                  <a:pt x="476182" y="571389"/>
                  <a:pt x="714307" y="380889"/>
                  <a:pt x="476182" y="380889"/>
                </a:cubicBezTo>
                <a:cubicBezTo>
                  <a:pt x="238057" y="380889"/>
                  <a:pt x="476182" y="571389"/>
                  <a:pt x="380932" y="571389"/>
                </a:cubicBezTo>
                <a:lnTo>
                  <a:pt x="190432" y="571389"/>
                </a:lnTo>
                <a:lnTo>
                  <a:pt x="190432" y="380889"/>
                </a:lnTo>
                <a:cubicBezTo>
                  <a:pt x="190432" y="285639"/>
                  <a:pt x="-68" y="523764"/>
                  <a:pt x="-68" y="285639"/>
                </a:cubicBezTo>
                <a:cubicBezTo>
                  <a:pt x="-68" y="47514"/>
                  <a:pt x="190432" y="285639"/>
                  <a:pt x="190432" y="190389"/>
                </a:cubicBezTo>
                <a:lnTo>
                  <a:pt x="190432" y="-111"/>
                </a:lnTo>
                <a:close/>
              </a:path>
            </a:pathLst>
          </a:custGeom>
          <a:solidFill>
            <a:schemeClr val="accent2"/>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205" name="Google Shape;205;p11"/>
          <p:cNvSpPr/>
          <p:nvPr/>
        </p:nvSpPr>
        <p:spPr>
          <a:xfrm flipH="1">
            <a:off x="10826706" y="4893863"/>
            <a:ext cx="1358786" cy="977879"/>
          </a:xfrm>
          <a:custGeom>
            <a:rect b="b" l="l" r="r" t="t"/>
            <a:pathLst>
              <a:path extrusionOk="0" h="922527" w="1232459">
                <a:moveTo>
                  <a:pt x="2424" y="0"/>
                </a:moveTo>
                <a:lnTo>
                  <a:pt x="309933" y="0"/>
                </a:lnTo>
                <a:cubicBezTo>
                  <a:pt x="463687" y="0"/>
                  <a:pt x="79301" y="307509"/>
                  <a:pt x="463687" y="307509"/>
                </a:cubicBezTo>
                <a:cubicBezTo>
                  <a:pt x="848073" y="307509"/>
                  <a:pt x="463687" y="0"/>
                  <a:pt x="617441" y="0"/>
                </a:cubicBezTo>
                <a:lnTo>
                  <a:pt x="924950" y="0"/>
                </a:lnTo>
                <a:lnTo>
                  <a:pt x="924950" y="307509"/>
                </a:lnTo>
                <a:cubicBezTo>
                  <a:pt x="924950" y="461264"/>
                  <a:pt x="1232459" y="76878"/>
                  <a:pt x="1232459" y="461264"/>
                </a:cubicBezTo>
                <a:cubicBezTo>
                  <a:pt x="1232459" y="845649"/>
                  <a:pt x="924950" y="461264"/>
                  <a:pt x="924950" y="615018"/>
                </a:cubicBezTo>
                <a:lnTo>
                  <a:pt x="924950" y="922527"/>
                </a:lnTo>
                <a:lnTo>
                  <a:pt x="617441" y="922527"/>
                </a:lnTo>
                <a:cubicBezTo>
                  <a:pt x="463687" y="922527"/>
                  <a:pt x="848073" y="615018"/>
                  <a:pt x="463687" y="615018"/>
                </a:cubicBezTo>
                <a:cubicBezTo>
                  <a:pt x="79301" y="615018"/>
                  <a:pt x="463687" y="922527"/>
                  <a:pt x="309933" y="922527"/>
                </a:cubicBezTo>
                <a:lnTo>
                  <a:pt x="2424" y="922527"/>
                </a:lnTo>
                <a:lnTo>
                  <a:pt x="2424" y="615018"/>
                </a:lnTo>
                <a:lnTo>
                  <a:pt x="0" y="598985"/>
                </a:lnTo>
                <a:lnTo>
                  <a:pt x="0" y="323542"/>
                </a:lnTo>
                <a:lnTo>
                  <a:pt x="2424" y="307509"/>
                </a:lnTo>
                <a:close/>
              </a:path>
            </a:pathLst>
          </a:custGeom>
          <a:solidFill>
            <a:schemeClr val="accent2"/>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206" name="Google Shape;206;p11"/>
          <p:cNvSpPr/>
          <p:nvPr/>
        </p:nvSpPr>
        <p:spPr>
          <a:xfrm rot="10800000">
            <a:off x="10826472" y="5541227"/>
            <a:ext cx="1359021" cy="1305576"/>
          </a:xfrm>
          <a:custGeom>
            <a:rect b="b" l="l" r="r" t="t"/>
            <a:pathLst>
              <a:path extrusionOk="0" h="763495" w="763495">
                <a:moveTo>
                  <a:pt x="-68" y="-111"/>
                </a:moveTo>
                <a:lnTo>
                  <a:pt x="572556" y="-111"/>
                </a:lnTo>
                <a:lnTo>
                  <a:pt x="572556" y="190761"/>
                </a:lnTo>
                <a:cubicBezTo>
                  <a:pt x="572556" y="286201"/>
                  <a:pt x="763427" y="47609"/>
                  <a:pt x="763427" y="286201"/>
                </a:cubicBezTo>
                <a:cubicBezTo>
                  <a:pt x="763427" y="524793"/>
                  <a:pt x="572556" y="286201"/>
                  <a:pt x="572556" y="381642"/>
                </a:cubicBezTo>
                <a:lnTo>
                  <a:pt x="572556" y="572513"/>
                </a:lnTo>
                <a:lnTo>
                  <a:pt x="381684" y="572513"/>
                </a:lnTo>
                <a:cubicBezTo>
                  <a:pt x="286244" y="572513"/>
                  <a:pt x="524836" y="763385"/>
                  <a:pt x="286244" y="763385"/>
                </a:cubicBezTo>
                <a:cubicBezTo>
                  <a:pt x="47652" y="763385"/>
                  <a:pt x="286244" y="572513"/>
                  <a:pt x="190803" y="572513"/>
                </a:cubicBezTo>
                <a:lnTo>
                  <a:pt x="-68" y="572513"/>
                </a:lnTo>
                <a:lnTo>
                  <a:pt x="-68" y="-111"/>
                </a:lnTo>
                <a:close/>
              </a:path>
            </a:pathLst>
          </a:custGeom>
          <a:solidFill>
            <a:schemeClr val="accent3"/>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207" name="Google Shape;207;p11"/>
          <p:cNvSpPr/>
          <p:nvPr/>
        </p:nvSpPr>
        <p:spPr>
          <a:xfrm>
            <a:off x="9813109" y="26563"/>
            <a:ext cx="1695450" cy="977265"/>
          </a:xfrm>
          <a:custGeom>
            <a:rect b="b" l="l" r="r" t="t"/>
            <a:pathLst>
              <a:path extrusionOk="0" h="571500" w="952500">
                <a:moveTo>
                  <a:pt x="190432" y="-111"/>
                </a:moveTo>
                <a:lnTo>
                  <a:pt x="761932" y="-111"/>
                </a:lnTo>
                <a:lnTo>
                  <a:pt x="761932" y="190389"/>
                </a:lnTo>
                <a:cubicBezTo>
                  <a:pt x="761932" y="285639"/>
                  <a:pt x="952432" y="47514"/>
                  <a:pt x="952432" y="285639"/>
                </a:cubicBezTo>
                <a:cubicBezTo>
                  <a:pt x="952432" y="523764"/>
                  <a:pt x="761932" y="285639"/>
                  <a:pt x="761932" y="380889"/>
                </a:cubicBezTo>
                <a:lnTo>
                  <a:pt x="761932" y="571389"/>
                </a:lnTo>
                <a:lnTo>
                  <a:pt x="571432" y="571389"/>
                </a:lnTo>
                <a:cubicBezTo>
                  <a:pt x="476182" y="571389"/>
                  <a:pt x="714307" y="380889"/>
                  <a:pt x="476182" y="380889"/>
                </a:cubicBezTo>
                <a:cubicBezTo>
                  <a:pt x="238057" y="380889"/>
                  <a:pt x="476182" y="571389"/>
                  <a:pt x="380932" y="571389"/>
                </a:cubicBezTo>
                <a:lnTo>
                  <a:pt x="190432" y="571389"/>
                </a:lnTo>
                <a:lnTo>
                  <a:pt x="190432" y="380889"/>
                </a:lnTo>
                <a:cubicBezTo>
                  <a:pt x="190432" y="285639"/>
                  <a:pt x="-68" y="523764"/>
                  <a:pt x="-68" y="285639"/>
                </a:cubicBezTo>
                <a:cubicBezTo>
                  <a:pt x="-68" y="47514"/>
                  <a:pt x="190432" y="285639"/>
                  <a:pt x="190432" y="190389"/>
                </a:cubicBezTo>
                <a:lnTo>
                  <a:pt x="190432" y="-111"/>
                </a:lnTo>
                <a:close/>
              </a:path>
            </a:pathLst>
          </a:custGeom>
          <a:solidFill>
            <a:schemeClr val="accent3"/>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208" name="Google Shape;208;p11"/>
          <p:cNvSpPr/>
          <p:nvPr/>
        </p:nvSpPr>
        <p:spPr>
          <a:xfrm flipH="1" rot="10800000">
            <a:off x="687758" y="5868241"/>
            <a:ext cx="1695450" cy="977265"/>
          </a:xfrm>
          <a:custGeom>
            <a:rect b="b" l="l" r="r" t="t"/>
            <a:pathLst>
              <a:path extrusionOk="0" h="571500" w="952500">
                <a:moveTo>
                  <a:pt x="190432" y="-111"/>
                </a:moveTo>
                <a:lnTo>
                  <a:pt x="761932" y="-111"/>
                </a:lnTo>
                <a:lnTo>
                  <a:pt x="761932" y="190389"/>
                </a:lnTo>
                <a:cubicBezTo>
                  <a:pt x="761932" y="285639"/>
                  <a:pt x="952432" y="47514"/>
                  <a:pt x="952432" y="285639"/>
                </a:cubicBezTo>
                <a:cubicBezTo>
                  <a:pt x="952432" y="523764"/>
                  <a:pt x="761932" y="285639"/>
                  <a:pt x="761932" y="380889"/>
                </a:cubicBezTo>
                <a:lnTo>
                  <a:pt x="761932" y="571389"/>
                </a:lnTo>
                <a:lnTo>
                  <a:pt x="571432" y="571389"/>
                </a:lnTo>
                <a:cubicBezTo>
                  <a:pt x="476182" y="571389"/>
                  <a:pt x="714307" y="380889"/>
                  <a:pt x="476182" y="380889"/>
                </a:cubicBezTo>
                <a:cubicBezTo>
                  <a:pt x="238057" y="380889"/>
                  <a:pt x="476182" y="571389"/>
                  <a:pt x="380932" y="571389"/>
                </a:cubicBezTo>
                <a:lnTo>
                  <a:pt x="190432" y="571389"/>
                </a:lnTo>
                <a:lnTo>
                  <a:pt x="190432" y="380889"/>
                </a:lnTo>
                <a:cubicBezTo>
                  <a:pt x="190432" y="285639"/>
                  <a:pt x="-68" y="523764"/>
                  <a:pt x="-68" y="285639"/>
                </a:cubicBezTo>
                <a:cubicBezTo>
                  <a:pt x="-68" y="47514"/>
                  <a:pt x="190432" y="285639"/>
                  <a:pt x="190432" y="190389"/>
                </a:cubicBezTo>
                <a:lnTo>
                  <a:pt x="190432" y="-111"/>
                </a:lnTo>
                <a:close/>
              </a:path>
            </a:pathLst>
          </a:custGeom>
          <a:solidFill>
            <a:schemeClr val="accent1"/>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209" name="Google Shape;209;p11"/>
          <p:cNvSpPr/>
          <p:nvPr/>
        </p:nvSpPr>
        <p:spPr>
          <a:xfrm rot="10800000">
            <a:off x="10153645" y="5872268"/>
            <a:ext cx="1020931" cy="977265"/>
          </a:xfrm>
          <a:custGeom>
            <a:rect b="b" l="l" r="r" t="t"/>
            <a:pathLst>
              <a:path extrusionOk="0" h="571500" w="573557">
                <a:moveTo>
                  <a:pt x="-68" y="-111"/>
                </a:moveTo>
                <a:lnTo>
                  <a:pt x="573489" y="-111"/>
                </a:lnTo>
                <a:lnTo>
                  <a:pt x="573489" y="190389"/>
                </a:lnTo>
                <a:cubicBezTo>
                  <a:pt x="573489" y="285639"/>
                  <a:pt x="382303" y="47514"/>
                  <a:pt x="382303" y="285639"/>
                </a:cubicBezTo>
                <a:cubicBezTo>
                  <a:pt x="382303" y="523764"/>
                  <a:pt x="573489" y="285639"/>
                  <a:pt x="573489" y="380889"/>
                </a:cubicBezTo>
                <a:lnTo>
                  <a:pt x="573489" y="571389"/>
                </a:lnTo>
                <a:lnTo>
                  <a:pt x="382303" y="571389"/>
                </a:lnTo>
                <a:cubicBezTo>
                  <a:pt x="286710" y="571389"/>
                  <a:pt x="525693" y="380889"/>
                  <a:pt x="286710" y="380889"/>
                </a:cubicBezTo>
                <a:cubicBezTo>
                  <a:pt x="47728" y="380889"/>
                  <a:pt x="286710" y="571389"/>
                  <a:pt x="191118" y="571389"/>
                </a:cubicBezTo>
                <a:lnTo>
                  <a:pt x="-68" y="571389"/>
                </a:lnTo>
                <a:lnTo>
                  <a:pt x="-68" y="380889"/>
                </a:lnTo>
                <a:cubicBezTo>
                  <a:pt x="-68" y="285639"/>
                  <a:pt x="191118" y="523764"/>
                  <a:pt x="191118" y="285639"/>
                </a:cubicBezTo>
                <a:cubicBezTo>
                  <a:pt x="191118" y="47514"/>
                  <a:pt x="-68" y="285639"/>
                  <a:pt x="-68" y="190389"/>
                </a:cubicBezTo>
                <a:lnTo>
                  <a:pt x="-68" y="-111"/>
                </a:lnTo>
                <a:close/>
              </a:path>
            </a:pathLst>
          </a:custGeom>
          <a:solidFill>
            <a:schemeClr val="accent4"/>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210" name="Google Shape;210;p11"/>
          <p:cNvSpPr txBox="1"/>
          <p:nvPr>
            <p:ph idx="5" type="subTitle"/>
          </p:nvPr>
        </p:nvSpPr>
        <p:spPr>
          <a:xfrm>
            <a:off x="2088607" y="1800281"/>
            <a:ext cx="80133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1800"/>
              <a:buNone/>
              <a:defRPr b="1" sz="1800">
                <a:solidFill>
                  <a:schemeClr val="accent1"/>
                </a:solidFill>
              </a:defRPr>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211" name="Google Shape;211;p11"/>
          <p:cNvSpPr txBox="1"/>
          <p:nvPr>
            <p:ph type="title"/>
          </p:nvPr>
        </p:nvSpPr>
        <p:spPr>
          <a:xfrm>
            <a:off x="2088600" y="663675"/>
            <a:ext cx="8013300" cy="7635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212" name="Google Shape;212;p11"/>
          <p:cNvSpPr txBox="1"/>
          <p:nvPr>
            <p:ph idx="6" type="body"/>
          </p:nvPr>
        </p:nvSpPr>
        <p:spPr>
          <a:xfrm>
            <a:off x="2088600" y="2238231"/>
            <a:ext cx="8013300" cy="925200"/>
          </a:xfrm>
          <a:prstGeom prst="rect">
            <a:avLst/>
          </a:prstGeom>
        </p:spPr>
        <p:txBody>
          <a:bodyPr anchorCtr="0" anchor="t" bIns="121900" lIns="121900" spcFirstLastPara="1" rIns="121900" wrap="square" tIns="121900">
            <a:noAutofit/>
          </a:bodyPr>
          <a:lstStyle>
            <a:lvl1pPr indent="-317500" lvl="0" marL="457200" algn="ctr">
              <a:spcBef>
                <a:spcPts val="0"/>
              </a:spcBef>
              <a:spcAft>
                <a:spcPts val="0"/>
              </a:spcAft>
              <a:buSzPts val="1400"/>
              <a:buChar char="●"/>
              <a:defRPr sz="1400"/>
            </a:lvl1pPr>
            <a:lvl2pPr indent="-317500" lvl="1" marL="914400">
              <a:spcBef>
                <a:spcPts val="2100"/>
              </a:spcBef>
              <a:spcAft>
                <a:spcPts val="0"/>
              </a:spcAft>
              <a:buSzPts val="1400"/>
              <a:buChar char="○"/>
              <a:defRPr sz="1400"/>
            </a:lvl2pPr>
            <a:lvl3pPr indent="-317500" lvl="2" marL="1371600">
              <a:spcBef>
                <a:spcPts val="2100"/>
              </a:spcBef>
              <a:spcAft>
                <a:spcPts val="0"/>
              </a:spcAft>
              <a:buSzPts val="1400"/>
              <a:buChar char="■"/>
              <a:defRPr sz="1400"/>
            </a:lvl3pPr>
            <a:lvl4pPr indent="-317500" lvl="3" marL="1828800">
              <a:spcBef>
                <a:spcPts val="2100"/>
              </a:spcBef>
              <a:spcAft>
                <a:spcPts val="0"/>
              </a:spcAft>
              <a:buSzPts val="1400"/>
              <a:buChar char="●"/>
              <a:defRPr sz="1400"/>
            </a:lvl4pPr>
            <a:lvl5pPr indent="-317500" lvl="4" marL="2286000">
              <a:spcBef>
                <a:spcPts val="2100"/>
              </a:spcBef>
              <a:spcAft>
                <a:spcPts val="0"/>
              </a:spcAft>
              <a:buSzPts val="1400"/>
              <a:buChar char="○"/>
              <a:defRPr sz="1400"/>
            </a:lvl5pPr>
            <a:lvl6pPr indent="-317500" lvl="5" marL="2743200">
              <a:spcBef>
                <a:spcPts val="2100"/>
              </a:spcBef>
              <a:spcAft>
                <a:spcPts val="0"/>
              </a:spcAft>
              <a:buSzPts val="1400"/>
              <a:buChar char="■"/>
              <a:defRPr sz="1400"/>
            </a:lvl6pPr>
            <a:lvl7pPr indent="-317500" lvl="6" marL="3200400">
              <a:spcBef>
                <a:spcPts val="2100"/>
              </a:spcBef>
              <a:spcAft>
                <a:spcPts val="0"/>
              </a:spcAft>
              <a:buSzPts val="1400"/>
              <a:buChar char="●"/>
              <a:defRPr sz="1400"/>
            </a:lvl7pPr>
            <a:lvl8pPr indent="-317500" lvl="7" marL="3657600">
              <a:spcBef>
                <a:spcPts val="2100"/>
              </a:spcBef>
              <a:spcAft>
                <a:spcPts val="0"/>
              </a:spcAft>
              <a:buSzPts val="1400"/>
              <a:buChar char="○"/>
              <a:defRPr sz="1400"/>
            </a:lvl8pPr>
            <a:lvl9pPr indent="-317500" lvl="8" marL="4114800">
              <a:spcBef>
                <a:spcPts val="2100"/>
              </a:spcBef>
              <a:spcAft>
                <a:spcPts val="2100"/>
              </a:spcAft>
              <a:buSzPts val="1400"/>
              <a:buChar char="■"/>
              <a:defRPr sz="1400"/>
            </a:lvl9pPr>
          </a:lstStyle>
          <a:p/>
        </p:txBody>
      </p:sp>
      <p:sp>
        <p:nvSpPr>
          <p:cNvPr id="213" name="Google Shape;213;p11"/>
          <p:cNvSpPr/>
          <p:nvPr/>
        </p:nvSpPr>
        <p:spPr>
          <a:xfrm rot="5400000">
            <a:off x="-508383" y="4071130"/>
            <a:ext cx="1131345" cy="114589"/>
          </a:xfrm>
          <a:custGeom>
            <a:rect b="b" l="l" r="r" t="t"/>
            <a:pathLst>
              <a:path extrusionOk="0" h="87640" w="919793">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8 Team">
  <p:cSld name="CUSTOM_8_1">
    <p:spTree>
      <p:nvGrpSpPr>
        <p:cNvPr id="214" name="Shape 214"/>
        <p:cNvGrpSpPr/>
        <p:nvPr/>
      </p:nvGrpSpPr>
      <p:grpSpPr>
        <a:xfrm>
          <a:off x="0" y="0"/>
          <a:ext cx="0" cy="0"/>
          <a:chOff x="0" y="0"/>
          <a:chExt cx="0" cy="0"/>
        </a:xfrm>
      </p:grpSpPr>
      <p:sp>
        <p:nvSpPr>
          <p:cNvPr id="215" name="Google Shape;215;p12"/>
          <p:cNvSpPr txBox="1"/>
          <p:nvPr>
            <p:ph idx="1" type="subTitle"/>
          </p:nvPr>
        </p:nvSpPr>
        <p:spPr>
          <a:xfrm>
            <a:off x="1189052" y="3715875"/>
            <a:ext cx="26589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216" name="Google Shape;216;p12"/>
          <p:cNvSpPr txBox="1"/>
          <p:nvPr>
            <p:ph idx="2" type="subTitle"/>
          </p:nvPr>
        </p:nvSpPr>
        <p:spPr>
          <a:xfrm>
            <a:off x="4713302" y="3715875"/>
            <a:ext cx="26589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217" name="Google Shape;217;p12"/>
          <p:cNvSpPr txBox="1"/>
          <p:nvPr>
            <p:ph idx="3" type="subTitle"/>
          </p:nvPr>
        </p:nvSpPr>
        <p:spPr>
          <a:xfrm>
            <a:off x="8237552" y="3715875"/>
            <a:ext cx="26586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218" name="Google Shape;218;p12"/>
          <p:cNvSpPr txBox="1"/>
          <p:nvPr>
            <p:ph type="title"/>
          </p:nvPr>
        </p:nvSpPr>
        <p:spPr>
          <a:xfrm>
            <a:off x="1189050" y="669575"/>
            <a:ext cx="9707400" cy="7635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4000"/>
              <a:buFont typeface="Aldrich"/>
              <a:buNone/>
              <a:defRPr/>
            </a:lvl1pPr>
            <a:lvl2pPr lvl="1"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219" name="Google Shape;219;p12"/>
          <p:cNvSpPr txBox="1"/>
          <p:nvPr>
            <p:ph idx="4" type="body"/>
          </p:nvPr>
        </p:nvSpPr>
        <p:spPr>
          <a:xfrm>
            <a:off x="1189050" y="4153825"/>
            <a:ext cx="2658900" cy="925200"/>
          </a:xfrm>
          <a:prstGeom prst="rect">
            <a:avLst/>
          </a:prstGeom>
        </p:spPr>
        <p:txBody>
          <a:bodyPr anchorCtr="0" anchor="t" bIns="121900" lIns="121900" spcFirstLastPara="1" rIns="121900" wrap="square" tIns="121900">
            <a:noAutofit/>
          </a:bodyPr>
          <a:lstStyle>
            <a:lvl1pPr indent="-336550" lvl="0" marL="457200" rtl="0">
              <a:spcBef>
                <a:spcPts val="0"/>
              </a:spcBef>
              <a:spcAft>
                <a:spcPts val="0"/>
              </a:spcAft>
              <a:buSzPts val="1700"/>
              <a:buChar char="●"/>
              <a:defRPr sz="1700"/>
            </a:lvl1pPr>
            <a:lvl2pPr indent="-336550" lvl="1" marL="914400" rtl="0">
              <a:spcBef>
                <a:spcPts val="2100"/>
              </a:spcBef>
              <a:spcAft>
                <a:spcPts val="0"/>
              </a:spcAft>
              <a:buSzPts val="1700"/>
              <a:buChar char="○"/>
              <a:defRPr sz="1700"/>
            </a:lvl2pPr>
            <a:lvl3pPr indent="-336550" lvl="2" marL="1371600" rtl="0">
              <a:spcBef>
                <a:spcPts val="2100"/>
              </a:spcBef>
              <a:spcAft>
                <a:spcPts val="0"/>
              </a:spcAft>
              <a:buSzPts val="1700"/>
              <a:buChar char="■"/>
              <a:defRPr sz="1700"/>
            </a:lvl3pPr>
            <a:lvl4pPr indent="-336550" lvl="3" marL="1828800" rtl="0">
              <a:spcBef>
                <a:spcPts val="2100"/>
              </a:spcBef>
              <a:spcAft>
                <a:spcPts val="0"/>
              </a:spcAft>
              <a:buSzPts val="1700"/>
              <a:buChar char="●"/>
              <a:defRPr sz="1700"/>
            </a:lvl4pPr>
            <a:lvl5pPr indent="-336550" lvl="4" marL="2286000" rtl="0">
              <a:spcBef>
                <a:spcPts val="2100"/>
              </a:spcBef>
              <a:spcAft>
                <a:spcPts val="0"/>
              </a:spcAft>
              <a:buSzPts val="1700"/>
              <a:buChar char="○"/>
              <a:defRPr sz="1700"/>
            </a:lvl5pPr>
            <a:lvl6pPr indent="-336550" lvl="5" marL="2743200" rtl="0">
              <a:spcBef>
                <a:spcPts val="2100"/>
              </a:spcBef>
              <a:spcAft>
                <a:spcPts val="0"/>
              </a:spcAft>
              <a:buSzPts val="1700"/>
              <a:buChar char="■"/>
              <a:defRPr sz="1700"/>
            </a:lvl6pPr>
            <a:lvl7pPr indent="-336550" lvl="6" marL="3200400" rtl="0">
              <a:spcBef>
                <a:spcPts val="2100"/>
              </a:spcBef>
              <a:spcAft>
                <a:spcPts val="0"/>
              </a:spcAft>
              <a:buSzPts val="1700"/>
              <a:buChar char="●"/>
              <a:defRPr sz="1700"/>
            </a:lvl7pPr>
            <a:lvl8pPr indent="-336550" lvl="7" marL="3657600" rtl="0">
              <a:spcBef>
                <a:spcPts val="2100"/>
              </a:spcBef>
              <a:spcAft>
                <a:spcPts val="0"/>
              </a:spcAft>
              <a:buSzPts val="1700"/>
              <a:buChar char="○"/>
              <a:defRPr sz="1700"/>
            </a:lvl8pPr>
            <a:lvl9pPr indent="-336550" lvl="8" marL="4114800" rtl="0">
              <a:spcBef>
                <a:spcPts val="2100"/>
              </a:spcBef>
              <a:spcAft>
                <a:spcPts val="2100"/>
              </a:spcAft>
              <a:buSzPts val="1700"/>
              <a:buChar char="■"/>
              <a:defRPr sz="1700"/>
            </a:lvl9pPr>
          </a:lstStyle>
          <a:p/>
        </p:txBody>
      </p:sp>
      <p:sp>
        <p:nvSpPr>
          <p:cNvPr id="220" name="Google Shape;220;p12"/>
          <p:cNvSpPr txBox="1"/>
          <p:nvPr>
            <p:ph idx="5" type="body"/>
          </p:nvPr>
        </p:nvSpPr>
        <p:spPr>
          <a:xfrm>
            <a:off x="4713300" y="4142396"/>
            <a:ext cx="2658900" cy="923400"/>
          </a:xfrm>
          <a:prstGeom prst="rect">
            <a:avLst/>
          </a:prstGeom>
        </p:spPr>
        <p:txBody>
          <a:bodyPr anchorCtr="0" anchor="t" bIns="121900" lIns="121900" spcFirstLastPara="1" rIns="121900" wrap="square" tIns="121900">
            <a:noAutofit/>
          </a:bodyPr>
          <a:lstStyle>
            <a:lvl1pPr indent="-336550" lvl="0" marL="457200" rtl="0">
              <a:spcBef>
                <a:spcPts val="0"/>
              </a:spcBef>
              <a:spcAft>
                <a:spcPts val="0"/>
              </a:spcAft>
              <a:buSzPts val="1700"/>
              <a:buChar char="●"/>
              <a:defRPr sz="1700"/>
            </a:lvl1pPr>
            <a:lvl2pPr indent="-336550" lvl="1" marL="914400" rtl="0">
              <a:spcBef>
                <a:spcPts val="2100"/>
              </a:spcBef>
              <a:spcAft>
                <a:spcPts val="0"/>
              </a:spcAft>
              <a:buSzPts val="1700"/>
              <a:buChar char="○"/>
              <a:defRPr sz="1700"/>
            </a:lvl2pPr>
            <a:lvl3pPr indent="-336550" lvl="2" marL="1371600" rtl="0">
              <a:spcBef>
                <a:spcPts val="2100"/>
              </a:spcBef>
              <a:spcAft>
                <a:spcPts val="0"/>
              </a:spcAft>
              <a:buSzPts val="1700"/>
              <a:buChar char="■"/>
              <a:defRPr sz="1700"/>
            </a:lvl3pPr>
            <a:lvl4pPr indent="-336550" lvl="3" marL="1828800" rtl="0">
              <a:spcBef>
                <a:spcPts val="2100"/>
              </a:spcBef>
              <a:spcAft>
                <a:spcPts val="0"/>
              </a:spcAft>
              <a:buSzPts val="1700"/>
              <a:buChar char="●"/>
              <a:defRPr sz="1700"/>
            </a:lvl4pPr>
            <a:lvl5pPr indent="-336550" lvl="4" marL="2286000" rtl="0">
              <a:spcBef>
                <a:spcPts val="2100"/>
              </a:spcBef>
              <a:spcAft>
                <a:spcPts val="0"/>
              </a:spcAft>
              <a:buSzPts val="1700"/>
              <a:buChar char="○"/>
              <a:defRPr sz="1700"/>
            </a:lvl5pPr>
            <a:lvl6pPr indent="-336550" lvl="5" marL="2743200" rtl="0">
              <a:spcBef>
                <a:spcPts val="2100"/>
              </a:spcBef>
              <a:spcAft>
                <a:spcPts val="0"/>
              </a:spcAft>
              <a:buSzPts val="1700"/>
              <a:buChar char="■"/>
              <a:defRPr sz="1700"/>
            </a:lvl6pPr>
            <a:lvl7pPr indent="-336550" lvl="6" marL="3200400" rtl="0">
              <a:spcBef>
                <a:spcPts val="2100"/>
              </a:spcBef>
              <a:spcAft>
                <a:spcPts val="0"/>
              </a:spcAft>
              <a:buSzPts val="1700"/>
              <a:buChar char="●"/>
              <a:defRPr sz="1700"/>
            </a:lvl7pPr>
            <a:lvl8pPr indent="-336550" lvl="7" marL="3657600" rtl="0">
              <a:spcBef>
                <a:spcPts val="2100"/>
              </a:spcBef>
              <a:spcAft>
                <a:spcPts val="0"/>
              </a:spcAft>
              <a:buSzPts val="1700"/>
              <a:buChar char="○"/>
              <a:defRPr sz="1700"/>
            </a:lvl8pPr>
            <a:lvl9pPr indent="-336550" lvl="8" marL="4114800" rtl="0">
              <a:spcBef>
                <a:spcPts val="2100"/>
              </a:spcBef>
              <a:spcAft>
                <a:spcPts val="2100"/>
              </a:spcAft>
              <a:buSzPts val="1700"/>
              <a:buChar char="■"/>
              <a:defRPr sz="1700"/>
            </a:lvl9pPr>
          </a:lstStyle>
          <a:p/>
        </p:txBody>
      </p:sp>
      <p:sp>
        <p:nvSpPr>
          <p:cNvPr id="221" name="Google Shape;221;p12"/>
          <p:cNvSpPr txBox="1"/>
          <p:nvPr>
            <p:ph idx="6" type="body"/>
          </p:nvPr>
        </p:nvSpPr>
        <p:spPr>
          <a:xfrm>
            <a:off x="8237550" y="4129167"/>
            <a:ext cx="2658900" cy="923400"/>
          </a:xfrm>
          <a:prstGeom prst="rect">
            <a:avLst/>
          </a:prstGeom>
        </p:spPr>
        <p:txBody>
          <a:bodyPr anchorCtr="0" anchor="t" bIns="121900" lIns="121900" spcFirstLastPara="1" rIns="121900" wrap="square" tIns="121900">
            <a:noAutofit/>
          </a:bodyPr>
          <a:lstStyle>
            <a:lvl1pPr indent="-336550" lvl="0" marL="457200" rtl="0">
              <a:spcBef>
                <a:spcPts val="0"/>
              </a:spcBef>
              <a:spcAft>
                <a:spcPts val="0"/>
              </a:spcAft>
              <a:buSzPts val="1700"/>
              <a:buChar char="●"/>
              <a:defRPr sz="1700"/>
            </a:lvl1pPr>
            <a:lvl2pPr indent="-336550" lvl="1" marL="914400" rtl="0">
              <a:spcBef>
                <a:spcPts val="2100"/>
              </a:spcBef>
              <a:spcAft>
                <a:spcPts val="0"/>
              </a:spcAft>
              <a:buSzPts val="1700"/>
              <a:buChar char="○"/>
              <a:defRPr sz="1700"/>
            </a:lvl2pPr>
            <a:lvl3pPr indent="-336550" lvl="2" marL="1371600" rtl="0">
              <a:spcBef>
                <a:spcPts val="2100"/>
              </a:spcBef>
              <a:spcAft>
                <a:spcPts val="0"/>
              </a:spcAft>
              <a:buSzPts val="1700"/>
              <a:buChar char="■"/>
              <a:defRPr sz="1700"/>
            </a:lvl3pPr>
            <a:lvl4pPr indent="-336550" lvl="3" marL="1828800" rtl="0">
              <a:spcBef>
                <a:spcPts val="2100"/>
              </a:spcBef>
              <a:spcAft>
                <a:spcPts val="0"/>
              </a:spcAft>
              <a:buSzPts val="1700"/>
              <a:buChar char="●"/>
              <a:defRPr sz="1700"/>
            </a:lvl4pPr>
            <a:lvl5pPr indent="-336550" lvl="4" marL="2286000" rtl="0">
              <a:spcBef>
                <a:spcPts val="2100"/>
              </a:spcBef>
              <a:spcAft>
                <a:spcPts val="0"/>
              </a:spcAft>
              <a:buSzPts val="1700"/>
              <a:buChar char="○"/>
              <a:defRPr sz="1700"/>
            </a:lvl5pPr>
            <a:lvl6pPr indent="-336550" lvl="5" marL="2743200" rtl="0">
              <a:spcBef>
                <a:spcPts val="2100"/>
              </a:spcBef>
              <a:spcAft>
                <a:spcPts val="0"/>
              </a:spcAft>
              <a:buSzPts val="1700"/>
              <a:buChar char="■"/>
              <a:defRPr sz="1700"/>
            </a:lvl6pPr>
            <a:lvl7pPr indent="-336550" lvl="6" marL="3200400" rtl="0">
              <a:spcBef>
                <a:spcPts val="2100"/>
              </a:spcBef>
              <a:spcAft>
                <a:spcPts val="0"/>
              </a:spcAft>
              <a:buSzPts val="1700"/>
              <a:buChar char="●"/>
              <a:defRPr sz="1700"/>
            </a:lvl7pPr>
            <a:lvl8pPr indent="-336550" lvl="7" marL="3657600" rtl="0">
              <a:spcBef>
                <a:spcPts val="2100"/>
              </a:spcBef>
              <a:spcAft>
                <a:spcPts val="0"/>
              </a:spcAft>
              <a:buSzPts val="1700"/>
              <a:buChar char="○"/>
              <a:defRPr sz="1700"/>
            </a:lvl8pPr>
            <a:lvl9pPr indent="-336550" lvl="8" marL="4114800" rtl="0">
              <a:spcBef>
                <a:spcPts val="2100"/>
              </a:spcBef>
              <a:spcAft>
                <a:spcPts val="2100"/>
              </a:spcAft>
              <a:buSzPts val="1700"/>
              <a:buChar char="■"/>
              <a:defRPr sz="1700"/>
            </a:lvl9pPr>
          </a:lstStyle>
          <a:p/>
        </p:txBody>
      </p:sp>
      <p:sp>
        <p:nvSpPr>
          <p:cNvPr id="222" name="Google Shape;222;p12"/>
          <p:cNvSpPr/>
          <p:nvPr/>
        </p:nvSpPr>
        <p:spPr>
          <a:xfrm>
            <a:off x="6506" y="26799"/>
            <a:ext cx="1359021" cy="1305576"/>
          </a:xfrm>
          <a:custGeom>
            <a:rect b="b" l="l" r="r" t="t"/>
            <a:pathLst>
              <a:path extrusionOk="0" h="763495" w="763495">
                <a:moveTo>
                  <a:pt x="-68" y="-111"/>
                </a:moveTo>
                <a:lnTo>
                  <a:pt x="572556" y="-111"/>
                </a:lnTo>
                <a:lnTo>
                  <a:pt x="572556" y="190761"/>
                </a:lnTo>
                <a:cubicBezTo>
                  <a:pt x="572556" y="286201"/>
                  <a:pt x="763427" y="47609"/>
                  <a:pt x="763427" y="286201"/>
                </a:cubicBezTo>
                <a:cubicBezTo>
                  <a:pt x="763427" y="524793"/>
                  <a:pt x="572556" y="286201"/>
                  <a:pt x="572556" y="381642"/>
                </a:cubicBezTo>
                <a:lnTo>
                  <a:pt x="572556" y="572513"/>
                </a:lnTo>
                <a:lnTo>
                  <a:pt x="381684" y="572513"/>
                </a:lnTo>
                <a:cubicBezTo>
                  <a:pt x="286244" y="572513"/>
                  <a:pt x="524836" y="763385"/>
                  <a:pt x="286244" y="763385"/>
                </a:cubicBezTo>
                <a:cubicBezTo>
                  <a:pt x="47652" y="763385"/>
                  <a:pt x="286244" y="572513"/>
                  <a:pt x="190803" y="572513"/>
                </a:cubicBezTo>
                <a:lnTo>
                  <a:pt x="-68" y="572513"/>
                </a:lnTo>
                <a:lnTo>
                  <a:pt x="-68" y="-111"/>
                </a:lnTo>
                <a:close/>
              </a:path>
            </a:pathLst>
          </a:custGeom>
          <a:solidFill>
            <a:schemeClr val="accent1"/>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23" name="Google Shape;223;p12"/>
          <p:cNvSpPr/>
          <p:nvPr/>
        </p:nvSpPr>
        <p:spPr>
          <a:xfrm flipH="1" rot="-5400000">
            <a:off x="-137735" y="1152844"/>
            <a:ext cx="1305756" cy="1017270"/>
          </a:xfrm>
          <a:custGeom>
            <a:rect b="b" l="l" r="r" t="t"/>
            <a:pathLst>
              <a:path extrusionOk="0" h="571500" w="763600">
                <a:moveTo>
                  <a:pt x="-56" y="-292"/>
                </a:moveTo>
                <a:lnTo>
                  <a:pt x="572644" y="-292"/>
                </a:lnTo>
                <a:lnTo>
                  <a:pt x="572644" y="190208"/>
                </a:lnTo>
                <a:cubicBezTo>
                  <a:pt x="572644" y="285458"/>
                  <a:pt x="763544" y="47333"/>
                  <a:pt x="763544" y="285458"/>
                </a:cubicBezTo>
                <a:cubicBezTo>
                  <a:pt x="763544" y="523583"/>
                  <a:pt x="572644" y="285458"/>
                  <a:pt x="572644" y="380708"/>
                </a:cubicBezTo>
                <a:lnTo>
                  <a:pt x="572644" y="571208"/>
                </a:lnTo>
                <a:lnTo>
                  <a:pt x="381744" y="571208"/>
                </a:lnTo>
                <a:cubicBezTo>
                  <a:pt x="286294" y="571208"/>
                  <a:pt x="524914" y="380708"/>
                  <a:pt x="286294" y="380708"/>
                </a:cubicBezTo>
                <a:cubicBezTo>
                  <a:pt x="47674" y="380708"/>
                  <a:pt x="286294" y="571208"/>
                  <a:pt x="190844" y="571208"/>
                </a:cubicBezTo>
                <a:lnTo>
                  <a:pt x="-56" y="571208"/>
                </a:lnTo>
                <a:lnTo>
                  <a:pt x="-56" y="380708"/>
                </a:lnTo>
                <a:cubicBezTo>
                  <a:pt x="-56" y="285458"/>
                  <a:pt x="190844" y="523583"/>
                  <a:pt x="190844" y="285458"/>
                </a:cubicBezTo>
                <a:cubicBezTo>
                  <a:pt x="190844" y="47333"/>
                  <a:pt x="-56" y="285458"/>
                  <a:pt x="-56" y="190208"/>
                </a:cubicBezTo>
                <a:lnTo>
                  <a:pt x="-56" y="-292"/>
                </a:lnTo>
                <a:close/>
              </a:path>
            </a:pathLst>
          </a:custGeom>
          <a:solidFill>
            <a:schemeClr val="accent4"/>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224" name="Google Shape;224;p12"/>
          <p:cNvSpPr/>
          <p:nvPr/>
        </p:nvSpPr>
        <p:spPr>
          <a:xfrm>
            <a:off x="1703756" y="26799"/>
            <a:ext cx="1695450" cy="977265"/>
          </a:xfrm>
          <a:custGeom>
            <a:rect b="b" l="l" r="r" t="t"/>
            <a:pathLst>
              <a:path extrusionOk="0" h="571500" w="952500">
                <a:moveTo>
                  <a:pt x="190432" y="-111"/>
                </a:moveTo>
                <a:lnTo>
                  <a:pt x="761932" y="-111"/>
                </a:lnTo>
                <a:lnTo>
                  <a:pt x="761932" y="190389"/>
                </a:lnTo>
                <a:cubicBezTo>
                  <a:pt x="761932" y="285639"/>
                  <a:pt x="952432" y="47514"/>
                  <a:pt x="952432" y="285639"/>
                </a:cubicBezTo>
                <a:cubicBezTo>
                  <a:pt x="952432" y="523764"/>
                  <a:pt x="761932" y="285639"/>
                  <a:pt x="761932" y="380889"/>
                </a:cubicBezTo>
                <a:lnTo>
                  <a:pt x="761932" y="571389"/>
                </a:lnTo>
                <a:lnTo>
                  <a:pt x="571432" y="571389"/>
                </a:lnTo>
                <a:cubicBezTo>
                  <a:pt x="476182" y="571389"/>
                  <a:pt x="714307" y="380889"/>
                  <a:pt x="476182" y="380889"/>
                </a:cubicBezTo>
                <a:cubicBezTo>
                  <a:pt x="238057" y="380889"/>
                  <a:pt x="476182" y="571389"/>
                  <a:pt x="380932" y="571389"/>
                </a:cubicBezTo>
                <a:lnTo>
                  <a:pt x="190432" y="571389"/>
                </a:lnTo>
                <a:lnTo>
                  <a:pt x="190432" y="380889"/>
                </a:lnTo>
                <a:cubicBezTo>
                  <a:pt x="190432" y="285639"/>
                  <a:pt x="-68" y="523764"/>
                  <a:pt x="-68" y="285639"/>
                </a:cubicBezTo>
                <a:cubicBezTo>
                  <a:pt x="-68" y="47514"/>
                  <a:pt x="190432" y="285639"/>
                  <a:pt x="190432" y="190389"/>
                </a:cubicBezTo>
                <a:lnTo>
                  <a:pt x="190432" y="-111"/>
                </a:lnTo>
                <a:close/>
              </a:path>
            </a:pathLst>
          </a:custGeom>
          <a:solidFill>
            <a:schemeClr val="accent3"/>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25" name="Google Shape;225;p12"/>
          <p:cNvSpPr/>
          <p:nvPr/>
        </p:nvSpPr>
        <p:spPr>
          <a:xfrm flipH="1">
            <a:off x="10826706" y="4893863"/>
            <a:ext cx="1358786" cy="977879"/>
          </a:xfrm>
          <a:custGeom>
            <a:rect b="b" l="l" r="r" t="t"/>
            <a:pathLst>
              <a:path extrusionOk="0" h="922527" w="1232459">
                <a:moveTo>
                  <a:pt x="2424" y="0"/>
                </a:moveTo>
                <a:lnTo>
                  <a:pt x="309933" y="0"/>
                </a:lnTo>
                <a:cubicBezTo>
                  <a:pt x="463687" y="0"/>
                  <a:pt x="79301" y="307509"/>
                  <a:pt x="463687" y="307509"/>
                </a:cubicBezTo>
                <a:cubicBezTo>
                  <a:pt x="848073" y="307509"/>
                  <a:pt x="463687" y="0"/>
                  <a:pt x="617441" y="0"/>
                </a:cubicBezTo>
                <a:lnTo>
                  <a:pt x="924950" y="0"/>
                </a:lnTo>
                <a:lnTo>
                  <a:pt x="924950" y="307509"/>
                </a:lnTo>
                <a:cubicBezTo>
                  <a:pt x="924950" y="461264"/>
                  <a:pt x="1232459" y="76878"/>
                  <a:pt x="1232459" y="461264"/>
                </a:cubicBezTo>
                <a:cubicBezTo>
                  <a:pt x="1232459" y="845649"/>
                  <a:pt x="924950" y="461264"/>
                  <a:pt x="924950" y="615018"/>
                </a:cubicBezTo>
                <a:lnTo>
                  <a:pt x="924950" y="922527"/>
                </a:lnTo>
                <a:lnTo>
                  <a:pt x="617441" y="922527"/>
                </a:lnTo>
                <a:cubicBezTo>
                  <a:pt x="463687" y="922527"/>
                  <a:pt x="848073" y="615018"/>
                  <a:pt x="463687" y="615018"/>
                </a:cubicBezTo>
                <a:cubicBezTo>
                  <a:pt x="79301" y="615018"/>
                  <a:pt x="463687" y="922527"/>
                  <a:pt x="309933" y="922527"/>
                </a:cubicBezTo>
                <a:lnTo>
                  <a:pt x="2424" y="922527"/>
                </a:lnTo>
                <a:lnTo>
                  <a:pt x="2424" y="615018"/>
                </a:lnTo>
                <a:lnTo>
                  <a:pt x="0" y="598985"/>
                </a:lnTo>
                <a:lnTo>
                  <a:pt x="0" y="323542"/>
                </a:lnTo>
                <a:lnTo>
                  <a:pt x="2424" y="307509"/>
                </a:lnTo>
                <a:close/>
              </a:path>
            </a:pathLst>
          </a:custGeom>
          <a:solidFill>
            <a:schemeClr val="accent2"/>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226" name="Google Shape;226;p12"/>
          <p:cNvSpPr/>
          <p:nvPr/>
        </p:nvSpPr>
        <p:spPr>
          <a:xfrm rot="10800000">
            <a:off x="10826472" y="5541227"/>
            <a:ext cx="1359021" cy="1305576"/>
          </a:xfrm>
          <a:custGeom>
            <a:rect b="b" l="l" r="r" t="t"/>
            <a:pathLst>
              <a:path extrusionOk="0" h="763495" w="763495">
                <a:moveTo>
                  <a:pt x="-68" y="-111"/>
                </a:moveTo>
                <a:lnTo>
                  <a:pt x="572556" y="-111"/>
                </a:lnTo>
                <a:lnTo>
                  <a:pt x="572556" y="190761"/>
                </a:lnTo>
                <a:cubicBezTo>
                  <a:pt x="572556" y="286201"/>
                  <a:pt x="763427" y="47609"/>
                  <a:pt x="763427" y="286201"/>
                </a:cubicBezTo>
                <a:cubicBezTo>
                  <a:pt x="763427" y="524793"/>
                  <a:pt x="572556" y="286201"/>
                  <a:pt x="572556" y="381642"/>
                </a:cubicBezTo>
                <a:lnTo>
                  <a:pt x="572556" y="572513"/>
                </a:lnTo>
                <a:lnTo>
                  <a:pt x="381684" y="572513"/>
                </a:lnTo>
                <a:cubicBezTo>
                  <a:pt x="286244" y="572513"/>
                  <a:pt x="524836" y="763385"/>
                  <a:pt x="286244" y="763385"/>
                </a:cubicBezTo>
                <a:cubicBezTo>
                  <a:pt x="47652" y="763385"/>
                  <a:pt x="286244" y="572513"/>
                  <a:pt x="190803" y="572513"/>
                </a:cubicBezTo>
                <a:lnTo>
                  <a:pt x="-68" y="572513"/>
                </a:lnTo>
                <a:lnTo>
                  <a:pt x="-68" y="-111"/>
                </a:lnTo>
                <a:close/>
              </a:path>
            </a:pathLst>
          </a:custGeom>
          <a:solidFill>
            <a:schemeClr val="accent3"/>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227" name="Google Shape;227;p12"/>
          <p:cNvSpPr/>
          <p:nvPr/>
        </p:nvSpPr>
        <p:spPr>
          <a:xfrm rot="10800000">
            <a:off x="10153645" y="5872268"/>
            <a:ext cx="1020931" cy="977265"/>
          </a:xfrm>
          <a:custGeom>
            <a:rect b="b" l="l" r="r" t="t"/>
            <a:pathLst>
              <a:path extrusionOk="0" h="571500" w="573557">
                <a:moveTo>
                  <a:pt x="-68" y="-111"/>
                </a:moveTo>
                <a:lnTo>
                  <a:pt x="573489" y="-111"/>
                </a:lnTo>
                <a:lnTo>
                  <a:pt x="573489" y="190389"/>
                </a:lnTo>
                <a:cubicBezTo>
                  <a:pt x="573489" y="285639"/>
                  <a:pt x="382303" y="47514"/>
                  <a:pt x="382303" y="285639"/>
                </a:cubicBezTo>
                <a:cubicBezTo>
                  <a:pt x="382303" y="523764"/>
                  <a:pt x="573489" y="285639"/>
                  <a:pt x="573489" y="380889"/>
                </a:cubicBezTo>
                <a:lnTo>
                  <a:pt x="573489" y="571389"/>
                </a:lnTo>
                <a:lnTo>
                  <a:pt x="382303" y="571389"/>
                </a:lnTo>
                <a:cubicBezTo>
                  <a:pt x="286710" y="571389"/>
                  <a:pt x="525693" y="380889"/>
                  <a:pt x="286710" y="380889"/>
                </a:cubicBezTo>
                <a:cubicBezTo>
                  <a:pt x="47728" y="380889"/>
                  <a:pt x="286710" y="571389"/>
                  <a:pt x="191118" y="571389"/>
                </a:cubicBezTo>
                <a:lnTo>
                  <a:pt x="-68" y="571389"/>
                </a:lnTo>
                <a:lnTo>
                  <a:pt x="-68" y="380889"/>
                </a:lnTo>
                <a:cubicBezTo>
                  <a:pt x="-68" y="285639"/>
                  <a:pt x="191118" y="523764"/>
                  <a:pt x="191118" y="285639"/>
                </a:cubicBezTo>
                <a:cubicBezTo>
                  <a:pt x="191118" y="47514"/>
                  <a:pt x="-68" y="285639"/>
                  <a:pt x="-68" y="190389"/>
                </a:cubicBezTo>
                <a:lnTo>
                  <a:pt x="-68" y="-111"/>
                </a:lnTo>
                <a:close/>
              </a:path>
            </a:pathLst>
          </a:custGeom>
          <a:solidFill>
            <a:schemeClr val="accent4"/>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228" name="Google Shape;228;p12"/>
          <p:cNvSpPr/>
          <p:nvPr/>
        </p:nvSpPr>
        <p:spPr>
          <a:xfrm rot="5400000">
            <a:off x="-508383" y="6128530"/>
            <a:ext cx="1131345" cy="114589"/>
          </a:xfrm>
          <a:custGeom>
            <a:rect b="b" l="l" r="r" t="t"/>
            <a:pathLst>
              <a:path extrusionOk="0" h="87640" w="919793">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0 Text and Image">
  <p:cSld name="CUSTOM_9">
    <p:spTree>
      <p:nvGrpSpPr>
        <p:cNvPr id="229" name="Shape 229"/>
        <p:cNvGrpSpPr/>
        <p:nvPr/>
      </p:nvGrpSpPr>
      <p:grpSpPr>
        <a:xfrm>
          <a:off x="0" y="0"/>
          <a:ext cx="0" cy="0"/>
          <a:chOff x="0" y="0"/>
          <a:chExt cx="0" cy="0"/>
        </a:xfrm>
      </p:grpSpPr>
      <p:sp>
        <p:nvSpPr>
          <p:cNvPr id="230" name="Google Shape;230;p13"/>
          <p:cNvSpPr txBox="1"/>
          <p:nvPr>
            <p:ph type="title"/>
          </p:nvPr>
        </p:nvSpPr>
        <p:spPr>
          <a:xfrm>
            <a:off x="411275" y="1727000"/>
            <a:ext cx="4458300" cy="2377200"/>
          </a:xfrm>
          <a:prstGeom prst="rect">
            <a:avLst/>
          </a:prstGeom>
        </p:spPr>
        <p:txBody>
          <a:bodyPr anchorCtr="0" anchor="ctr" bIns="121900" lIns="121900" spcFirstLastPara="1" rIns="121900" wrap="square" tIns="121900">
            <a:noAutofit/>
          </a:bodyPr>
          <a:lstStyle>
            <a:lvl1pPr lvl="0" rtl="0">
              <a:spcBef>
                <a:spcPts val="0"/>
              </a:spcBef>
              <a:spcAft>
                <a:spcPts val="0"/>
              </a:spcAft>
              <a:buSzPts val="6000"/>
              <a:buNone/>
              <a:defRPr sz="6000"/>
            </a:lvl1pPr>
            <a:lvl2pPr lvl="1" rtl="0">
              <a:spcBef>
                <a:spcPts val="0"/>
              </a:spcBef>
              <a:spcAft>
                <a:spcPts val="0"/>
              </a:spcAft>
              <a:buSzPts val="15000"/>
              <a:buNone/>
              <a:defRPr sz="15000"/>
            </a:lvl2pPr>
            <a:lvl3pPr lvl="2" rtl="0">
              <a:spcBef>
                <a:spcPts val="0"/>
              </a:spcBef>
              <a:spcAft>
                <a:spcPts val="0"/>
              </a:spcAft>
              <a:buSzPts val="15000"/>
              <a:buNone/>
              <a:defRPr sz="15000"/>
            </a:lvl3pPr>
            <a:lvl4pPr lvl="3" rtl="0">
              <a:spcBef>
                <a:spcPts val="0"/>
              </a:spcBef>
              <a:spcAft>
                <a:spcPts val="0"/>
              </a:spcAft>
              <a:buSzPts val="15000"/>
              <a:buNone/>
              <a:defRPr sz="15000"/>
            </a:lvl4pPr>
            <a:lvl5pPr lvl="4" rtl="0">
              <a:spcBef>
                <a:spcPts val="0"/>
              </a:spcBef>
              <a:spcAft>
                <a:spcPts val="0"/>
              </a:spcAft>
              <a:buSzPts val="15000"/>
              <a:buNone/>
              <a:defRPr sz="15000"/>
            </a:lvl5pPr>
            <a:lvl6pPr lvl="5" rtl="0">
              <a:spcBef>
                <a:spcPts val="0"/>
              </a:spcBef>
              <a:spcAft>
                <a:spcPts val="0"/>
              </a:spcAft>
              <a:buSzPts val="15000"/>
              <a:buNone/>
              <a:defRPr sz="15000"/>
            </a:lvl6pPr>
            <a:lvl7pPr lvl="6" rtl="0">
              <a:spcBef>
                <a:spcPts val="0"/>
              </a:spcBef>
              <a:spcAft>
                <a:spcPts val="0"/>
              </a:spcAft>
              <a:buSzPts val="15000"/>
              <a:buNone/>
              <a:defRPr sz="15000"/>
            </a:lvl7pPr>
            <a:lvl8pPr lvl="7" rtl="0">
              <a:spcBef>
                <a:spcPts val="0"/>
              </a:spcBef>
              <a:spcAft>
                <a:spcPts val="0"/>
              </a:spcAft>
              <a:buSzPts val="15000"/>
              <a:buNone/>
              <a:defRPr sz="15000"/>
            </a:lvl8pPr>
            <a:lvl9pPr lvl="8" rtl="0">
              <a:spcBef>
                <a:spcPts val="0"/>
              </a:spcBef>
              <a:spcAft>
                <a:spcPts val="0"/>
              </a:spcAft>
              <a:buSzPts val="15000"/>
              <a:buNone/>
              <a:defRPr sz="15000"/>
            </a:lvl9pPr>
          </a:lstStyle>
          <a:p/>
        </p:txBody>
      </p:sp>
      <p:sp>
        <p:nvSpPr>
          <p:cNvPr id="231" name="Google Shape;231;p13"/>
          <p:cNvSpPr txBox="1"/>
          <p:nvPr>
            <p:ph idx="1" type="subTitle"/>
          </p:nvPr>
        </p:nvSpPr>
        <p:spPr>
          <a:xfrm>
            <a:off x="411275" y="5029775"/>
            <a:ext cx="4458300" cy="717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sz="1800"/>
            </a:lvl1pPr>
            <a:lvl2pPr lvl="1" rtl="0">
              <a:spcBef>
                <a:spcPts val="2100"/>
              </a:spcBef>
              <a:spcAft>
                <a:spcPts val="0"/>
              </a:spcAft>
              <a:buSzPts val="1800"/>
              <a:buNone/>
              <a:defRPr sz="1800"/>
            </a:lvl2pPr>
            <a:lvl3pPr lvl="2" rtl="0">
              <a:spcBef>
                <a:spcPts val="2100"/>
              </a:spcBef>
              <a:spcAft>
                <a:spcPts val="0"/>
              </a:spcAft>
              <a:buSzPts val="1800"/>
              <a:buNone/>
              <a:defRPr sz="1800"/>
            </a:lvl3pPr>
            <a:lvl4pPr lvl="3" rtl="0">
              <a:spcBef>
                <a:spcPts val="2100"/>
              </a:spcBef>
              <a:spcAft>
                <a:spcPts val="0"/>
              </a:spcAft>
              <a:buSzPts val="1800"/>
              <a:buNone/>
              <a:defRPr sz="1800"/>
            </a:lvl4pPr>
            <a:lvl5pPr lvl="4" rtl="0">
              <a:spcBef>
                <a:spcPts val="2100"/>
              </a:spcBef>
              <a:spcAft>
                <a:spcPts val="0"/>
              </a:spcAft>
              <a:buSzPts val="1800"/>
              <a:buNone/>
              <a:defRPr sz="1800"/>
            </a:lvl5pPr>
            <a:lvl6pPr lvl="5" rtl="0">
              <a:spcBef>
                <a:spcPts val="2100"/>
              </a:spcBef>
              <a:spcAft>
                <a:spcPts val="0"/>
              </a:spcAft>
              <a:buSzPts val="1800"/>
              <a:buNone/>
              <a:defRPr sz="1800"/>
            </a:lvl6pPr>
            <a:lvl7pPr lvl="6" rtl="0">
              <a:spcBef>
                <a:spcPts val="2100"/>
              </a:spcBef>
              <a:spcAft>
                <a:spcPts val="0"/>
              </a:spcAft>
              <a:buSzPts val="1800"/>
              <a:buNone/>
              <a:defRPr sz="1800"/>
            </a:lvl7pPr>
            <a:lvl8pPr lvl="7" rtl="0">
              <a:spcBef>
                <a:spcPts val="2100"/>
              </a:spcBef>
              <a:spcAft>
                <a:spcPts val="0"/>
              </a:spcAft>
              <a:buSzPts val="1800"/>
              <a:buNone/>
              <a:defRPr sz="1800"/>
            </a:lvl8pPr>
            <a:lvl9pPr lvl="8" rtl="0">
              <a:spcBef>
                <a:spcPts val="2100"/>
              </a:spcBef>
              <a:spcAft>
                <a:spcPts val="2100"/>
              </a:spcAft>
              <a:buSzPts val="1800"/>
              <a:buNone/>
              <a:defRPr sz="1800"/>
            </a:lvl9pPr>
          </a:lstStyle>
          <a:p/>
        </p:txBody>
      </p:sp>
      <p:sp>
        <p:nvSpPr>
          <p:cNvPr id="232" name="Google Shape;232;p13"/>
          <p:cNvSpPr/>
          <p:nvPr/>
        </p:nvSpPr>
        <p:spPr>
          <a:xfrm rot="5400000">
            <a:off x="-508383" y="6128530"/>
            <a:ext cx="1131345" cy="114589"/>
          </a:xfrm>
          <a:custGeom>
            <a:rect b="b" l="l" r="r" t="t"/>
            <a:pathLst>
              <a:path extrusionOk="0" h="87640" w="919793">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2 Percentages">
  <p:cSld name="CUSTOM_11">
    <p:spTree>
      <p:nvGrpSpPr>
        <p:cNvPr id="233" name="Shape 233"/>
        <p:cNvGrpSpPr/>
        <p:nvPr/>
      </p:nvGrpSpPr>
      <p:grpSpPr>
        <a:xfrm>
          <a:off x="0" y="0"/>
          <a:ext cx="0" cy="0"/>
          <a:chOff x="0" y="0"/>
          <a:chExt cx="0" cy="0"/>
        </a:xfrm>
      </p:grpSpPr>
      <p:sp>
        <p:nvSpPr>
          <p:cNvPr id="234" name="Google Shape;234;p14"/>
          <p:cNvSpPr/>
          <p:nvPr/>
        </p:nvSpPr>
        <p:spPr>
          <a:xfrm flipH="1" rot="10800000">
            <a:off x="8400256" y="1996492"/>
            <a:ext cx="3378465" cy="3248671"/>
          </a:xfrm>
          <a:custGeom>
            <a:rect b="b" l="l" r="r" t="t"/>
            <a:pathLst>
              <a:path extrusionOk="0" h="763495" w="763495">
                <a:moveTo>
                  <a:pt x="-68" y="-111"/>
                </a:moveTo>
                <a:lnTo>
                  <a:pt x="572556" y="-111"/>
                </a:lnTo>
                <a:lnTo>
                  <a:pt x="572556" y="190761"/>
                </a:lnTo>
                <a:cubicBezTo>
                  <a:pt x="572556" y="286201"/>
                  <a:pt x="763427" y="47609"/>
                  <a:pt x="763427" y="286201"/>
                </a:cubicBezTo>
                <a:cubicBezTo>
                  <a:pt x="763427" y="524793"/>
                  <a:pt x="572556" y="286201"/>
                  <a:pt x="572556" y="381642"/>
                </a:cubicBezTo>
                <a:lnTo>
                  <a:pt x="572556" y="572513"/>
                </a:lnTo>
                <a:lnTo>
                  <a:pt x="381684" y="572513"/>
                </a:lnTo>
                <a:cubicBezTo>
                  <a:pt x="286244" y="572513"/>
                  <a:pt x="524836" y="763385"/>
                  <a:pt x="286244" y="763385"/>
                </a:cubicBezTo>
                <a:cubicBezTo>
                  <a:pt x="47652" y="763385"/>
                  <a:pt x="286244" y="572513"/>
                  <a:pt x="190803" y="572513"/>
                </a:cubicBezTo>
                <a:lnTo>
                  <a:pt x="-68" y="572513"/>
                </a:lnTo>
                <a:lnTo>
                  <a:pt x="-68" y="-111"/>
                </a:lnTo>
                <a:close/>
              </a:path>
            </a:pathLst>
          </a:custGeom>
          <a:solidFill>
            <a:schemeClr val="accent3"/>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235" name="Google Shape;235;p14"/>
          <p:cNvSpPr/>
          <p:nvPr/>
        </p:nvSpPr>
        <p:spPr>
          <a:xfrm>
            <a:off x="3756553" y="1920311"/>
            <a:ext cx="4245769" cy="4079081"/>
          </a:xfrm>
          <a:custGeom>
            <a:rect b="b" l="l" r="r" t="t"/>
            <a:pathLst>
              <a:path extrusionOk="0" h="952500" w="952500">
                <a:moveTo>
                  <a:pt x="190444" y="190208"/>
                </a:moveTo>
                <a:lnTo>
                  <a:pt x="380944" y="190208"/>
                </a:lnTo>
                <a:cubicBezTo>
                  <a:pt x="476194" y="190208"/>
                  <a:pt x="238069" y="-292"/>
                  <a:pt x="476194" y="-292"/>
                </a:cubicBezTo>
                <a:cubicBezTo>
                  <a:pt x="714319" y="-292"/>
                  <a:pt x="476194" y="190208"/>
                  <a:pt x="571444" y="190208"/>
                </a:cubicBezTo>
                <a:lnTo>
                  <a:pt x="761944" y="190208"/>
                </a:lnTo>
                <a:lnTo>
                  <a:pt x="761944" y="380708"/>
                </a:lnTo>
                <a:cubicBezTo>
                  <a:pt x="761944" y="475958"/>
                  <a:pt x="952444" y="237833"/>
                  <a:pt x="952444" y="475958"/>
                </a:cubicBezTo>
                <a:cubicBezTo>
                  <a:pt x="952444" y="714083"/>
                  <a:pt x="761944" y="475958"/>
                  <a:pt x="761944" y="571208"/>
                </a:cubicBezTo>
                <a:lnTo>
                  <a:pt x="761944" y="761708"/>
                </a:lnTo>
                <a:lnTo>
                  <a:pt x="571444" y="761708"/>
                </a:lnTo>
                <a:cubicBezTo>
                  <a:pt x="476194" y="761708"/>
                  <a:pt x="714319" y="952208"/>
                  <a:pt x="476194" y="952208"/>
                </a:cubicBezTo>
                <a:cubicBezTo>
                  <a:pt x="238069" y="952208"/>
                  <a:pt x="476194" y="761708"/>
                  <a:pt x="380944" y="761708"/>
                </a:cubicBezTo>
                <a:lnTo>
                  <a:pt x="190444" y="761708"/>
                </a:lnTo>
                <a:lnTo>
                  <a:pt x="190444" y="571208"/>
                </a:lnTo>
                <a:cubicBezTo>
                  <a:pt x="190444" y="475958"/>
                  <a:pt x="-56" y="714083"/>
                  <a:pt x="-56" y="475958"/>
                </a:cubicBezTo>
                <a:cubicBezTo>
                  <a:pt x="-56" y="237833"/>
                  <a:pt x="190444" y="475958"/>
                  <a:pt x="190444" y="380708"/>
                </a:cubicBezTo>
                <a:lnTo>
                  <a:pt x="190444" y="190208"/>
                </a:lnTo>
                <a:close/>
              </a:path>
            </a:pathLst>
          </a:custGeom>
          <a:solidFill>
            <a:schemeClr val="accent1"/>
          </a:solidFill>
          <a:ln cap="flat" cmpd="sng" w="28575">
            <a:solidFill>
              <a:schemeClr val="lt2"/>
            </a:solidFill>
            <a:prstDash val="solid"/>
            <a:round/>
            <a:headEnd len="sm" w="sm" type="none"/>
            <a:tailEnd len="sm" w="sm" type="none"/>
          </a:ln>
          <a:effectLst>
            <a:outerShdw blurRad="71438" rotWithShape="0" algn="ctr">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236" name="Google Shape;236;p14"/>
          <p:cNvSpPr/>
          <p:nvPr/>
        </p:nvSpPr>
        <p:spPr>
          <a:xfrm rot="10800000">
            <a:off x="175431" y="2017834"/>
            <a:ext cx="3254397" cy="3128421"/>
          </a:xfrm>
          <a:custGeom>
            <a:rect b="b" l="l" r="r" t="t"/>
            <a:pathLst>
              <a:path extrusionOk="0" h="763495" w="763495">
                <a:moveTo>
                  <a:pt x="-68" y="-111"/>
                </a:moveTo>
                <a:lnTo>
                  <a:pt x="572556" y="-111"/>
                </a:lnTo>
                <a:lnTo>
                  <a:pt x="572556" y="190761"/>
                </a:lnTo>
                <a:cubicBezTo>
                  <a:pt x="572556" y="286201"/>
                  <a:pt x="763427" y="47609"/>
                  <a:pt x="763427" y="286201"/>
                </a:cubicBezTo>
                <a:cubicBezTo>
                  <a:pt x="763427" y="524793"/>
                  <a:pt x="572556" y="286201"/>
                  <a:pt x="572556" y="381642"/>
                </a:cubicBezTo>
                <a:lnTo>
                  <a:pt x="572556" y="572513"/>
                </a:lnTo>
                <a:lnTo>
                  <a:pt x="381684" y="572513"/>
                </a:lnTo>
                <a:cubicBezTo>
                  <a:pt x="286244" y="572513"/>
                  <a:pt x="524836" y="763385"/>
                  <a:pt x="286244" y="763385"/>
                </a:cubicBezTo>
                <a:cubicBezTo>
                  <a:pt x="47652" y="763385"/>
                  <a:pt x="286244" y="572513"/>
                  <a:pt x="190803" y="572513"/>
                </a:cubicBezTo>
                <a:lnTo>
                  <a:pt x="-68" y="572513"/>
                </a:lnTo>
                <a:lnTo>
                  <a:pt x="-68" y="-111"/>
                </a:lnTo>
                <a:close/>
              </a:path>
            </a:pathLst>
          </a:custGeom>
          <a:solidFill>
            <a:schemeClr val="accent4"/>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37" name="Google Shape;237;p14"/>
          <p:cNvSpPr txBox="1"/>
          <p:nvPr>
            <p:ph hasCustomPrompt="1" type="title"/>
          </p:nvPr>
        </p:nvSpPr>
        <p:spPr>
          <a:xfrm>
            <a:off x="638825" y="2987750"/>
            <a:ext cx="2948400" cy="11886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7000"/>
              <a:buNone/>
              <a:defRPr sz="7000">
                <a:solidFill>
                  <a:schemeClr val="accent5"/>
                </a:solidFill>
              </a:defRPr>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a:r>
              <a:t>xx%</a:t>
            </a:r>
          </a:p>
        </p:txBody>
      </p:sp>
      <p:sp>
        <p:nvSpPr>
          <p:cNvPr id="238" name="Google Shape;238;p14"/>
          <p:cNvSpPr txBox="1"/>
          <p:nvPr>
            <p:ph idx="2" type="title"/>
          </p:nvPr>
        </p:nvSpPr>
        <p:spPr>
          <a:xfrm>
            <a:off x="715025" y="898175"/>
            <a:ext cx="10714800" cy="7635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4000"/>
              <a:buFont typeface="Aldrich"/>
              <a:buNone/>
              <a:defRPr/>
            </a:lvl1pPr>
            <a:lvl2pPr lvl="1"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2pPr>
            <a:lvl3pPr lvl="2"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3pPr>
            <a:lvl4pPr lvl="3"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4pPr>
            <a:lvl5pPr lvl="4"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5pPr>
            <a:lvl6pPr lvl="5"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6pPr>
            <a:lvl7pPr lvl="6"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7pPr>
            <a:lvl8pPr lvl="7"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8pPr>
            <a:lvl9pPr lvl="8"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9pPr>
          </a:lstStyle>
          <a:p/>
        </p:txBody>
      </p:sp>
      <p:sp>
        <p:nvSpPr>
          <p:cNvPr id="239" name="Google Shape;239;p14"/>
          <p:cNvSpPr txBox="1"/>
          <p:nvPr>
            <p:ph hasCustomPrompt="1" idx="3" type="title"/>
          </p:nvPr>
        </p:nvSpPr>
        <p:spPr>
          <a:xfrm>
            <a:off x="4440136" y="2987750"/>
            <a:ext cx="2948400" cy="11886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7000"/>
              <a:buNone/>
              <a:defRPr sz="7000">
                <a:solidFill>
                  <a:schemeClr val="accent5"/>
                </a:solidFill>
              </a:defRPr>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a:r>
              <a:t>xx%</a:t>
            </a:r>
          </a:p>
        </p:txBody>
      </p:sp>
      <p:sp>
        <p:nvSpPr>
          <p:cNvPr id="240" name="Google Shape;240;p14"/>
          <p:cNvSpPr txBox="1"/>
          <p:nvPr>
            <p:ph hasCustomPrompt="1" idx="4" type="title"/>
          </p:nvPr>
        </p:nvSpPr>
        <p:spPr>
          <a:xfrm>
            <a:off x="8176654" y="2987750"/>
            <a:ext cx="2948400" cy="11886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7000"/>
              <a:buNone/>
              <a:defRPr sz="7000">
                <a:solidFill>
                  <a:schemeClr val="accent5"/>
                </a:solidFill>
              </a:defRPr>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a:r>
              <a:t>xx%</a:t>
            </a:r>
          </a:p>
        </p:txBody>
      </p:sp>
      <p:sp>
        <p:nvSpPr>
          <p:cNvPr id="241" name="Google Shape;241;p14"/>
          <p:cNvSpPr txBox="1"/>
          <p:nvPr>
            <p:ph idx="1" type="body"/>
          </p:nvPr>
        </p:nvSpPr>
        <p:spPr>
          <a:xfrm>
            <a:off x="8176646" y="4229325"/>
            <a:ext cx="2948400" cy="925200"/>
          </a:xfrm>
          <a:prstGeom prst="rect">
            <a:avLst/>
          </a:prstGeom>
        </p:spPr>
        <p:txBody>
          <a:bodyPr anchorCtr="0" anchor="t" bIns="121900" lIns="121900" spcFirstLastPara="1" rIns="121900" wrap="square" tIns="121900">
            <a:noAutofit/>
          </a:bodyPr>
          <a:lstStyle>
            <a:lvl1pPr indent="-368300" lvl="0" marL="457200" algn="ctr">
              <a:lnSpc>
                <a:spcPct val="100000"/>
              </a:lnSpc>
              <a:spcBef>
                <a:spcPts val="0"/>
              </a:spcBef>
              <a:spcAft>
                <a:spcPts val="0"/>
              </a:spcAft>
              <a:buSzPts val="2200"/>
              <a:buChar char="●"/>
              <a:defRPr sz="2200"/>
            </a:lvl1pPr>
            <a:lvl2pPr indent="-368300" lvl="1" marL="914400" algn="ctr">
              <a:lnSpc>
                <a:spcPct val="100000"/>
              </a:lnSpc>
              <a:spcBef>
                <a:spcPts val="0"/>
              </a:spcBef>
              <a:spcAft>
                <a:spcPts val="0"/>
              </a:spcAft>
              <a:buSzPts val="2200"/>
              <a:buChar char="○"/>
              <a:defRPr sz="2200"/>
            </a:lvl2pPr>
            <a:lvl3pPr indent="-368300" lvl="2" marL="1371600" algn="ctr">
              <a:lnSpc>
                <a:spcPct val="100000"/>
              </a:lnSpc>
              <a:spcBef>
                <a:spcPts val="0"/>
              </a:spcBef>
              <a:spcAft>
                <a:spcPts val="0"/>
              </a:spcAft>
              <a:buSzPts val="2200"/>
              <a:buChar char="■"/>
              <a:defRPr sz="2200"/>
            </a:lvl3pPr>
            <a:lvl4pPr indent="-368300" lvl="3" marL="1828800" algn="ctr">
              <a:lnSpc>
                <a:spcPct val="100000"/>
              </a:lnSpc>
              <a:spcBef>
                <a:spcPts val="0"/>
              </a:spcBef>
              <a:spcAft>
                <a:spcPts val="0"/>
              </a:spcAft>
              <a:buSzPts val="2200"/>
              <a:buChar char="●"/>
              <a:defRPr sz="2200"/>
            </a:lvl4pPr>
            <a:lvl5pPr indent="-368300" lvl="4" marL="2286000" algn="ctr">
              <a:lnSpc>
                <a:spcPct val="100000"/>
              </a:lnSpc>
              <a:spcBef>
                <a:spcPts val="0"/>
              </a:spcBef>
              <a:spcAft>
                <a:spcPts val="0"/>
              </a:spcAft>
              <a:buSzPts val="2200"/>
              <a:buChar char="○"/>
              <a:defRPr sz="2200"/>
            </a:lvl5pPr>
            <a:lvl6pPr indent="-368300" lvl="5" marL="2743200" algn="ctr">
              <a:lnSpc>
                <a:spcPct val="100000"/>
              </a:lnSpc>
              <a:spcBef>
                <a:spcPts val="0"/>
              </a:spcBef>
              <a:spcAft>
                <a:spcPts val="0"/>
              </a:spcAft>
              <a:buSzPts val="2200"/>
              <a:buChar char="■"/>
              <a:defRPr sz="2200"/>
            </a:lvl6pPr>
            <a:lvl7pPr indent="-368300" lvl="6" marL="3200400" algn="ctr">
              <a:lnSpc>
                <a:spcPct val="100000"/>
              </a:lnSpc>
              <a:spcBef>
                <a:spcPts val="0"/>
              </a:spcBef>
              <a:spcAft>
                <a:spcPts val="0"/>
              </a:spcAft>
              <a:buSzPts val="2200"/>
              <a:buChar char="●"/>
              <a:defRPr sz="2200"/>
            </a:lvl7pPr>
            <a:lvl8pPr indent="-368300" lvl="7" marL="3657600" algn="ctr">
              <a:lnSpc>
                <a:spcPct val="100000"/>
              </a:lnSpc>
              <a:spcBef>
                <a:spcPts val="0"/>
              </a:spcBef>
              <a:spcAft>
                <a:spcPts val="0"/>
              </a:spcAft>
              <a:buSzPts val="2200"/>
              <a:buChar char="○"/>
              <a:defRPr sz="2200"/>
            </a:lvl8pPr>
            <a:lvl9pPr indent="-368300" lvl="8" marL="4114800" algn="ctr">
              <a:lnSpc>
                <a:spcPct val="100000"/>
              </a:lnSpc>
              <a:spcBef>
                <a:spcPts val="0"/>
              </a:spcBef>
              <a:spcAft>
                <a:spcPts val="0"/>
              </a:spcAft>
              <a:buSzPts val="2200"/>
              <a:buChar char="■"/>
              <a:defRPr sz="2200"/>
            </a:lvl9pPr>
          </a:lstStyle>
          <a:p/>
        </p:txBody>
      </p:sp>
      <p:sp>
        <p:nvSpPr>
          <p:cNvPr id="242" name="Google Shape;242;p14"/>
          <p:cNvSpPr txBox="1"/>
          <p:nvPr>
            <p:ph idx="5" type="body"/>
          </p:nvPr>
        </p:nvSpPr>
        <p:spPr>
          <a:xfrm>
            <a:off x="4440145" y="4218175"/>
            <a:ext cx="2948400" cy="925200"/>
          </a:xfrm>
          <a:prstGeom prst="rect">
            <a:avLst/>
          </a:prstGeom>
        </p:spPr>
        <p:txBody>
          <a:bodyPr anchorCtr="0" anchor="t" bIns="121900" lIns="121900" spcFirstLastPara="1" rIns="121900" wrap="square" tIns="121900">
            <a:noAutofit/>
          </a:bodyPr>
          <a:lstStyle>
            <a:lvl1pPr indent="-368300" lvl="0" marL="457200" rtl="0" algn="ctr">
              <a:lnSpc>
                <a:spcPct val="100000"/>
              </a:lnSpc>
              <a:spcBef>
                <a:spcPts val="0"/>
              </a:spcBef>
              <a:spcAft>
                <a:spcPts val="0"/>
              </a:spcAft>
              <a:buSzPts val="2200"/>
              <a:buChar char="●"/>
              <a:defRPr sz="2200"/>
            </a:lvl1pPr>
            <a:lvl2pPr indent="-368300" lvl="1" marL="914400" rtl="0" algn="ctr">
              <a:lnSpc>
                <a:spcPct val="100000"/>
              </a:lnSpc>
              <a:spcBef>
                <a:spcPts val="0"/>
              </a:spcBef>
              <a:spcAft>
                <a:spcPts val="0"/>
              </a:spcAft>
              <a:buSzPts val="2200"/>
              <a:buChar char="○"/>
              <a:defRPr sz="2200"/>
            </a:lvl2pPr>
            <a:lvl3pPr indent="-368300" lvl="2" marL="1371600" rtl="0" algn="ctr">
              <a:lnSpc>
                <a:spcPct val="100000"/>
              </a:lnSpc>
              <a:spcBef>
                <a:spcPts val="0"/>
              </a:spcBef>
              <a:spcAft>
                <a:spcPts val="0"/>
              </a:spcAft>
              <a:buSzPts val="2200"/>
              <a:buChar char="■"/>
              <a:defRPr sz="2200"/>
            </a:lvl3pPr>
            <a:lvl4pPr indent="-368300" lvl="3" marL="1828800" rtl="0" algn="ctr">
              <a:lnSpc>
                <a:spcPct val="100000"/>
              </a:lnSpc>
              <a:spcBef>
                <a:spcPts val="0"/>
              </a:spcBef>
              <a:spcAft>
                <a:spcPts val="0"/>
              </a:spcAft>
              <a:buSzPts val="2200"/>
              <a:buChar char="●"/>
              <a:defRPr sz="2200"/>
            </a:lvl4pPr>
            <a:lvl5pPr indent="-368300" lvl="4" marL="2286000" rtl="0" algn="ctr">
              <a:lnSpc>
                <a:spcPct val="100000"/>
              </a:lnSpc>
              <a:spcBef>
                <a:spcPts val="0"/>
              </a:spcBef>
              <a:spcAft>
                <a:spcPts val="0"/>
              </a:spcAft>
              <a:buSzPts val="2200"/>
              <a:buChar char="○"/>
              <a:defRPr sz="2200"/>
            </a:lvl5pPr>
            <a:lvl6pPr indent="-368300" lvl="5" marL="2743200" rtl="0" algn="ctr">
              <a:lnSpc>
                <a:spcPct val="100000"/>
              </a:lnSpc>
              <a:spcBef>
                <a:spcPts val="0"/>
              </a:spcBef>
              <a:spcAft>
                <a:spcPts val="0"/>
              </a:spcAft>
              <a:buSzPts val="2200"/>
              <a:buChar char="■"/>
              <a:defRPr sz="2200"/>
            </a:lvl6pPr>
            <a:lvl7pPr indent="-368300" lvl="6" marL="3200400" rtl="0" algn="ctr">
              <a:lnSpc>
                <a:spcPct val="100000"/>
              </a:lnSpc>
              <a:spcBef>
                <a:spcPts val="0"/>
              </a:spcBef>
              <a:spcAft>
                <a:spcPts val="0"/>
              </a:spcAft>
              <a:buSzPts val="2200"/>
              <a:buChar char="●"/>
              <a:defRPr sz="2200"/>
            </a:lvl7pPr>
            <a:lvl8pPr indent="-368300" lvl="7" marL="3657600" rtl="0" algn="ctr">
              <a:lnSpc>
                <a:spcPct val="100000"/>
              </a:lnSpc>
              <a:spcBef>
                <a:spcPts val="0"/>
              </a:spcBef>
              <a:spcAft>
                <a:spcPts val="0"/>
              </a:spcAft>
              <a:buSzPts val="2200"/>
              <a:buChar char="○"/>
              <a:defRPr sz="2200"/>
            </a:lvl8pPr>
            <a:lvl9pPr indent="-368300" lvl="8" marL="4114800" rtl="0" algn="ctr">
              <a:lnSpc>
                <a:spcPct val="100000"/>
              </a:lnSpc>
              <a:spcBef>
                <a:spcPts val="0"/>
              </a:spcBef>
              <a:spcAft>
                <a:spcPts val="0"/>
              </a:spcAft>
              <a:buSzPts val="2200"/>
              <a:buChar char="■"/>
              <a:defRPr sz="2200"/>
            </a:lvl9pPr>
          </a:lstStyle>
          <a:p/>
        </p:txBody>
      </p:sp>
      <p:sp>
        <p:nvSpPr>
          <p:cNvPr id="243" name="Google Shape;243;p14"/>
          <p:cNvSpPr txBox="1"/>
          <p:nvPr>
            <p:ph idx="6" type="body"/>
          </p:nvPr>
        </p:nvSpPr>
        <p:spPr>
          <a:xfrm>
            <a:off x="638825" y="4218175"/>
            <a:ext cx="2948400" cy="925200"/>
          </a:xfrm>
          <a:prstGeom prst="rect">
            <a:avLst/>
          </a:prstGeom>
        </p:spPr>
        <p:txBody>
          <a:bodyPr anchorCtr="0" anchor="t" bIns="121900" lIns="121900" spcFirstLastPara="1" rIns="121900" wrap="square" tIns="121900">
            <a:noAutofit/>
          </a:bodyPr>
          <a:lstStyle>
            <a:lvl1pPr indent="-368300" lvl="0" marL="457200" rtl="0" algn="ctr">
              <a:lnSpc>
                <a:spcPct val="100000"/>
              </a:lnSpc>
              <a:spcBef>
                <a:spcPts val="0"/>
              </a:spcBef>
              <a:spcAft>
                <a:spcPts val="0"/>
              </a:spcAft>
              <a:buSzPts val="2200"/>
              <a:buChar char="●"/>
              <a:defRPr sz="2200"/>
            </a:lvl1pPr>
            <a:lvl2pPr indent="-368300" lvl="1" marL="914400" rtl="0" algn="ctr">
              <a:lnSpc>
                <a:spcPct val="100000"/>
              </a:lnSpc>
              <a:spcBef>
                <a:spcPts val="0"/>
              </a:spcBef>
              <a:spcAft>
                <a:spcPts val="0"/>
              </a:spcAft>
              <a:buSzPts val="2200"/>
              <a:buChar char="○"/>
              <a:defRPr sz="2200"/>
            </a:lvl2pPr>
            <a:lvl3pPr indent="-368300" lvl="2" marL="1371600" rtl="0" algn="ctr">
              <a:lnSpc>
                <a:spcPct val="100000"/>
              </a:lnSpc>
              <a:spcBef>
                <a:spcPts val="0"/>
              </a:spcBef>
              <a:spcAft>
                <a:spcPts val="0"/>
              </a:spcAft>
              <a:buSzPts val="2200"/>
              <a:buChar char="■"/>
              <a:defRPr sz="2200"/>
            </a:lvl3pPr>
            <a:lvl4pPr indent="-368300" lvl="3" marL="1828800" rtl="0" algn="ctr">
              <a:lnSpc>
                <a:spcPct val="100000"/>
              </a:lnSpc>
              <a:spcBef>
                <a:spcPts val="0"/>
              </a:spcBef>
              <a:spcAft>
                <a:spcPts val="0"/>
              </a:spcAft>
              <a:buSzPts val="2200"/>
              <a:buChar char="●"/>
              <a:defRPr sz="2200"/>
            </a:lvl4pPr>
            <a:lvl5pPr indent="-368300" lvl="4" marL="2286000" rtl="0" algn="ctr">
              <a:lnSpc>
                <a:spcPct val="100000"/>
              </a:lnSpc>
              <a:spcBef>
                <a:spcPts val="0"/>
              </a:spcBef>
              <a:spcAft>
                <a:spcPts val="0"/>
              </a:spcAft>
              <a:buSzPts val="2200"/>
              <a:buChar char="○"/>
              <a:defRPr sz="2200"/>
            </a:lvl5pPr>
            <a:lvl6pPr indent="-368300" lvl="5" marL="2743200" rtl="0" algn="ctr">
              <a:lnSpc>
                <a:spcPct val="100000"/>
              </a:lnSpc>
              <a:spcBef>
                <a:spcPts val="0"/>
              </a:spcBef>
              <a:spcAft>
                <a:spcPts val="0"/>
              </a:spcAft>
              <a:buSzPts val="2200"/>
              <a:buChar char="■"/>
              <a:defRPr sz="2200"/>
            </a:lvl6pPr>
            <a:lvl7pPr indent="-368300" lvl="6" marL="3200400" rtl="0" algn="ctr">
              <a:lnSpc>
                <a:spcPct val="100000"/>
              </a:lnSpc>
              <a:spcBef>
                <a:spcPts val="0"/>
              </a:spcBef>
              <a:spcAft>
                <a:spcPts val="0"/>
              </a:spcAft>
              <a:buSzPts val="2200"/>
              <a:buChar char="●"/>
              <a:defRPr sz="2200"/>
            </a:lvl7pPr>
            <a:lvl8pPr indent="-368300" lvl="7" marL="3657600" rtl="0" algn="ctr">
              <a:lnSpc>
                <a:spcPct val="100000"/>
              </a:lnSpc>
              <a:spcBef>
                <a:spcPts val="0"/>
              </a:spcBef>
              <a:spcAft>
                <a:spcPts val="0"/>
              </a:spcAft>
              <a:buSzPts val="2200"/>
              <a:buChar char="○"/>
              <a:defRPr sz="2200"/>
            </a:lvl8pPr>
            <a:lvl9pPr indent="-368300" lvl="8" marL="4114800" rtl="0" algn="ctr">
              <a:lnSpc>
                <a:spcPct val="100000"/>
              </a:lnSpc>
              <a:spcBef>
                <a:spcPts val="0"/>
              </a:spcBef>
              <a:spcAft>
                <a:spcPts val="0"/>
              </a:spcAft>
              <a:buSzPts val="2200"/>
              <a:buChar char="■"/>
              <a:defRPr sz="2200"/>
            </a:lvl9pPr>
          </a:lstStyle>
          <a:p/>
        </p:txBody>
      </p:sp>
      <p:sp>
        <p:nvSpPr>
          <p:cNvPr id="244" name="Google Shape;244;p14"/>
          <p:cNvSpPr/>
          <p:nvPr/>
        </p:nvSpPr>
        <p:spPr>
          <a:xfrm rot="5400000">
            <a:off x="-508383" y="6128530"/>
            <a:ext cx="1131345" cy="114589"/>
          </a:xfrm>
          <a:custGeom>
            <a:rect b="b" l="l" r="r" t="t"/>
            <a:pathLst>
              <a:path extrusionOk="0" h="87640" w="919793">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3 Six columns">
  <p:cSld name="CUSTOM_12">
    <p:spTree>
      <p:nvGrpSpPr>
        <p:cNvPr id="245" name="Shape 245"/>
        <p:cNvGrpSpPr/>
        <p:nvPr/>
      </p:nvGrpSpPr>
      <p:grpSpPr>
        <a:xfrm>
          <a:off x="0" y="0"/>
          <a:ext cx="0" cy="0"/>
          <a:chOff x="0" y="0"/>
          <a:chExt cx="0" cy="0"/>
        </a:xfrm>
      </p:grpSpPr>
      <p:sp>
        <p:nvSpPr>
          <p:cNvPr id="246" name="Google Shape;246;p15"/>
          <p:cNvSpPr txBox="1"/>
          <p:nvPr>
            <p:ph idx="1" type="subTitle"/>
          </p:nvPr>
        </p:nvSpPr>
        <p:spPr>
          <a:xfrm>
            <a:off x="720400" y="2163600"/>
            <a:ext cx="32505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solidFill>
                  <a:schemeClr val="accent1"/>
                </a:solidFill>
              </a:defRPr>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247" name="Google Shape;247;p15"/>
          <p:cNvSpPr txBox="1"/>
          <p:nvPr>
            <p:ph idx="2" type="subTitle"/>
          </p:nvPr>
        </p:nvSpPr>
        <p:spPr>
          <a:xfrm>
            <a:off x="720400" y="3715525"/>
            <a:ext cx="32505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solidFill>
                  <a:schemeClr val="accent4"/>
                </a:solidFill>
              </a:defRPr>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248" name="Google Shape;248;p15"/>
          <p:cNvSpPr txBox="1"/>
          <p:nvPr>
            <p:ph idx="3" type="subTitle"/>
          </p:nvPr>
        </p:nvSpPr>
        <p:spPr>
          <a:xfrm>
            <a:off x="8381787" y="2172980"/>
            <a:ext cx="32505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solidFill>
                  <a:schemeClr val="accent4"/>
                </a:solidFill>
              </a:defRPr>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249" name="Google Shape;249;p15"/>
          <p:cNvSpPr txBox="1"/>
          <p:nvPr>
            <p:ph idx="4" type="subTitle"/>
          </p:nvPr>
        </p:nvSpPr>
        <p:spPr>
          <a:xfrm>
            <a:off x="4571787" y="2180950"/>
            <a:ext cx="32505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solidFill>
                  <a:schemeClr val="accent3"/>
                </a:solidFill>
              </a:defRPr>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250" name="Google Shape;250;p15"/>
          <p:cNvSpPr txBox="1"/>
          <p:nvPr>
            <p:ph idx="5" type="subTitle"/>
          </p:nvPr>
        </p:nvSpPr>
        <p:spPr>
          <a:xfrm>
            <a:off x="4571787" y="3715525"/>
            <a:ext cx="32505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solidFill>
                  <a:schemeClr val="accent1"/>
                </a:solidFill>
              </a:defRPr>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251" name="Google Shape;251;p15"/>
          <p:cNvSpPr txBox="1"/>
          <p:nvPr>
            <p:ph idx="6" type="subTitle"/>
          </p:nvPr>
        </p:nvSpPr>
        <p:spPr>
          <a:xfrm>
            <a:off x="8381787" y="3696980"/>
            <a:ext cx="32505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solidFill>
                  <a:schemeClr val="accent3"/>
                </a:solidFill>
              </a:defRPr>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252" name="Google Shape;252;p15"/>
          <p:cNvSpPr txBox="1"/>
          <p:nvPr>
            <p:ph type="title"/>
          </p:nvPr>
        </p:nvSpPr>
        <p:spPr>
          <a:xfrm>
            <a:off x="720400" y="898175"/>
            <a:ext cx="109119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253" name="Google Shape;253;p15"/>
          <p:cNvSpPr txBox="1"/>
          <p:nvPr>
            <p:ph idx="7" type="body"/>
          </p:nvPr>
        </p:nvSpPr>
        <p:spPr>
          <a:xfrm>
            <a:off x="4571787" y="2589800"/>
            <a:ext cx="3250500" cy="834000"/>
          </a:xfrm>
          <a:prstGeom prst="rect">
            <a:avLst/>
          </a:prstGeom>
        </p:spPr>
        <p:txBody>
          <a:bodyPr anchorCtr="0" anchor="t" bIns="121900" lIns="121900" spcFirstLastPara="1" rIns="121900" wrap="square" tIns="121900">
            <a:noAutofit/>
          </a:bodyPr>
          <a:lstStyle>
            <a:lvl1pPr indent="-330200" lvl="0" marL="457200">
              <a:spcBef>
                <a:spcPts val="0"/>
              </a:spcBef>
              <a:spcAft>
                <a:spcPts val="0"/>
              </a:spcAft>
              <a:buSzPts val="1600"/>
              <a:buChar char="●"/>
              <a:defRPr sz="16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254" name="Google Shape;254;p15"/>
          <p:cNvSpPr txBox="1"/>
          <p:nvPr>
            <p:ph idx="8" type="body"/>
          </p:nvPr>
        </p:nvSpPr>
        <p:spPr>
          <a:xfrm>
            <a:off x="8381787" y="4113800"/>
            <a:ext cx="32505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255" name="Google Shape;255;p15"/>
          <p:cNvSpPr txBox="1"/>
          <p:nvPr>
            <p:ph idx="9" type="body"/>
          </p:nvPr>
        </p:nvSpPr>
        <p:spPr>
          <a:xfrm>
            <a:off x="4571787" y="4113800"/>
            <a:ext cx="32505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256" name="Google Shape;256;p15"/>
          <p:cNvSpPr txBox="1"/>
          <p:nvPr>
            <p:ph idx="13" type="body"/>
          </p:nvPr>
        </p:nvSpPr>
        <p:spPr>
          <a:xfrm>
            <a:off x="720400" y="2589800"/>
            <a:ext cx="32505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257" name="Google Shape;257;p15"/>
          <p:cNvSpPr txBox="1"/>
          <p:nvPr>
            <p:ph idx="14" type="body"/>
          </p:nvPr>
        </p:nvSpPr>
        <p:spPr>
          <a:xfrm>
            <a:off x="8381787" y="2589800"/>
            <a:ext cx="32505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258" name="Google Shape;258;p15"/>
          <p:cNvSpPr txBox="1"/>
          <p:nvPr>
            <p:ph idx="15" type="body"/>
          </p:nvPr>
        </p:nvSpPr>
        <p:spPr>
          <a:xfrm>
            <a:off x="720400" y="4113800"/>
            <a:ext cx="32505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259" name="Google Shape;259;p15"/>
          <p:cNvSpPr/>
          <p:nvPr/>
        </p:nvSpPr>
        <p:spPr>
          <a:xfrm rot="-5400000">
            <a:off x="-131228" y="5696488"/>
            <a:ext cx="1305756" cy="1017270"/>
          </a:xfrm>
          <a:custGeom>
            <a:rect b="b" l="l" r="r" t="t"/>
            <a:pathLst>
              <a:path extrusionOk="0" h="571500" w="763600">
                <a:moveTo>
                  <a:pt x="-56" y="-292"/>
                </a:moveTo>
                <a:lnTo>
                  <a:pt x="572644" y="-292"/>
                </a:lnTo>
                <a:lnTo>
                  <a:pt x="572644" y="190208"/>
                </a:lnTo>
                <a:cubicBezTo>
                  <a:pt x="572644" y="285458"/>
                  <a:pt x="763544" y="47333"/>
                  <a:pt x="763544" y="285458"/>
                </a:cubicBezTo>
                <a:cubicBezTo>
                  <a:pt x="763544" y="523583"/>
                  <a:pt x="572644" y="285458"/>
                  <a:pt x="572644" y="380708"/>
                </a:cubicBezTo>
                <a:lnTo>
                  <a:pt x="572644" y="571208"/>
                </a:lnTo>
                <a:lnTo>
                  <a:pt x="381744" y="571208"/>
                </a:lnTo>
                <a:cubicBezTo>
                  <a:pt x="286294" y="571208"/>
                  <a:pt x="524914" y="380708"/>
                  <a:pt x="286294" y="380708"/>
                </a:cubicBezTo>
                <a:cubicBezTo>
                  <a:pt x="47673" y="380708"/>
                  <a:pt x="286294" y="571208"/>
                  <a:pt x="190844" y="571208"/>
                </a:cubicBezTo>
                <a:lnTo>
                  <a:pt x="-56" y="571208"/>
                </a:lnTo>
                <a:lnTo>
                  <a:pt x="-56" y="-292"/>
                </a:lnTo>
                <a:close/>
              </a:path>
            </a:pathLst>
          </a:custGeom>
          <a:solidFill>
            <a:schemeClr val="accent2"/>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260" name="Google Shape;260;p15"/>
          <p:cNvSpPr/>
          <p:nvPr/>
        </p:nvSpPr>
        <p:spPr>
          <a:xfrm>
            <a:off x="6508" y="4909854"/>
            <a:ext cx="1358786" cy="977879"/>
          </a:xfrm>
          <a:custGeom>
            <a:rect b="b" l="l" r="r" t="t"/>
            <a:pathLst>
              <a:path extrusionOk="0" h="922527" w="1232459">
                <a:moveTo>
                  <a:pt x="2424" y="0"/>
                </a:moveTo>
                <a:lnTo>
                  <a:pt x="309933" y="0"/>
                </a:lnTo>
                <a:cubicBezTo>
                  <a:pt x="463687" y="0"/>
                  <a:pt x="79301" y="307509"/>
                  <a:pt x="463687" y="307509"/>
                </a:cubicBezTo>
                <a:cubicBezTo>
                  <a:pt x="848073" y="307509"/>
                  <a:pt x="463687" y="0"/>
                  <a:pt x="617441" y="0"/>
                </a:cubicBezTo>
                <a:lnTo>
                  <a:pt x="924950" y="0"/>
                </a:lnTo>
                <a:lnTo>
                  <a:pt x="924950" y="307509"/>
                </a:lnTo>
                <a:cubicBezTo>
                  <a:pt x="924950" y="461264"/>
                  <a:pt x="1232459" y="76878"/>
                  <a:pt x="1232459" y="461264"/>
                </a:cubicBezTo>
                <a:cubicBezTo>
                  <a:pt x="1232459" y="845649"/>
                  <a:pt x="924950" y="461264"/>
                  <a:pt x="924950" y="615018"/>
                </a:cubicBezTo>
                <a:lnTo>
                  <a:pt x="924950" y="922527"/>
                </a:lnTo>
                <a:lnTo>
                  <a:pt x="617441" y="922527"/>
                </a:lnTo>
                <a:cubicBezTo>
                  <a:pt x="463687" y="922527"/>
                  <a:pt x="848073" y="615018"/>
                  <a:pt x="463687" y="615018"/>
                </a:cubicBezTo>
                <a:cubicBezTo>
                  <a:pt x="79301" y="615018"/>
                  <a:pt x="463687" y="922527"/>
                  <a:pt x="309933" y="922527"/>
                </a:cubicBezTo>
                <a:lnTo>
                  <a:pt x="2424" y="922527"/>
                </a:lnTo>
                <a:lnTo>
                  <a:pt x="2424" y="615018"/>
                </a:lnTo>
                <a:lnTo>
                  <a:pt x="0" y="598985"/>
                </a:lnTo>
                <a:lnTo>
                  <a:pt x="0" y="323542"/>
                </a:lnTo>
                <a:lnTo>
                  <a:pt x="2424" y="307509"/>
                </a:lnTo>
                <a:close/>
              </a:path>
            </a:pathLst>
          </a:custGeom>
          <a:solidFill>
            <a:schemeClr val="accent4"/>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261" name="Google Shape;261;p15"/>
          <p:cNvSpPr/>
          <p:nvPr/>
        </p:nvSpPr>
        <p:spPr>
          <a:xfrm rot="5400000">
            <a:off x="11184507" y="8318"/>
            <a:ext cx="980782" cy="1017270"/>
          </a:xfrm>
          <a:custGeom>
            <a:rect b="b" l="l" r="r" t="t"/>
            <a:pathLst>
              <a:path extrusionOk="0" h="571500" w="573557">
                <a:moveTo>
                  <a:pt x="-68" y="-111"/>
                </a:moveTo>
                <a:lnTo>
                  <a:pt x="573489" y="-111"/>
                </a:lnTo>
                <a:lnTo>
                  <a:pt x="573489" y="190389"/>
                </a:lnTo>
                <a:cubicBezTo>
                  <a:pt x="573489" y="285639"/>
                  <a:pt x="382303" y="47514"/>
                  <a:pt x="382303" y="285639"/>
                </a:cubicBezTo>
                <a:cubicBezTo>
                  <a:pt x="382303" y="523764"/>
                  <a:pt x="573489" y="285639"/>
                  <a:pt x="573489" y="380889"/>
                </a:cubicBezTo>
                <a:lnTo>
                  <a:pt x="573489" y="571389"/>
                </a:lnTo>
                <a:lnTo>
                  <a:pt x="382303" y="571389"/>
                </a:lnTo>
                <a:cubicBezTo>
                  <a:pt x="286710" y="571389"/>
                  <a:pt x="525693" y="380889"/>
                  <a:pt x="286710" y="380889"/>
                </a:cubicBezTo>
                <a:cubicBezTo>
                  <a:pt x="47728" y="380889"/>
                  <a:pt x="286710" y="571389"/>
                  <a:pt x="191118" y="571389"/>
                </a:cubicBezTo>
                <a:lnTo>
                  <a:pt x="-68" y="571389"/>
                </a:lnTo>
                <a:lnTo>
                  <a:pt x="-68" y="-111"/>
                </a:lnTo>
                <a:close/>
              </a:path>
            </a:pathLst>
          </a:custGeom>
          <a:solidFill>
            <a:schemeClr val="accent4"/>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262" name="Google Shape;262;p15"/>
          <p:cNvSpPr/>
          <p:nvPr/>
        </p:nvSpPr>
        <p:spPr>
          <a:xfrm flipH="1" rot="5400000">
            <a:off x="10860511" y="975147"/>
            <a:ext cx="1628775" cy="1017270"/>
          </a:xfrm>
          <a:custGeom>
            <a:rect b="b" l="l" r="r" t="t"/>
            <a:pathLst>
              <a:path extrusionOk="0" h="571500" w="952500">
                <a:moveTo>
                  <a:pt x="190432" y="-111"/>
                </a:moveTo>
                <a:lnTo>
                  <a:pt x="761932" y="-111"/>
                </a:lnTo>
                <a:lnTo>
                  <a:pt x="761932" y="190389"/>
                </a:lnTo>
                <a:cubicBezTo>
                  <a:pt x="761932" y="285639"/>
                  <a:pt x="952432" y="47514"/>
                  <a:pt x="952432" y="285639"/>
                </a:cubicBezTo>
                <a:cubicBezTo>
                  <a:pt x="952432" y="523764"/>
                  <a:pt x="761932" y="285639"/>
                  <a:pt x="761932" y="380889"/>
                </a:cubicBezTo>
                <a:lnTo>
                  <a:pt x="761932" y="571389"/>
                </a:lnTo>
                <a:lnTo>
                  <a:pt x="571432" y="571389"/>
                </a:lnTo>
                <a:cubicBezTo>
                  <a:pt x="476182" y="571389"/>
                  <a:pt x="714307" y="380889"/>
                  <a:pt x="476182" y="380889"/>
                </a:cubicBezTo>
                <a:cubicBezTo>
                  <a:pt x="238057" y="380889"/>
                  <a:pt x="476182" y="571389"/>
                  <a:pt x="380932" y="571389"/>
                </a:cubicBezTo>
                <a:lnTo>
                  <a:pt x="190432" y="571389"/>
                </a:lnTo>
                <a:lnTo>
                  <a:pt x="190432" y="380889"/>
                </a:lnTo>
                <a:cubicBezTo>
                  <a:pt x="190432" y="285639"/>
                  <a:pt x="-68" y="523764"/>
                  <a:pt x="-68" y="285639"/>
                </a:cubicBezTo>
                <a:cubicBezTo>
                  <a:pt x="-68" y="47514"/>
                  <a:pt x="190432" y="285639"/>
                  <a:pt x="190432" y="190389"/>
                </a:cubicBezTo>
                <a:lnTo>
                  <a:pt x="190432" y="-111"/>
                </a:lnTo>
                <a:close/>
              </a:path>
            </a:pathLst>
          </a:custGeom>
          <a:solidFill>
            <a:schemeClr val="accent2"/>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263" name="Google Shape;263;p15"/>
          <p:cNvSpPr/>
          <p:nvPr/>
        </p:nvSpPr>
        <p:spPr>
          <a:xfrm>
            <a:off x="9813109" y="26563"/>
            <a:ext cx="1695450" cy="977265"/>
          </a:xfrm>
          <a:custGeom>
            <a:rect b="b" l="l" r="r" t="t"/>
            <a:pathLst>
              <a:path extrusionOk="0" h="571500" w="952500">
                <a:moveTo>
                  <a:pt x="190432" y="-111"/>
                </a:moveTo>
                <a:lnTo>
                  <a:pt x="761932" y="-111"/>
                </a:lnTo>
                <a:lnTo>
                  <a:pt x="761932" y="190389"/>
                </a:lnTo>
                <a:cubicBezTo>
                  <a:pt x="761932" y="285639"/>
                  <a:pt x="952432" y="47514"/>
                  <a:pt x="952432" y="285639"/>
                </a:cubicBezTo>
                <a:cubicBezTo>
                  <a:pt x="952432" y="523764"/>
                  <a:pt x="761932" y="285639"/>
                  <a:pt x="761932" y="380889"/>
                </a:cubicBezTo>
                <a:lnTo>
                  <a:pt x="761932" y="571389"/>
                </a:lnTo>
                <a:lnTo>
                  <a:pt x="571432" y="571389"/>
                </a:lnTo>
                <a:cubicBezTo>
                  <a:pt x="476182" y="571389"/>
                  <a:pt x="714307" y="380889"/>
                  <a:pt x="476182" y="380889"/>
                </a:cubicBezTo>
                <a:cubicBezTo>
                  <a:pt x="238057" y="380889"/>
                  <a:pt x="476182" y="571389"/>
                  <a:pt x="380932" y="571389"/>
                </a:cubicBezTo>
                <a:lnTo>
                  <a:pt x="190432" y="571389"/>
                </a:lnTo>
                <a:lnTo>
                  <a:pt x="190432" y="380889"/>
                </a:lnTo>
                <a:cubicBezTo>
                  <a:pt x="190432" y="285639"/>
                  <a:pt x="-68" y="523764"/>
                  <a:pt x="-68" y="285639"/>
                </a:cubicBezTo>
                <a:cubicBezTo>
                  <a:pt x="-68" y="47514"/>
                  <a:pt x="190432" y="285639"/>
                  <a:pt x="190432" y="190389"/>
                </a:cubicBezTo>
                <a:lnTo>
                  <a:pt x="190432" y="-111"/>
                </a:lnTo>
                <a:close/>
              </a:path>
            </a:pathLst>
          </a:custGeom>
          <a:solidFill>
            <a:schemeClr val="accent3"/>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264" name="Google Shape;264;p15"/>
          <p:cNvSpPr/>
          <p:nvPr/>
        </p:nvSpPr>
        <p:spPr>
          <a:xfrm flipH="1" rot="10800000">
            <a:off x="687758" y="5868241"/>
            <a:ext cx="1695450" cy="977265"/>
          </a:xfrm>
          <a:custGeom>
            <a:rect b="b" l="l" r="r" t="t"/>
            <a:pathLst>
              <a:path extrusionOk="0" h="571500" w="952500">
                <a:moveTo>
                  <a:pt x="190432" y="-111"/>
                </a:moveTo>
                <a:lnTo>
                  <a:pt x="761932" y="-111"/>
                </a:lnTo>
                <a:lnTo>
                  <a:pt x="761932" y="190389"/>
                </a:lnTo>
                <a:cubicBezTo>
                  <a:pt x="761932" y="285639"/>
                  <a:pt x="952432" y="47514"/>
                  <a:pt x="952432" y="285639"/>
                </a:cubicBezTo>
                <a:cubicBezTo>
                  <a:pt x="952432" y="523764"/>
                  <a:pt x="761932" y="285639"/>
                  <a:pt x="761932" y="380889"/>
                </a:cubicBezTo>
                <a:lnTo>
                  <a:pt x="761932" y="571389"/>
                </a:lnTo>
                <a:lnTo>
                  <a:pt x="571432" y="571389"/>
                </a:lnTo>
                <a:cubicBezTo>
                  <a:pt x="476182" y="571389"/>
                  <a:pt x="714307" y="380889"/>
                  <a:pt x="476182" y="380889"/>
                </a:cubicBezTo>
                <a:cubicBezTo>
                  <a:pt x="238057" y="380889"/>
                  <a:pt x="476182" y="571389"/>
                  <a:pt x="380932" y="571389"/>
                </a:cubicBezTo>
                <a:lnTo>
                  <a:pt x="190432" y="571389"/>
                </a:lnTo>
                <a:lnTo>
                  <a:pt x="190432" y="380889"/>
                </a:lnTo>
                <a:cubicBezTo>
                  <a:pt x="190432" y="285639"/>
                  <a:pt x="-68" y="523764"/>
                  <a:pt x="-68" y="285639"/>
                </a:cubicBezTo>
                <a:cubicBezTo>
                  <a:pt x="-68" y="47514"/>
                  <a:pt x="190432" y="285639"/>
                  <a:pt x="190432" y="190389"/>
                </a:cubicBezTo>
                <a:lnTo>
                  <a:pt x="190432" y="-111"/>
                </a:lnTo>
                <a:close/>
              </a:path>
            </a:pathLst>
          </a:custGeom>
          <a:solidFill>
            <a:schemeClr val="accent1"/>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265" name="Google Shape;265;p15"/>
          <p:cNvSpPr/>
          <p:nvPr/>
        </p:nvSpPr>
        <p:spPr>
          <a:xfrm rot="5400000">
            <a:off x="-508383" y="4071130"/>
            <a:ext cx="1131345" cy="114589"/>
          </a:xfrm>
          <a:custGeom>
            <a:rect b="b" l="l" r="r" t="t"/>
            <a:pathLst>
              <a:path extrusionOk="0" h="87640" w="919793">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4 Map">
  <p:cSld name="CUSTOM_13">
    <p:spTree>
      <p:nvGrpSpPr>
        <p:cNvPr id="266" name="Shape 266"/>
        <p:cNvGrpSpPr/>
        <p:nvPr/>
      </p:nvGrpSpPr>
      <p:grpSpPr>
        <a:xfrm>
          <a:off x="0" y="0"/>
          <a:ext cx="0" cy="0"/>
          <a:chOff x="0" y="0"/>
          <a:chExt cx="0" cy="0"/>
        </a:xfrm>
      </p:grpSpPr>
      <p:sp>
        <p:nvSpPr>
          <p:cNvPr id="267" name="Google Shape;267;p16"/>
          <p:cNvSpPr txBox="1"/>
          <p:nvPr>
            <p:ph idx="1" type="subTitle"/>
          </p:nvPr>
        </p:nvSpPr>
        <p:spPr>
          <a:xfrm>
            <a:off x="8149900" y="1882375"/>
            <a:ext cx="33978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solidFill>
                  <a:schemeClr val="accent3"/>
                </a:solidFill>
              </a:defRPr>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268" name="Google Shape;268;p16"/>
          <p:cNvSpPr txBox="1"/>
          <p:nvPr>
            <p:ph idx="2" type="subTitle"/>
          </p:nvPr>
        </p:nvSpPr>
        <p:spPr>
          <a:xfrm>
            <a:off x="8149900" y="4102757"/>
            <a:ext cx="33978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solidFill>
                  <a:schemeClr val="accent4"/>
                </a:solidFill>
              </a:defRPr>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269" name="Google Shape;269;p16"/>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270" name="Google Shape;270;p16"/>
          <p:cNvSpPr txBox="1"/>
          <p:nvPr>
            <p:ph idx="3" type="body"/>
          </p:nvPr>
        </p:nvSpPr>
        <p:spPr>
          <a:xfrm>
            <a:off x="8149900" y="2318375"/>
            <a:ext cx="3397800" cy="1553400"/>
          </a:xfrm>
          <a:prstGeom prst="rect">
            <a:avLst/>
          </a:prstGeom>
        </p:spPr>
        <p:txBody>
          <a:bodyPr anchorCtr="0" anchor="t" bIns="121900" lIns="121900" spcFirstLastPara="1" rIns="121900" wrap="square" tIns="121900">
            <a:noAutofit/>
          </a:bodyPr>
          <a:lstStyle>
            <a:lvl1pPr indent="-317500" lvl="0" marL="457200">
              <a:lnSpc>
                <a:spcPct val="100000"/>
              </a:lnSpc>
              <a:spcBef>
                <a:spcPts val="0"/>
              </a:spcBef>
              <a:spcAft>
                <a:spcPts val="0"/>
              </a:spcAft>
              <a:buSzPts val="1400"/>
              <a:buChar char="●"/>
              <a:defRPr sz="1400"/>
            </a:lvl1pPr>
            <a:lvl2pPr indent="-317500" lvl="1" marL="914400">
              <a:lnSpc>
                <a:spcPct val="100000"/>
              </a:lnSpc>
              <a:spcBef>
                <a:spcPts val="0"/>
              </a:spcBef>
              <a:spcAft>
                <a:spcPts val="0"/>
              </a:spcAft>
              <a:buSzPts val="1400"/>
              <a:buChar char="○"/>
              <a:defRPr sz="1400"/>
            </a:lvl2pPr>
            <a:lvl3pPr indent="-317500" lvl="2" marL="1371600">
              <a:lnSpc>
                <a:spcPct val="100000"/>
              </a:lnSpc>
              <a:spcBef>
                <a:spcPts val="0"/>
              </a:spcBef>
              <a:spcAft>
                <a:spcPts val="0"/>
              </a:spcAft>
              <a:buSzPts val="1400"/>
              <a:buChar char="■"/>
              <a:defRPr sz="1400"/>
            </a:lvl3pPr>
            <a:lvl4pPr indent="-317500" lvl="3" marL="1828800">
              <a:lnSpc>
                <a:spcPct val="100000"/>
              </a:lnSpc>
              <a:spcBef>
                <a:spcPts val="0"/>
              </a:spcBef>
              <a:spcAft>
                <a:spcPts val="0"/>
              </a:spcAft>
              <a:buSzPts val="1400"/>
              <a:buChar char="●"/>
              <a:defRPr sz="1400"/>
            </a:lvl4pPr>
            <a:lvl5pPr indent="-317500" lvl="4" marL="2286000">
              <a:lnSpc>
                <a:spcPct val="100000"/>
              </a:lnSpc>
              <a:spcBef>
                <a:spcPts val="0"/>
              </a:spcBef>
              <a:spcAft>
                <a:spcPts val="0"/>
              </a:spcAft>
              <a:buSzPts val="1400"/>
              <a:buChar char="○"/>
              <a:defRPr sz="1400"/>
            </a:lvl5pPr>
            <a:lvl6pPr indent="-317500" lvl="5" marL="2743200">
              <a:lnSpc>
                <a:spcPct val="100000"/>
              </a:lnSpc>
              <a:spcBef>
                <a:spcPts val="0"/>
              </a:spcBef>
              <a:spcAft>
                <a:spcPts val="0"/>
              </a:spcAft>
              <a:buSzPts val="1400"/>
              <a:buChar char="■"/>
              <a:defRPr sz="1400"/>
            </a:lvl6pPr>
            <a:lvl7pPr indent="-317500" lvl="6" marL="3200400">
              <a:lnSpc>
                <a:spcPct val="100000"/>
              </a:lnSpc>
              <a:spcBef>
                <a:spcPts val="0"/>
              </a:spcBef>
              <a:spcAft>
                <a:spcPts val="0"/>
              </a:spcAft>
              <a:buSzPts val="1400"/>
              <a:buChar char="●"/>
              <a:defRPr sz="1400"/>
            </a:lvl7pPr>
            <a:lvl8pPr indent="-317500" lvl="7" marL="3657600">
              <a:lnSpc>
                <a:spcPct val="100000"/>
              </a:lnSpc>
              <a:spcBef>
                <a:spcPts val="0"/>
              </a:spcBef>
              <a:spcAft>
                <a:spcPts val="0"/>
              </a:spcAft>
              <a:buSzPts val="1400"/>
              <a:buChar char="○"/>
              <a:defRPr sz="1400"/>
            </a:lvl8pPr>
            <a:lvl9pPr indent="-317500" lvl="8" marL="4114800">
              <a:lnSpc>
                <a:spcPct val="100000"/>
              </a:lnSpc>
              <a:spcBef>
                <a:spcPts val="0"/>
              </a:spcBef>
              <a:spcAft>
                <a:spcPts val="0"/>
              </a:spcAft>
              <a:buSzPts val="1400"/>
              <a:buChar char="■"/>
              <a:defRPr sz="1400"/>
            </a:lvl9pPr>
          </a:lstStyle>
          <a:p/>
        </p:txBody>
      </p:sp>
      <p:sp>
        <p:nvSpPr>
          <p:cNvPr id="271" name="Google Shape;271;p16"/>
          <p:cNvSpPr txBox="1"/>
          <p:nvPr>
            <p:ph idx="4" type="body"/>
          </p:nvPr>
        </p:nvSpPr>
        <p:spPr>
          <a:xfrm>
            <a:off x="8149900" y="4506700"/>
            <a:ext cx="3397800" cy="1553400"/>
          </a:xfrm>
          <a:prstGeom prst="rect">
            <a:avLst/>
          </a:prstGeom>
        </p:spPr>
        <p:txBody>
          <a:bodyPr anchorCtr="0" anchor="t" bIns="121900" lIns="121900" spcFirstLastPara="1" rIns="121900" wrap="square" tIns="121900">
            <a:noAutofit/>
          </a:bodyPr>
          <a:lstStyle>
            <a:lvl1pPr indent="-317500" lvl="0" marL="457200" rtl="0">
              <a:lnSpc>
                <a:spcPct val="100000"/>
              </a:lnSpc>
              <a:spcBef>
                <a:spcPts val="0"/>
              </a:spcBef>
              <a:spcAft>
                <a:spcPts val="0"/>
              </a:spcAft>
              <a:buSzPts val="1400"/>
              <a:buChar char="●"/>
              <a:defRPr sz="1400"/>
            </a:lvl1pPr>
            <a:lvl2pPr indent="-317500" lvl="1" marL="914400" rtl="0">
              <a:lnSpc>
                <a:spcPct val="100000"/>
              </a:lnSpc>
              <a:spcBef>
                <a:spcPts val="0"/>
              </a:spcBef>
              <a:spcAft>
                <a:spcPts val="0"/>
              </a:spcAft>
              <a:buSzPts val="1400"/>
              <a:buChar char="○"/>
              <a:defRPr sz="1400"/>
            </a:lvl2pPr>
            <a:lvl3pPr indent="-317500" lvl="2" marL="1371600" rtl="0">
              <a:lnSpc>
                <a:spcPct val="100000"/>
              </a:lnSpc>
              <a:spcBef>
                <a:spcPts val="0"/>
              </a:spcBef>
              <a:spcAft>
                <a:spcPts val="0"/>
              </a:spcAft>
              <a:buSzPts val="1400"/>
              <a:buChar char="■"/>
              <a:defRPr sz="1400"/>
            </a:lvl3pPr>
            <a:lvl4pPr indent="-317500" lvl="3" marL="1828800" rtl="0">
              <a:lnSpc>
                <a:spcPct val="100000"/>
              </a:lnSpc>
              <a:spcBef>
                <a:spcPts val="0"/>
              </a:spcBef>
              <a:spcAft>
                <a:spcPts val="0"/>
              </a:spcAft>
              <a:buSzPts val="1400"/>
              <a:buChar char="●"/>
              <a:defRPr sz="1400"/>
            </a:lvl4pPr>
            <a:lvl5pPr indent="-317500" lvl="4" marL="2286000" rtl="0">
              <a:lnSpc>
                <a:spcPct val="100000"/>
              </a:lnSpc>
              <a:spcBef>
                <a:spcPts val="0"/>
              </a:spcBef>
              <a:spcAft>
                <a:spcPts val="0"/>
              </a:spcAft>
              <a:buSzPts val="1400"/>
              <a:buChar char="○"/>
              <a:defRPr sz="1400"/>
            </a:lvl5pPr>
            <a:lvl6pPr indent="-317500" lvl="5" marL="2743200" rtl="0">
              <a:lnSpc>
                <a:spcPct val="100000"/>
              </a:lnSpc>
              <a:spcBef>
                <a:spcPts val="0"/>
              </a:spcBef>
              <a:spcAft>
                <a:spcPts val="0"/>
              </a:spcAft>
              <a:buSzPts val="1400"/>
              <a:buChar char="■"/>
              <a:defRPr sz="1400"/>
            </a:lvl6pPr>
            <a:lvl7pPr indent="-317500" lvl="6" marL="3200400" rtl="0">
              <a:lnSpc>
                <a:spcPct val="100000"/>
              </a:lnSpc>
              <a:spcBef>
                <a:spcPts val="0"/>
              </a:spcBef>
              <a:spcAft>
                <a:spcPts val="0"/>
              </a:spcAft>
              <a:buSzPts val="1400"/>
              <a:buChar char="●"/>
              <a:defRPr sz="1400"/>
            </a:lvl7pPr>
            <a:lvl8pPr indent="-317500" lvl="7" marL="3657600" rtl="0">
              <a:lnSpc>
                <a:spcPct val="100000"/>
              </a:lnSpc>
              <a:spcBef>
                <a:spcPts val="0"/>
              </a:spcBef>
              <a:spcAft>
                <a:spcPts val="0"/>
              </a:spcAft>
              <a:buSzPts val="1400"/>
              <a:buChar char="○"/>
              <a:defRPr sz="1400"/>
            </a:lvl8pPr>
            <a:lvl9pPr indent="-317500" lvl="8" marL="4114800" rtl="0">
              <a:lnSpc>
                <a:spcPct val="100000"/>
              </a:lnSpc>
              <a:spcBef>
                <a:spcPts val="0"/>
              </a:spcBef>
              <a:spcAft>
                <a:spcPts val="0"/>
              </a:spcAft>
              <a:buSzPts val="1400"/>
              <a:buChar char="■"/>
              <a:defRPr sz="1400"/>
            </a:lvl9pPr>
          </a:lstStyle>
          <a:p/>
        </p:txBody>
      </p:sp>
      <p:sp>
        <p:nvSpPr>
          <p:cNvPr id="272" name="Google Shape;272;p16"/>
          <p:cNvSpPr/>
          <p:nvPr/>
        </p:nvSpPr>
        <p:spPr>
          <a:xfrm rot="-5400000">
            <a:off x="-131228" y="5696488"/>
            <a:ext cx="1305756" cy="1017270"/>
          </a:xfrm>
          <a:custGeom>
            <a:rect b="b" l="l" r="r" t="t"/>
            <a:pathLst>
              <a:path extrusionOk="0" h="571500" w="763600">
                <a:moveTo>
                  <a:pt x="-56" y="-292"/>
                </a:moveTo>
                <a:lnTo>
                  <a:pt x="572644" y="-292"/>
                </a:lnTo>
                <a:lnTo>
                  <a:pt x="572644" y="190208"/>
                </a:lnTo>
                <a:cubicBezTo>
                  <a:pt x="572644" y="285458"/>
                  <a:pt x="763544" y="47333"/>
                  <a:pt x="763544" y="285458"/>
                </a:cubicBezTo>
                <a:cubicBezTo>
                  <a:pt x="763544" y="523583"/>
                  <a:pt x="572644" y="285458"/>
                  <a:pt x="572644" y="380708"/>
                </a:cubicBezTo>
                <a:lnTo>
                  <a:pt x="572644" y="571208"/>
                </a:lnTo>
                <a:lnTo>
                  <a:pt x="381744" y="571208"/>
                </a:lnTo>
                <a:cubicBezTo>
                  <a:pt x="286294" y="571208"/>
                  <a:pt x="524914" y="380708"/>
                  <a:pt x="286294" y="380708"/>
                </a:cubicBezTo>
                <a:cubicBezTo>
                  <a:pt x="47673" y="380708"/>
                  <a:pt x="286294" y="571208"/>
                  <a:pt x="190844" y="571208"/>
                </a:cubicBezTo>
                <a:lnTo>
                  <a:pt x="-56" y="571208"/>
                </a:lnTo>
                <a:lnTo>
                  <a:pt x="-56" y="-292"/>
                </a:lnTo>
                <a:close/>
              </a:path>
            </a:pathLst>
          </a:custGeom>
          <a:solidFill>
            <a:schemeClr val="accent2"/>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273" name="Google Shape;273;p16"/>
          <p:cNvSpPr/>
          <p:nvPr/>
        </p:nvSpPr>
        <p:spPr>
          <a:xfrm>
            <a:off x="6508" y="4909854"/>
            <a:ext cx="1358786" cy="977879"/>
          </a:xfrm>
          <a:custGeom>
            <a:rect b="b" l="l" r="r" t="t"/>
            <a:pathLst>
              <a:path extrusionOk="0" h="922527" w="1232459">
                <a:moveTo>
                  <a:pt x="2424" y="0"/>
                </a:moveTo>
                <a:lnTo>
                  <a:pt x="309933" y="0"/>
                </a:lnTo>
                <a:cubicBezTo>
                  <a:pt x="463687" y="0"/>
                  <a:pt x="79301" y="307509"/>
                  <a:pt x="463687" y="307509"/>
                </a:cubicBezTo>
                <a:cubicBezTo>
                  <a:pt x="848073" y="307509"/>
                  <a:pt x="463687" y="0"/>
                  <a:pt x="617441" y="0"/>
                </a:cubicBezTo>
                <a:lnTo>
                  <a:pt x="924950" y="0"/>
                </a:lnTo>
                <a:lnTo>
                  <a:pt x="924950" y="307509"/>
                </a:lnTo>
                <a:cubicBezTo>
                  <a:pt x="924950" y="461264"/>
                  <a:pt x="1232459" y="76878"/>
                  <a:pt x="1232459" y="461264"/>
                </a:cubicBezTo>
                <a:cubicBezTo>
                  <a:pt x="1232459" y="845649"/>
                  <a:pt x="924950" y="461264"/>
                  <a:pt x="924950" y="615018"/>
                </a:cubicBezTo>
                <a:lnTo>
                  <a:pt x="924950" y="922527"/>
                </a:lnTo>
                <a:lnTo>
                  <a:pt x="617441" y="922527"/>
                </a:lnTo>
                <a:cubicBezTo>
                  <a:pt x="463687" y="922527"/>
                  <a:pt x="848073" y="615018"/>
                  <a:pt x="463687" y="615018"/>
                </a:cubicBezTo>
                <a:cubicBezTo>
                  <a:pt x="79301" y="615018"/>
                  <a:pt x="463687" y="922527"/>
                  <a:pt x="309933" y="922527"/>
                </a:cubicBezTo>
                <a:lnTo>
                  <a:pt x="2424" y="922527"/>
                </a:lnTo>
                <a:lnTo>
                  <a:pt x="2424" y="615018"/>
                </a:lnTo>
                <a:lnTo>
                  <a:pt x="0" y="598985"/>
                </a:lnTo>
                <a:lnTo>
                  <a:pt x="0" y="323542"/>
                </a:lnTo>
                <a:lnTo>
                  <a:pt x="2424" y="307509"/>
                </a:lnTo>
                <a:close/>
              </a:path>
            </a:pathLst>
          </a:custGeom>
          <a:solidFill>
            <a:schemeClr val="accent4"/>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274" name="Google Shape;274;p16"/>
          <p:cNvSpPr/>
          <p:nvPr/>
        </p:nvSpPr>
        <p:spPr>
          <a:xfrm rot="5400000">
            <a:off x="11184507" y="8318"/>
            <a:ext cx="980782" cy="1017270"/>
          </a:xfrm>
          <a:custGeom>
            <a:rect b="b" l="l" r="r" t="t"/>
            <a:pathLst>
              <a:path extrusionOk="0" h="571500" w="573557">
                <a:moveTo>
                  <a:pt x="-68" y="-111"/>
                </a:moveTo>
                <a:lnTo>
                  <a:pt x="573489" y="-111"/>
                </a:lnTo>
                <a:lnTo>
                  <a:pt x="573489" y="190389"/>
                </a:lnTo>
                <a:cubicBezTo>
                  <a:pt x="573489" y="285639"/>
                  <a:pt x="382303" y="47514"/>
                  <a:pt x="382303" y="285639"/>
                </a:cubicBezTo>
                <a:cubicBezTo>
                  <a:pt x="382303" y="523764"/>
                  <a:pt x="573489" y="285639"/>
                  <a:pt x="573489" y="380889"/>
                </a:cubicBezTo>
                <a:lnTo>
                  <a:pt x="573489" y="571389"/>
                </a:lnTo>
                <a:lnTo>
                  <a:pt x="382303" y="571389"/>
                </a:lnTo>
                <a:cubicBezTo>
                  <a:pt x="286710" y="571389"/>
                  <a:pt x="525693" y="380889"/>
                  <a:pt x="286710" y="380889"/>
                </a:cubicBezTo>
                <a:cubicBezTo>
                  <a:pt x="47728" y="380889"/>
                  <a:pt x="286710" y="571389"/>
                  <a:pt x="191118" y="571389"/>
                </a:cubicBezTo>
                <a:lnTo>
                  <a:pt x="-68" y="571389"/>
                </a:lnTo>
                <a:lnTo>
                  <a:pt x="-68" y="-111"/>
                </a:lnTo>
                <a:close/>
              </a:path>
            </a:pathLst>
          </a:custGeom>
          <a:solidFill>
            <a:schemeClr val="accent4"/>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275" name="Google Shape;275;p16"/>
          <p:cNvSpPr/>
          <p:nvPr/>
        </p:nvSpPr>
        <p:spPr>
          <a:xfrm flipH="1" rot="5400000">
            <a:off x="10860511" y="975147"/>
            <a:ext cx="1628775" cy="1017270"/>
          </a:xfrm>
          <a:custGeom>
            <a:rect b="b" l="l" r="r" t="t"/>
            <a:pathLst>
              <a:path extrusionOk="0" h="571500" w="952500">
                <a:moveTo>
                  <a:pt x="190432" y="-111"/>
                </a:moveTo>
                <a:lnTo>
                  <a:pt x="761932" y="-111"/>
                </a:lnTo>
                <a:lnTo>
                  <a:pt x="761932" y="190389"/>
                </a:lnTo>
                <a:cubicBezTo>
                  <a:pt x="761932" y="285639"/>
                  <a:pt x="952432" y="47514"/>
                  <a:pt x="952432" y="285639"/>
                </a:cubicBezTo>
                <a:cubicBezTo>
                  <a:pt x="952432" y="523764"/>
                  <a:pt x="761932" y="285639"/>
                  <a:pt x="761932" y="380889"/>
                </a:cubicBezTo>
                <a:lnTo>
                  <a:pt x="761932" y="571389"/>
                </a:lnTo>
                <a:lnTo>
                  <a:pt x="571432" y="571389"/>
                </a:lnTo>
                <a:cubicBezTo>
                  <a:pt x="476182" y="571389"/>
                  <a:pt x="714307" y="380889"/>
                  <a:pt x="476182" y="380889"/>
                </a:cubicBezTo>
                <a:cubicBezTo>
                  <a:pt x="238057" y="380889"/>
                  <a:pt x="476182" y="571389"/>
                  <a:pt x="380932" y="571389"/>
                </a:cubicBezTo>
                <a:lnTo>
                  <a:pt x="190432" y="571389"/>
                </a:lnTo>
                <a:lnTo>
                  <a:pt x="190432" y="380889"/>
                </a:lnTo>
                <a:cubicBezTo>
                  <a:pt x="190432" y="285639"/>
                  <a:pt x="-68" y="523764"/>
                  <a:pt x="-68" y="285639"/>
                </a:cubicBezTo>
                <a:cubicBezTo>
                  <a:pt x="-68" y="47514"/>
                  <a:pt x="190432" y="285639"/>
                  <a:pt x="190432" y="190389"/>
                </a:cubicBezTo>
                <a:lnTo>
                  <a:pt x="190432" y="-111"/>
                </a:lnTo>
                <a:close/>
              </a:path>
            </a:pathLst>
          </a:custGeom>
          <a:solidFill>
            <a:schemeClr val="accent2"/>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276" name="Google Shape;276;p16"/>
          <p:cNvSpPr/>
          <p:nvPr/>
        </p:nvSpPr>
        <p:spPr>
          <a:xfrm>
            <a:off x="9813109" y="26563"/>
            <a:ext cx="1695450" cy="977265"/>
          </a:xfrm>
          <a:custGeom>
            <a:rect b="b" l="l" r="r" t="t"/>
            <a:pathLst>
              <a:path extrusionOk="0" h="571500" w="952500">
                <a:moveTo>
                  <a:pt x="190432" y="-111"/>
                </a:moveTo>
                <a:lnTo>
                  <a:pt x="761932" y="-111"/>
                </a:lnTo>
                <a:lnTo>
                  <a:pt x="761932" y="190389"/>
                </a:lnTo>
                <a:cubicBezTo>
                  <a:pt x="761932" y="285639"/>
                  <a:pt x="952432" y="47514"/>
                  <a:pt x="952432" y="285639"/>
                </a:cubicBezTo>
                <a:cubicBezTo>
                  <a:pt x="952432" y="523764"/>
                  <a:pt x="761932" y="285639"/>
                  <a:pt x="761932" y="380889"/>
                </a:cubicBezTo>
                <a:lnTo>
                  <a:pt x="761932" y="571389"/>
                </a:lnTo>
                <a:lnTo>
                  <a:pt x="571432" y="571389"/>
                </a:lnTo>
                <a:cubicBezTo>
                  <a:pt x="476182" y="571389"/>
                  <a:pt x="714307" y="380889"/>
                  <a:pt x="476182" y="380889"/>
                </a:cubicBezTo>
                <a:cubicBezTo>
                  <a:pt x="238057" y="380889"/>
                  <a:pt x="476182" y="571389"/>
                  <a:pt x="380932" y="571389"/>
                </a:cubicBezTo>
                <a:lnTo>
                  <a:pt x="190432" y="571389"/>
                </a:lnTo>
                <a:lnTo>
                  <a:pt x="190432" y="380889"/>
                </a:lnTo>
                <a:cubicBezTo>
                  <a:pt x="190432" y="285639"/>
                  <a:pt x="-68" y="523764"/>
                  <a:pt x="-68" y="285639"/>
                </a:cubicBezTo>
                <a:cubicBezTo>
                  <a:pt x="-68" y="47514"/>
                  <a:pt x="190432" y="285639"/>
                  <a:pt x="190432" y="190389"/>
                </a:cubicBezTo>
                <a:lnTo>
                  <a:pt x="190432" y="-111"/>
                </a:lnTo>
                <a:close/>
              </a:path>
            </a:pathLst>
          </a:custGeom>
          <a:solidFill>
            <a:schemeClr val="accent3"/>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277" name="Google Shape;277;p16"/>
          <p:cNvSpPr/>
          <p:nvPr/>
        </p:nvSpPr>
        <p:spPr>
          <a:xfrm flipH="1" rot="10800000">
            <a:off x="687758" y="5868241"/>
            <a:ext cx="1695450" cy="977265"/>
          </a:xfrm>
          <a:custGeom>
            <a:rect b="b" l="l" r="r" t="t"/>
            <a:pathLst>
              <a:path extrusionOk="0" h="571500" w="952500">
                <a:moveTo>
                  <a:pt x="190432" y="-111"/>
                </a:moveTo>
                <a:lnTo>
                  <a:pt x="761932" y="-111"/>
                </a:lnTo>
                <a:lnTo>
                  <a:pt x="761932" y="190389"/>
                </a:lnTo>
                <a:cubicBezTo>
                  <a:pt x="761932" y="285639"/>
                  <a:pt x="952432" y="47514"/>
                  <a:pt x="952432" y="285639"/>
                </a:cubicBezTo>
                <a:cubicBezTo>
                  <a:pt x="952432" y="523764"/>
                  <a:pt x="761932" y="285639"/>
                  <a:pt x="761932" y="380889"/>
                </a:cubicBezTo>
                <a:lnTo>
                  <a:pt x="761932" y="571389"/>
                </a:lnTo>
                <a:lnTo>
                  <a:pt x="571432" y="571389"/>
                </a:lnTo>
                <a:cubicBezTo>
                  <a:pt x="476182" y="571389"/>
                  <a:pt x="714307" y="380889"/>
                  <a:pt x="476182" y="380889"/>
                </a:cubicBezTo>
                <a:cubicBezTo>
                  <a:pt x="238057" y="380889"/>
                  <a:pt x="476182" y="571389"/>
                  <a:pt x="380932" y="571389"/>
                </a:cubicBezTo>
                <a:lnTo>
                  <a:pt x="190432" y="571389"/>
                </a:lnTo>
                <a:lnTo>
                  <a:pt x="190432" y="380889"/>
                </a:lnTo>
                <a:cubicBezTo>
                  <a:pt x="190432" y="285639"/>
                  <a:pt x="-68" y="523764"/>
                  <a:pt x="-68" y="285639"/>
                </a:cubicBezTo>
                <a:cubicBezTo>
                  <a:pt x="-68" y="47514"/>
                  <a:pt x="190432" y="285639"/>
                  <a:pt x="190432" y="190389"/>
                </a:cubicBezTo>
                <a:lnTo>
                  <a:pt x="190432" y="-111"/>
                </a:lnTo>
                <a:close/>
              </a:path>
            </a:pathLst>
          </a:custGeom>
          <a:solidFill>
            <a:schemeClr val="accent1"/>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278" name="Google Shape;278;p16"/>
          <p:cNvSpPr/>
          <p:nvPr/>
        </p:nvSpPr>
        <p:spPr>
          <a:xfrm rot="5400000">
            <a:off x="-508383" y="4071130"/>
            <a:ext cx="1131345" cy="114589"/>
          </a:xfrm>
          <a:custGeom>
            <a:rect b="b" l="l" r="r" t="t"/>
            <a:pathLst>
              <a:path extrusionOk="0" h="87640" w="919793">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5 Timeline">
  <p:cSld name="CUSTOM_14">
    <p:spTree>
      <p:nvGrpSpPr>
        <p:cNvPr id="279" name="Shape 279"/>
        <p:cNvGrpSpPr/>
        <p:nvPr/>
      </p:nvGrpSpPr>
      <p:grpSpPr>
        <a:xfrm>
          <a:off x="0" y="0"/>
          <a:ext cx="0" cy="0"/>
          <a:chOff x="0" y="0"/>
          <a:chExt cx="0" cy="0"/>
        </a:xfrm>
      </p:grpSpPr>
      <p:sp>
        <p:nvSpPr>
          <p:cNvPr id="280" name="Google Shape;280;p17"/>
          <p:cNvSpPr txBox="1"/>
          <p:nvPr>
            <p:ph idx="1" type="subTitle"/>
          </p:nvPr>
        </p:nvSpPr>
        <p:spPr>
          <a:xfrm>
            <a:off x="415600" y="2316000"/>
            <a:ext cx="19977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281" name="Google Shape;281;p17"/>
          <p:cNvSpPr txBox="1"/>
          <p:nvPr>
            <p:ph idx="2" type="subTitle"/>
          </p:nvPr>
        </p:nvSpPr>
        <p:spPr>
          <a:xfrm>
            <a:off x="2775377" y="2316000"/>
            <a:ext cx="19977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282" name="Google Shape;282;p17"/>
          <p:cNvSpPr txBox="1"/>
          <p:nvPr>
            <p:ph idx="3" type="subTitle"/>
          </p:nvPr>
        </p:nvSpPr>
        <p:spPr>
          <a:xfrm>
            <a:off x="5135153" y="2342500"/>
            <a:ext cx="19977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283" name="Google Shape;283;p17"/>
          <p:cNvSpPr txBox="1"/>
          <p:nvPr>
            <p:ph idx="4" type="subTitle"/>
          </p:nvPr>
        </p:nvSpPr>
        <p:spPr>
          <a:xfrm>
            <a:off x="7494930" y="2342500"/>
            <a:ext cx="19977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284" name="Google Shape;284;p17"/>
          <p:cNvSpPr txBox="1"/>
          <p:nvPr>
            <p:ph idx="5" type="subTitle"/>
          </p:nvPr>
        </p:nvSpPr>
        <p:spPr>
          <a:xfrm>
            <a:off x="9854707" y="2316000"/>
            <a:ext cx="19977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285" name="Google Shape;285;p17"/>
          <p:cNvSpPr txBox="1"/>
          <p:nvPr>
            <p:ph type="title"/>
          </p:nvPr>
        </p:nvSpPr>
        <p:spPr>
          <a:xfrm>
            <a:off x="415600" y="974367"/>
            <a:ext cx="11360700" cy="7635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4000"/>
              <a:buFont typeface="Aldrich"/>
              <a:buNone/>
              <a:defRPr/>
            </a:lvl1pPr>
            <a:lvl2pPr lvl="1"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286" name="Google Shape;286;p17"/>
          <p:cNvSpPr txBox="1"/>
          <p:nvPr>
            <p:ph idx="6" type="body"/>
          </p:nvPr>
        </p:nvSpPr>
        <p:spPr>
          <a:xfrm>
            <a:off x="415600" y="3238625"/>
            <a:ext cx="1997700" cy="2330100"/>
          </a:xfrm>
          <a:prstGeom prst="rect">
            <a:avLst/>
          </a:prstGeom>
        </p:spPr>
        <p:txBody>
          <a:bodyPr anchorCtr="0" anchor="t" bIns="121900" lIns="121900" spcFirstLastPara="1" rIns="121900" wrap="square" tIns="121900">
            <a:noAutofit/>
          </a:bodyPr>
          <a:lstStyle>
            <a:lvl1pPr indent="-330200" lvl="0" marL="457200">
              <a:spcBef>
                <a:spcPts val="0"/>
              </a:spcBef>
              <a:spcAft>
                <a:spcPts val="0"/>
              </a:spcAft>
              <a:buSzPts val="1600"/>
              <a:buChar char="●"/>
              <a:defRPr sz="16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287" name="Google Shape;287;p17"/>
          <p:cNvSpPr txBox="1"/>
          <p:nvPr>
            <p:ph idx="7" type="body"/>
          </p:nvPr>
        </p:nvSpPr>
        <p:spPr>
          <a:xfrm>
            <a:off x="2775375" y="3238625"/>
            <a:ext cx="1997700" cy="23301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288" name="Google Shape;288;p17"/>
          <p:cNvSpPr txBox="1"/>
          <p:nvPr>
            <p:ph idx="8" type="body"/>
          </p:nvPr>
        </p:nvSpPr>
        <p:spPr>
          <a:xfrm>
            <a:off x="5135150" y="3238625"/>
            <a:ext cx="1997700" cy="23301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289" name="Google Shape;289;p17"/>
          <p:cNvSpPr txBox="1"/>
          <p:nvPr>
            <p:ph idx="9" type="body"/>
          </p:nvPr>
        </p:nvSpPr>
        <p:spPr>
          <a:xfrm>
            <a:off x="7494925" y="3238625"/>
            <a:ext cx="1997700" cy="23301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290" name="Google Shape;290;p17"/>
          <p:cNvSpPr txBox="1"/>
          <p:nvPr>
            <p:ph idx="13" type="body"/>
          </p:nvPr>
        </p:nvSpPr>
        <p:spPr>
          <a:xfrm>
            <a:off x="9854700" y="3238625"/>
            <a:ext cx="1997700" cy="23301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291" name="Google Shape;291;p17"/>
          <p:cNvSpPr/>
          <p:nvPr/>
        </p:nvSpPr>
        <p:spPr>
          <a:xfrm rot="5400000">
            <a:off x="-508383" y="6128530"/>
            <a:ext cx="1131345" cy="114589"/>
          </a:xfrm>
          <a:custGeom>
            <a:rect b="b" l="l" r="r" t="t"/>
            <a:pathLst>
              <a:path extrusionOk="0" h="87640" w="919793">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6 Title and text left">
  <p:cSld name="CUSTOM_15">
    <p:spTree>
      <p:nvGrpSpPr>
        <p:cNvPr id="292" name="Shape 292"/>
        <p:cNvGrpSpPr/>
        <p:nvPr/>
      </p:nvGrpSpPr>
      <p:grpSpPr>
        <a:xfrm>
          <a:off x="0" y="0"/>
          <a:ext cx="0" cy="0"/>
          <a:chOff x="0" y="0"/>
          <a:chExt cx="0" cy="0"/>
        </a:xfrm>
      </p:grpSpPr>
      <p:sp>
        <p:nvSpPr>
          <p:cNvPr id="293" name="Google Shape;293;p18"/>
          <p:cNvSpPr txBox="1"/>
          <p:nvPr>
            <p:ph type="title"/>
          </p:nvPr>
        </p:nvSpPr>
        <p:spPr>
          <a:xfrm>
            <a:off x="644200" y="974375"/>
            <a:ext cx="5581500" cy="763500"/>
          </a:xfrm>
          <a:prstGeom prst="rect">
            <a:avLst/>
          </a:prstGeom>
        </p:spPr>
        <p:txBody>
          <a:bodyPr anchorCtr="0" anchor="t" bIns="121900" lIns="121900" spcFirstLastPara="1" rIns="121900" wrap="square" tIns="121900">
            <a:noAutofit/>
          </a:bodyPr>
          <a:lstStyle>
            <a:lvl1pPr indent="0" lvl="0" marL="0" marR="0" rtl="0" algn="r">
              <a:lnSpc>
                <a:spcPct val="100000"/>
              </a:lnSpc>
              <a:spcBef>
                <a:spcPts val="0"/>
              </a:spcBef>
              <a:spcAft>
                <a:spcPts val="0"/>
              </a:spcAft>
              <a:buClr>
                <a:schemeClr val="dk1"/>
              </a:buClr>
              <a:buSzPts val="4000"/>
              <a:buFont typeface="Aldrich"/>
              <a:buNone/>
              <a:defRPr/>
            </a:lvl1pPr>
            <a:lvl2pPr lvl="1"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294" name="Google Shape;294;p18"/>
          <p:cNvSpPr txBox="1"/>
          <p:nvPr>
            <p:ph idx="1" type="body"/>
          </p:nvPr>
        </p:nvSpPr>
        <p:spPr>
          <a:xfrm>
            <a:off x="644050" y="2097700"/>
            <a:ext cx="5581500" cy="3565800"/>
          </a:xfrm>
          <a:prstGeom prst="rect">
            <a:avLst/>
          </a:prstGeom>
        </p:spPr>
        <p:txBody>
          <a:bodyPr anchorCtr="0" anchor="t" bIns="121900" lIns="121900" spcFirstLastPara="1" rIns="121900" wrap="square" tIns="121900">
            <a:noAutofit/>
          </a:bodyPr>
          <a:lstStyle>
            <a:lvl1pPr indent="-349250" lvl="0" marL="457200" algn="r">
              <a:spcBef>
                <a:spcPts val="0"/>
              </a:spcBef>
              <a:spcAft>
                <a:spcPts val="0"/>
              </a:spcAft>
              <a:buSzPts val="1900"/>
              <a:buChar char="●"/>
              <a:defRPr/>
            </a:lvl1pPr>
            <a:lvl2pPr indent="-349250" lvl="1" marL="914400" algn="r">
              <a:spcBef>
                <a:spcPts val="2100"/>
              </a:spcBef>
              <a:spcAft>
                <a:spcPts val="0"/>
              </a:spcAft>
              <a:buSzPts val="1900"/>
              <a:buChar char="○"/>
              <a:defRPr/>
            </a:lvl2pPr>
            <a:lvl3pPr indent="-349250" lvl="2" marL="1371600" algn="r">
              <a:spcBef>
                <a:spcPts val="2100"/>
              </a:spcBef>
              <a:spcAft>
                <a:spcPts val="0"/>
              </a:spcAft>
              <a:buSzPts val="1900"/>
              <a:buChar char="■"/>
              <a:defRPr/>
            </a:lvl3pPr>
            <a:lvl4pPr indent="-349250" lvl="3" marL="1828800" algn="r">
              <a:spcBef>
                <a:spcPts val="2100"/>
              </a:spcBef>
              <a:spcAft>
                <a:spcPts val="0"/>
              </a:spcAft>
              <a:buSzPts val="1900"/>
              <a:buChar char="●"/>
              <a:defRPr/>
            </a:lvl4pPr>
            <a:lvl5pPr indent="-349250" lvl="4" marL="2286000" algn="r">
              <a:spcBef>
                <a:spcPts val="2100"/>
              </a:spcBef>
              <a:spcAft>
                <a:spcPts val="0"/>
              </a:spcAft>
              <a:buSzPts val="1900"/>
              <a:buChar char="○"/>
              <a:defRPr/>
            </a:lvl5pPr>
            <a:lvl6pPr indent="-349250" lvl="5" marL="2743200" algn="r">
              <a:spcBef>
                <a:spcPts val="2100"/>
              </a:spcBef>
              <a:spcAft>
                <a:spcPts val="0"/>
              </a:spcAft>
              <a:buSzPts val="1900"/>
              <a:buChar char="■"/>
              <a:defRPr/>
            </a:lvl6pPr>
            <a:lvl7pPr indent="-349250" lvl="6" marL="3200400" algn="r">
              <a:spcBef>
                <a:spcPts val="2100"/>
              </a:spcBef>
              <a:spcAft>
                <a:spcPts val="0"/>
              </a:spcAft>
              <a:buSzPts val="1900"/>
              <a:buChar char="●"/>
              <a:defRPr/>
            </a:lvl7pPr>
            <a:lvl8pPr indent="-349250" lvl="7" marL="3657600" algn="r">
              <a:spcBef>
                <a:spcPts val="2100"/>
              </a:spcBef>
              <a:spcAft>
                <a:spcPts val="0"/>
              </a:spcAft>
              <a:buSzPts val="1900"/>
              <a:buChar char="○"/>
              <a:defRPr/>
            </a:lvl8pPr>
            <a:lvl9pPr indent="-349250" lvl="8" marL="4114800" algn="r">
              <a:spcBef>
                <a:spcPts val="2100"/>
              </a:spcBef>
              <a:spcAft>
                <a:spcPts val="2100"/>
              </a:spcAft>
              <a:buSzPts val="1900"/>
              <a:buChar char="■"/>
              <a:defRPr/>
            </a:lvl9pPr>
          </a:lstStyle>
          <a:p/>
        </p:txBody>
      </p:sp>
      <p:sp>
        <p:nvSpPr>
          <p:cNvPr id="295" name="Google Shape;295;p18"/>
          <p:cNvSpPr/>
          <p:nvPr/>
        </p:nvSpPr>
        <p:spPr>
          <a:xfrm flipH="1" rot="5400000">
            <a:off x="11029686" y="5727875"/>
            <a:ext cx="1305756" cy="1017270"/>
          </a:xfrm>
          <a:custGeom>
            <a:rect b="b" l="l" r="r" t="t"/>
            <a:pathLst>
              <a:path extrusionOk="0" h="571500" w="763600">
                <a:moveTo>
                  <a:pt x="-56" y="-292"/>
                </a:moveTo>
                <a:lnTo>
                  <a:pt x="572644" y="-292"/>
                </a:lnTo>
                <a:lnTo>
                  <a:pt x="572644" y="190208"/>
                </a:lnTo>
                <a:cubicBezTo>
                  <a:pt x="572644" y="285458"/>
                  <a:pt x="763544" y="47333"/>
                  <a:pt x="763544" y="285458"/>
                </a:cubicBezTo>
                <a:cubicBezTo>
                  <a:pt x="763544" y="523583"/>
                  <a:pt x="572644" y="285458"/>
                  <a:pt x="572644" y="380708"/>
                </a:cubicBezTo>
                <a:lnTo>
                  <a:pt x="572644" y="571208"/>
                </a:lnTo>
                <a:lnTo>
                  <a:pt x="381744" y="571208"/>
                </a:lnTo>
                <a:cubicBezTo>
                  <a:pt x="286294" y="571208"/>
                  <a:pt x="524914" y="380708"/>
                  <a:pt x="286294" y="380708"/>
                </a:cubicBezTo>
                <a:cubicBezTo>
                  <a:pt x="47673" y="380708"/>
                  <a:pt x="286294" y="571208"/>
                  <a:pt x="190844" y="571208"/>
                </a:cubicBezTo>
                <a:lnTo>
                  <a:pt x="-56" y="571208"/>
                </a:lnTo>
                <a:lnTo>
                  <a:pt x="-56" y="-292"/>
                </a:lnTo>
                <a:close/>
              </a:path>
            </a:pathLst>
          </a:custGeom>
          <a:solidFill>
            <a:schemeClr val="accent4"/>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296" name="Google Shape;296;p18"/>
          <p:cNvSpPr/>
          <p:nvPr/>
        </p:nvSpPr>
        <p:spPr>
          <a:xfrm flipH="1">
            <a:off x="10833214" y="241322"/>
            <a:ext cx="1358786" cy="977879"/>
          </a:xfrm>
          <a:custGeom>
            <a:rect b="b" l="l" r="r" t="t"/>
            <a:pathLst>
              <a:path extrusionOk="0" h="922527" w="1232459">
                <a:moveTo>
                  <a:pt x="2424" y="0"/>
                </a:moveTo>
                <a:lnTo>
                  <a:pt x="309933" y="0"/>
                </a:lnTo>
                <a:cubicBezTo>
                  <a:pt x="463687" y="0"/>
                  <a:pt x="79301" y="307509"/>
                  <a:pt x="463687" y="307509"/>
                </a:cubicBezTo>
                <a:cubicBezTo>
                  <a:pt x="848073" y="307509"/>
                  <a:pt x="463687" y="0"/>
                  <a:pt x="617441" y="0"/>
                </a:cubicBezTo>
                <a:lnTo>
                  <a:pt x="924950" y="0"/>
                </a:lnTo>
                <a:lnTo>
                  <a:pt x="924950" y="307509"/>
                </a:lnTo>
                <a:cubicBezTo>
                  <a:pt x="924950" y="461264"/>
                  <a:pt x="1232459" y="76878"/>
                  <a:pt x="1232459" y="461264"/>
                </a:cubicBezTo>
                <a:cubicBezTo>
                  <a:pt x="1232459" y="845649"/>
                  <a:pt x="924950" y="461264"/>
                  <a:pt x="924950" y="615018"/>
                </a:cubicBezTo>
                <a:lnTo>
                  <a:pt x="924950" y="922527"/>
                </a:lnTo>
                <a:lnTo>
                  <a:pt x="617441" y="922527"/>
                </a:lnTo>
                <a:cubicBezTo>
                  <a:pt x="463687" y="922527"/>
                  <a:pt x="848073" y="615018"/>
                  <a:pt x="463687" y="615018"/>
                </a:cubicBezTo>
                <a:cubicBezTo>
                  <a:pt x="79301" y="615018"/>
                  <a:pt x="463687" y="922527"/>
                  <a:pt x="309933" y="922527"/>
                </a:cubicBezTo>
                <a:lnTo>
                  <a:pt x="2424" y="922527"/>
                </a:lnTo>
                <a:lnTo>
                  <a:pt x="2424" y="615018"/>
                </a:lnTo>
                <a:lnTo>
                  <a:pt x="0" y="598985"/>
                </a:lnTo>
                <a:lnTo>
                  <a:pt x="0" y="323542"/>
                </a:lnTo>
                <a:lnTo>
                  <a:pt x="2424" y="307509"/>
                </a:lnTo>
                <a:close/>
              </a:path>
            </a:pathLst>
          </a:custGeom>
          <a:solidFill>
            <a:schemeClr val="accent2"/>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297" name="Google Shape;297;p18"/>
          <p:cNvSpPr/>
          <p:nvPr/>
        </p:nvSpPr>
        <p:spPr>
          <a:xfrm flipH="1" rot="5400000">
            <a:off x="10868170" y="3879292"/>
            <a:ext cx="1628775" cy="1017270"/>
          </a:xfrm>
          <a:custGeom>
            <a:rect b="b" l="l" r="r" t="t"/>
            <a:pathLst>
              <a:path extrusionOk="0" h="571500" w="952500">
                <a:moveTo>
                  <a:pt x="190432" y="-111"/>
                </a:moveTo>
                <a:lnTo>
                  <a:pt x="761932" y="-111"/>
                </a:lnTo>
                <a:lnTo>
                  <a:pt x="761932" y="190389"/>
                </a:lnTo>
                <a:cubicBezTo>
                  <a:pt x="761932" y="285639"/>
                  <a:pt x="952432" y="47514"/>
                  <a:pt x="952432" y="285639"/>
                </a:cubicBezTo>
                <a:cubicBezTo>
                  <a:pt x="952432" y="523764"/>
                  <a:pt x="761932" y="285639"/>
                  <a:pt x="761932" y="380889"/>
                </a:cubicBezTo>
                <a:lnTo>
                  <a:pt x="761932" y="571389"/>
                </a:lnTo>
                <a:lnTo>
                  <a:pt x="571432" y="571389"/>
                </a:lnTo>
                <a:cubicBezTo>
                  <a:pt x="476182" y="571389"/>
                  <a:pt x="714307" y="380889"/>
                  <a:pt x="476182" y="380889"/>
                </a:cubicBezTo>
                <a:cubicBezTo>
                  <a:pt x="238057" y="380889"/>
                  <a:pt x="476182" y="571389"/>
                  <a:pt x="380932" y="571389"/>
                </a:cubicBezTo>
                <a:lnTo>
                  <a:pt x="190432" y="571389"/>
                </a:lnTo>
                <a:lnTo>
                  <a:pt x="190432" y="380889"/>
                </a:lnTo>
                <a:cubicBezTo>
                  <a:pt x="190432" y="285639"/>
                  <a:pt x="-68" y="523764"/>
                  <a:pt x="-68" y="285639"/>
                </a:cubicBezTo>
                <a:cubicBezTo>
                  <a:pt x="-68" y="47514"/>
                  <a:pt x="190432" y="285639"/>
                  <a:pt x="190432" y="190389"/>
                </a:cubicBezTo>
                <a:lnTo>
                  <a:pt x="190432" y="-111"/>
                </a:lnTo>
                <a:close/>
              </a:path>
            </a:pathLst>
          </a:custGeom>
          <a:solidFill>
            <a:schemeClr val="accent2"/>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298" name="Google Shape;298;p18"/>
          <p:cNvSpPr/>
          <p:nvPr/>
        </p:nvSpPr>
        <p:spPr>
          <a:xfrm flipH="1" rot="8377553">
            <a:off x="9737224" y="1626176"/>
            <a:ext cx="1628486" cy="1016773"/>
          </a:xfrm>
          <a:custGeom>
            <a:rect b="b" l="l" r="r" t="t"/>
            <a:pathLst>
              <a:path extrusionOk="0" h="571500" w="952500">
                <a:moveTo>
                  <a:pt x="190447" y="-273"/>
                </a:moveTo>
                <a:lnTo>
                  <a:pt x="380947" y="-273"/>
                </a:lnTo>
                <a:cubicBezTo>
                  <a:pt x="476197" y="-273"/>
                  <a:pt x="238072" y="190227"/>
                  <a:pt x="476197" y="190227"/>
                </a:cubicBezTo>
                <a:cubicBezTo>
                  <a:pt x="714322" y="190227"/>
                  <a:pt x="476197" y="-273"/>
                  <a:pt x="571447" y="-273"/>
                </a:cubicBezTo>
                <a:lnTo>
                  <a:pt x="761947" y="-273"/>
                </a:lnTo>
                <a:lnTo>
                  <a:pt x="761947" y="190227"/>
                </a:lnTo>
                <a:cubicBezTo>
                  <a:pt x="761947" y="285477"/>
                  <a:pt x="952447" y="47352"/>
                  <a:pt x="952447" y="285477"/>
                </a:cubicBezTo>
                <a:cubicBezTo>
                  <a:pt x="952447" y="523602"/>
                  <a:pt x="761947" y="285477"/>
                  <a:pt x="761947" y="380727"/>
                </a:cubicBezTo>
                <a:lnTo>
                  <a:pt x="761947" y="571227"/>
                </a:lnTo>
                <a:lnTo>
                  <a:pt x="571447" y="571227"/>
                </a:lnTo>
                <a:cubicBezTo>
                  <a:pt x="476197" y="571227"/>
                  <a:pt x="714322" y="380727"/>
                  <a:pt x="476197" y="380727"/>
                </a:cubicBezTo>
                <a:cubicBezTo>
                  <a:pt x="238072" y="380727"/>
                  <a:pt x="476197" y="571227"/>
                  <a:pt x="380947" y="571227"/>
                </a:cubicBezTo>
                <a:lnTo>
                  <a:pt x="190447" y="571227"/>
                </a:lnTo>
                <a:lnTo>
                  <a:pt x="190447" y="380727"/>
                </a:lnTo>
                <a:cubicBezTo>
                  <a:pt x="190447" y="285477"/>
                  <a:pt x="-54" y="523602"/>
                  <a:pt x="-54" y="285477"/>
                </a:cubicBezTo>
                <a:cubicBezTo>
                  <a:pt x="-54" y="47352"/>
                  <a:pt x="190447" y="285477"/>
                  <a:pt x="190447" y="190227"/>
                </a:cubicBezTo>
                <a:lnTo>
                  <a:pt x="190447" y="-273"/>
                </a:lnTo>
                <a:close/>
              </a:path>
            </a:pathLst>
          </a:custGeom>
          <a:solidFill>
            <a:schemeClr val="accent1"/>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299" name="Google Shape;299;p18"/>
          <p:cNvSpPr/>
          <p:nvPr/>
        </p:nvSpPr>
        <p:spPr>
          <a:xfrm rot="-5400000">
            <a:off x="8440815" y="5727968"/>
            <a:ext cx="1306407" cy="1017086"/>
          </a:xfrm>
          <a:custGeom>
            <a:rect b="b" l="l" r="r" t="t"/>
            <a:pathLst>
              <a:path extrusionOk="0" h="922527" w="1232459">
                <a:moveTo>
                  <a:pt x="2424" y="0"/>
                </a:moveTo>
                <a:lnTo>
                  <a:pt x="309933" y="0"/>
                </a:lnTo>
                <a:cubicBezTo>
                  <a:pt x="463687" y="0"/>
                  <a:pt x="79301" y="307509"/>
                  <a:pt x="463687" y="307509"/>
                </a:cubicBezTo>
                <a:cubicBezTo>
                  <a:pt x="848073" y="307509"/>
                  <a:pt x="463687" y="0"/>
                  <a:pt x="617441" y="0"/>
                </a:cubicBezTo>
                <a:lnTo>
                  <a:pt x="924950" y="0"/>
                </a:lnTo>
                <a:lnTo>
                  <a:pt x="924950" y="307509"/>
                </a:lnTo>
                <a:cubicBezTo>
                  <a:pt x="924950" y="461264"/>
                  <a:pt x="1232459" y="76878"/>
                  <a:pt x="1232459" y="461264"/>
                </a:cubicBezTo>
                <a:cubicBezTo>
                  <a:pt x="1232459" y="845649"/>
                  <a:pt x="924950" y="461264"/>
                  <a:pt x="924950" y="615018"/>
                </a:cubicBezTo>
                <a:lnTo>
                  <a:pt x="924950" y="922527"/>
                </a:lnTo>
                <a:lnTo>
                  <a:pt x="617441" y="922527"/>
                </a:lnTo>
                <a:cubicBezTo>
                  <a:pt x="463687" y="922527"/>
                  <a:pt x="848073" y="615018"/>
                  <a:pt x="463687" y="615018"/>
                </a:cubicBezTo>
                <a:cubicBezTo>
                  <a:pt x="79301" y="615018"/>
                  <a:pt x="463687" y="922527"/>
                  <a:pt x="309933" y="922527"/>
                </a:cubicBezTo>
                <a:lnTo>
                  <a:pt x="2424" y="922527"/>
                </a:lnTo>
                <a:lnTo>
                  <a:pt x="2424" y="615018"/>
                </a:lnTo>
                <a:lnTo>
                  <a:pt x="0" y="598985"/>
                </a:lnTo>
                <a:lnTo>
                  <a:pt x="0" y="323542"/>
                </a:lnTo>
                <a:lnTo>
                  <a:pt x="2424" y="307509"/>
                </a:lnTo>
                <a:close/>
              </a:path>
            </a:pathLst>
          </a:custGeom>
          <a:solidFill>
            <a:schemeClr val="accent3"/>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300" name="Google Shape;300;p18"/>
          <p:cNvSpPr/>
          <p:nvPr/>
        </p:nvSpPr>
        <p:spPr>
          <a:xfrm flipH="1" rot="3624031">
            <a:off x="8756425" y="419467"/>
            <a:ext cx="1629494" cy="1017391"/>
          </a:xfrm>
          <a:custGeom>
            <a:rect b="b" l="l" r="r" t="t"/>
            <a:pathLst>
              <a:path extrusionOk="0" h="571500" w="952500">
                <a:moveTo>
                  <a:pt x="190447" y="-273"/>
                </a:moveTo>
                <a:lnTo>
                  <a:pt x="380947" y="-273"/>
                </a:lnTo>
                <a:cubicBezTo>
                  <a:pt x="476197" y="-273"/>
                  <a:pt x="238072" y="190227"/>
                  <a:pt x="476197" y="190227"/>
                </a:cubicBezTo>
                <a:cubicBezTo>
                  <a:pt x="714322" y="190227"/>
                  <a:pt x="476197" y="-273"/>
                  <a:pt x="571447" y="-273"/>
                </a:cubicBezTo>
                <a:lnTo>
                  <a:pt x="761947" y="-273"/>
                </a:lnTo>
                <a:lnTo>
                  <a:pt x="761947" y="190227"/>
                </a:lnTo>
                <a:cubicBezTo>
                  <a:pt x="761947" y="285477"/>
                  <a:pt x="952447" y="47352"/>
                  <a:pt x="952447" y="285477"/>
                </a:cubicBezTo>
                <a:cubicBezTo>
                  <a:pt x="952447" y="523602"/>
                  <a:pt x="761947" y="285477"/>
                  <a:pt x="761947" y="380727"/>
                </a:cubicBezTo>
                <a:lnTo>
                  <a:pt x="761947" y="571227"/>
                </a:lnTo>
                <a:lnTo>
                  <a:pt x="571447" y="571227"/>
                </a:lnTo>
                <a:cubicBezTo>
                  <a:pt x="476197" y="571227"/>
                  <a:pt x="714322" y="380727"/>
                  <a:pt x="476197" y="380727"/>
                </a:cubicBezTo>
                <a:cubicBezTo>
                  <a:pt x="238072" y="380727"/>
                  <a:pt x="476197" y="571227"/>
                  <a:pt x="380947" y="571227"/>
                </a:cubicBezTo>
                <a:lnTo>
                  <a:pt x="190447" y="571227"/>
                </a:lnTo>
                <a:lnTo>
                  <a:pt x="190447" y="380727"/>
                </a:lnTo>
                <a:cubicBezTo>
                  <a:pt x="190447" y="285477"/>
                  <a:pt x="-54" y="523602"/>
                  <a:pt x="-54" y="285477"/>
                </a:cubicBezTo>
                <a:cubicBezTo>
                  <a:pt x="-54" y="47352"/>
                  <a:pt x="190447" y="285477"/>
                  <a:pt x="190447" y="190227"/>
                </a:cubicBezTo>
                <a:lnTo>
                  <a:pt x="190447" y="-273"/>
                </a:lnTo>
                <a:close/>
              </a:path>
            </a:pathLst>
          </a:custGeom>
          <a:solidFill>
            <a:schemeClr val="accent4"/>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301" name="Google Shape;301;p18"/>
          <p:cNvSpPr/>
          <p:nvPr/>
        </p:nvSpPr>
        <p:spPr>
          <a:xfrm flipH="1" rot="-5064207">
            <a:off x="9775805" y="4927558"/>
            <a:ext cx="1045527" cy="1296235"/>
          </a:xfrm>
          <a:custGeom>
            <a:rect b="b" l="l" r="r" t="t"/>
            <a:pathLst>
              <a:path extrusionOk="0" h="1296539" w="1045772">
                <a:moveTo>
                  <a:pt x="539430" y="0"/>
                </a:moveTo>
                <a:cubicBezTo>
                  <a:pt x="964296" y="0"/>
                  <a:pt x="539430" y="325635"/>
                  <a:pt x="709380" y="325635"/>
                </a:cubicBezTo>
                <a:lnTo>
                  <a:pt x="1045772" y="325635"/>
                </a:lnTo>
                <a:lnTo>
                  <a:pt x="1045772" y="644365"/>
                </a:lnTo>
                <a:cubicBezTo>
                  <a:pt x="1045772" y="814026"/>
                  <a:pt x="720007" y="389872"/>
                  <a:pt x="720007" y="814026"/>
                </a:cubicBezTo>
                <a:cubicBezTo>
                  <a:pt x="720007" y="1238180"/>
                  <a:pt x="1045772" y="814026"/>
                  <a:pt x="1045772" y="983688"/>
                </a:cubicBezTo>
                <a:lnTo>
                  <a:pt x="1045772" y="1296539"/>
                </a:lnTo>
                <a:lnTo>
                  <a:pt x="708141" y="1296539"/>
                </a:lnTo>
                <a:cubicBezTo>
                  <a:pt x="530333" y="1296539"/>
                  <a:pt x="974833" y="956350"/>
                  <a:pt x="530333" y="956350"/>
                </a:cubicBezTo>
                <a:cubicBezTo>
                  <a:pt x="85833" y="956350"/>
                  <a:pt x="530333" y="1296539"/>
                  <a:pt x="352527" y="1296539"/>
                </a:cubicBezTo>
                <a:lnTo>
                  <a:pt x="0" y="1296539"/>
                </a:lnTo>
                <a:lnTo>
                  <a:pt x="0" y="993166"/>
                </a:lnTo>
                <a:cubicBezTo>
                  <a:pt x="0" y="823573"/>
                  <a:pt x="325635" y="1247557"/>
                  <a:pt x="325635" y="823573"/>
                </a:cubicBezTo>
                <a:cubicBezTo>
                  <a:pt x="325635" y="399588"/>
                  <a:pt x="0" y="823573"/>
                  <a:pt x="0" y="653979"/>
                </a:cubicBezTo>
                <a:lnTo>
                  <a:pt x="0" y="319275"/>
                </a:lnTo>
                <a:lnTo>
                  <a:pt x="29580" y="319275"/>
                </a:lnTo>
                <a:lnTo>
                  <a:pt x="29580" y="325635"/>
                </a:lnTo>
                <a:lnTo>
                  <a:pt x="369480" y="325635"/>
                </a:lnTo>
                <a:cubicBezTo>
                  <a:pt x="539430" y="325635"/>
                  <a:pt x="114564" y="0"/>
                  <a:pt x="539430" y="0"/>
                </a:cubicBezTo>
                <a:close/>
              </a:path>
            </a:pathLst>
          </a:custGeom>
          <a:solidFill>
            <a:schemeClr val="accent1"/>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302" name="Google Shape;302;p18"/>
          <p:cNvSpPr/>
          <p:nvPr/>
        </p:nvSpPr>
        <p:spPr>
          <a:xfrm flipH="1" rot="5400000">
            <a:off x="11030479" y="2744378"/>
            <a:ext cx="1305756" cy="1017270"/>
          </a:xfrm>
          <a:custGeom>
            <a:rect b="b" l="l" r="r" t="t"/>
            <a:pathLst>
              <a:path extrusionOk="0" h="571500" w="763600">
                <a:moveTo>
                  <a:pt x="-56" y="-292"/>
                </a:moveTo>
                <a:lnTo>
                  <a:pt x="572644" y="-292"/>
                </a:lnTo>
                <a:lnTo>
                  <a:pt x="572644" y="190208"/>
                </a:lnTo>
                <a:cubicBezTo>
                  <a:pt x="572644" y="285458"/>
                  <a:pt x="763544" y="47333"/>
                  <a:pt x="763544" y="285458"/>
                </a:cubicBezTo>
                <a:cubicBezTo>
                  <a:pt x="763544" y="523583"/>
                  <a:pt x="572644" y="285458"/>
                  <a:pt x="572644" y="380708"/>
                </a:cubicBezTo>
                <a:lnTo>
                  <a:pt x="572644" y="571208"/>
                </a:lnTo>
                <a:lnTo>
                  <a:pt x="381744" y="571208"/>
                </a:lnTo>
                <a:cubicBezTo>
                  <a:pt x="286294" y="571208"/>
                  <a:pt x="524914" y="380708"/>
                  <a:pt x="286294" y="380708"/>
                </a:cubicBezTo>
                <a:cubicBezTo>
                  <a:pt x="47674" y="380708"/>
                  <a:pt x="286294" y="571208"/>
                  <a:pt x="190844" y="571208"/>
                </a:cubicBezTo>
                <a:lnTo>
                  <a:pt x="-56" y="571208"/>
                </a:lnTo>
                <a:lnTo>
                  <a:pt x="-56" y="380708"/>
                </a:lnTo>
                <a:cubicBezTo>
                  <a:pt x="-56" y="285458"/>
                  <a:pt x="190844" y="523583"/>
                  <a:pt x="190844" y="285458"/>
                </a:cubicBezTo>
                <a:cubicBezTo>
                  <a:pt x="190844" y="47333"/>
                  <a:pt x="-56" y="285458"/>
                  <a:pt x="-56" y="190208"/>
                </a:cubicBezTo>
                <a:lnTo>
                  <a:pt x="-56" y="-292"/>
                </a:lnTo>
                <a:close/>
              </a:path>
            </a:pathLst>
          </a:custGeom>
          <a:solidFill>
            <a:schemeClr val="accent3"/>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303" name="Google Shape;303;p18"/>
          <p:cNvSpPr/>
          <p:nvPr/>
        </p:nvSpPr>
        <p:spPr>
          <a:xfrm flipH="1" rot="10300825">
            <a:off x="9301018" y="3369189"/>
            <a:ext cx="1629252" cy="1016342"/>
          </a:xfrm>
          <a:custGeom>
            <a:rect b="b" l="l" r="r" t="t"/>
            <a:pathLst>
              <a:path extrusionOk="0" h="571500" w="952500">
                <a:moveTo>
                  <a:pt x="190447" y="-273"/>
                </a:moveTo>
                <a:lnTo>
                  <a:pt x="380947" y="-273"/>
                </a:lnTo>
                <a:cubicBezTo>
                  <a:pt x="476197" y="-273"/>
                  <a:pt x="238072" y="190227"/>
                  <a:pt x="476197" y="190227"/>
                </a:cubicBezTo>
                <a:cubicBezTo>
                  <a:pt x="714322" y="190227"/>
                  <a:pt x="476197" y="-273"/>
                  <a:pt x="571447" y="-273"/>
                </a:cubicBezTo>
                <a:lnTo>
                  <a:pt x="761947" y="-273"/>
                </a:lnTo>
                <a:lnTo>
                  <a:pt x="761947" y="190227"/>
                </a:lnTo>
                <a:cubicBezTo>
                  <a:pt x="761947" y="285477"/>
                  <a:pt x="952447" y="47352"/>
                  <a:pt x="952447" y="285477"/>
                </a:cubicBezTo>
                <a:cubicBezTo>
                  <a:pt x="952447" y="523602"/>
                  <a:pt x="761947" y="285477"/>
                  <a:pt x="761947" y="380727"/>
                </a:cubicBezTo>
                <a:lnTo>
                  <a:pt x="761947" y="571227"/>
                </a:lnTo>
                <a:lnTo>
                  <a:pt x="571447" y="571227"/>
                </a:lnTo>
                <a:cubicBezTo>
                  <a:pt x="476197" y="571227"/>
                  <a:pt x="714322" y="380727"/>
                  <a:pt x="476197" y="380727"/>
                </a:cubicBezTo>
                <a:cubicBezTo>
                  <a:pt x="238072" y="380727"/>
                  <a:pt x="476197" y="571227"/>
                  <a:pt x="380947" y="571227"/>
                </a:cubicBezTo>
                <a:lnTo>
                  <a:pt x="190447" y="571227"/>
                </a:lnTo>
                <a:lnTo>
                  <a:pt x="190447" y="380727"/>
                </a:lnTo>
                <a:cubicBezTo>
                  <a:pt x="190447" y="285477"/>
                  <a:pt x="-54" y="523602"/>
                  <a:pt x="-54" y="285477"/>
                </a:cubicBezTo>
                <a:cubicBezTo>
                  <a:pt x="-54" y="47352"/>
                  <a:pt x="190447" y="285477"/>
                  <a:pt x="190447" y="190227"/>
                </a:cubicBezTo>
                <a:lnTo>
                  <a:pt x="190447" y="-273"/>
                </a:lnTo>
                <a:close/>
              </a:path>
            </a:pathLst>
          </a:custGeom>
          <a:solidFill>
            <a:schemeClr val="accent4"/>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304" name="Google Shape;304;p18"/>
          <p:cNvSpPr/>
          <p:nvPr/>
        </p:nvSpPr>
        <p:spPr>
          <a:xfrm rot="5400000">
            <a:off x="-508383" y="6128530"/>
            <a:ext cx="1131345" cy="114589"/>
          </a:xfrm>
          <a:custGeom>
            <a:rect b="b" l="l" r="r" t="t"/>
            <a:pathLst>
              <a:path extrusionOk="0" h="87640" w="919793">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7 Title and text right">
  <p:cSld name="CUSTOM_16">
    <p:spTree>
      <p:nvGrpSpPr>
        <p:cNvPr id="305" name="Shape 305"/>
        <p:cNvGrpSpPr/>
        <p:nvPr/>
      </p:nvGrpSpPr>
      <p:grpSpPr>
        <a:xfrm>
          <a:off x="0" y="0"/>
          <a:ext cx="0" cy="0"/>
          <a:chOff x="0" y="0"/>
          <a:chExt cx="0" cy="0"/>
        </a:xfrm>
      </p:grpSpPr>
      <p:sp>
        <p:nvSpPr>
          <p:cNvPr id="306" name="Google Shape;306;p19"/>
          <p:cNvSpPr txBox="1"/>
          <p:nvPr>
            <p:ph type="title"/>
          </p:nvPr>
        </p:nvSpPr>
        <p:spPr>
          <a:xfrm>
            <a:off x="5978200" y="974375"/>
            <a:ext cx="55815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307" name="Google Shape;307;p19"/>
          <p:cNvSpPr txBox="1"/>
          <p:nvPr>
            <p:ph idx="1" type="body"/>
          </p:nvPr>
        </p:nvSpPr>
        <p:spPr>
          <a:xfrm>
            <a:off x="5978300" y="2508425"/>
            <a:ext cx="5581500" cy="31068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308" name="Google Shape;308;p19"/>
          <p:cNvSpPr/>
          <p:nvPr/>
        </p:nvSpPr>
        <p:spPr>
          <a:xfrm rot="-5400000">
            <a:off x="-143441" y="5759588"/>
            <a:ext cx="1305756" cy="1017270"/>
          </a:xfrm>
          <a:custGeom>
            <a:rect b="b" l="l" r="r" t="t"/>
            <a:pathLst>
              <a:path extrusionOk="0" h="571500" w="763600">
                <a:moveTo>
                  <a:pt x="-56" y="-292"/>
                </a:moveTo>
                <a:lnTo>
                  <a:pt x="572644" y="-292"/>
                </a:lnTo>
                <a:lnTo>
                  <a:pt x="572644" y="190208"/>
                </a:lnTo>
                <a:cubicBezTo>
                  <a:pt x="572644" y="285458"/>
                  <a:pt x="763544" y="47333"/>
                  <a:pt x="763544" y="285458"/>
                </a:cubicBezTo>
                <a:cubicBezTo>
                  <a:pt x="763544" y="523583"/>
                  <a:pt x="572644" y="285458"/>
                  <a:pt x="572644" y="380708"/>
                </a:cubicBezTo>
                <a:lnTo>
                  <a:pt x="572644" y="571208"/>
                </a:lnTo>
                <a:lnTo>
                  <a:pt x="381744" y="571208"/>
                </a:lnTo>
                <a:cubicBezTo>
                  <a:pt x="286294" y="571208"/>
                  <a:pt x="524914" y="380708"/>
                  <a:pt x="286294" y="380708"/>
                </a:cubicBezTo>
                <a:cubicBezTo>
                  <a:pt x="47673" y="380708"/>
                  <a:pt x="286294" y="571208"/>
                  <a:pt x="190844" y="571208"/>
                </a:cubicBezTo>
                <a:lnTo>
                  <a:pt x="-56" y="571208"/>
                </a:lnTo>
                <a:lnTo>
                  <a:pt x="-56" y="-292"/>
                </a:lnTo>
                <a:close/>
              </a:path>
            </a:pathLst>
          </a:custGeom>
          <a:solidFill>
            <a:schemeClr val="accent4"/>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309" name="Google Shape;309;p19"/>
          <p:cNvSpPr/>
          <p:nvPr/>
        </p:nvSpPr>
        <p:spPr>
          <a:xfrm>
            <a:off x="0" y="273034"/>
            <a:ext cx="1358786" cy="977879"/>
          </a:xfrm>
          <a:custGeom>
            <a:rect b="b" l="l" r="r" t="t"/>
            <a:pathLst>
              <a:path extrusionOk="0" h="922527" w="1232459">
                <a:moveTo>
                  <a:pt x="2424" y="0"/>
                </a:moveTo>
                <a:lnTo>
                  <a:pt x="309933" y="0"/>
                </a:lnTo>
                <a:cubicBezTo>
                  <a:pt x="463687" y="0"/>
                  <a:pt x="79301" y="307509"/>
                  <a:pt x="463687" y="307509"/>
                </a:cubicBezTo>
                <a:cubicBezTo>
                  <a:pt x="848073" y="307509"/>
                  <a:pt x="463687" y="0"/>
                  <a:pt x="617441" y="0"/>
                </a:cubicBezTo>
                <a:lnTo>
                  <a:pt x="924950" y="0"/>
                </a:lnTo>
                <a:lnTo>
                  <a:pt x="924950" y="307509"/>
                </a:lnTo>
                <a:cubicBezTo>
                  <a:pt x="924950" y="461264"/>
                  <a:pt x="1232459" y="76878"/>
                  <a:pt x="1232459" y="461264"/>
                </a:cubicBezTo>
                <a:cubicBezTo>
                  <a:pt x="1232459" y="845649"/>
                  <a:pt x="924950" y="461264"/>
                  <a:pt x="924950" y="615018"/>
                </a:cubicBezTo>
                <a:lnTo>
                  <a:pt x="924950" y="922527"/>
                </a:lnTo>
                <a:lnTo>
                  <a:pt x="617441" y="922527"/>
                </a:lnTo>
                <a:cubicBezTo>
                  <a:pt x="463687" y="922527"/>
                  <a:pt x="848073" y="615018"/>
                  <a:pt x="463687" y="615018"/>
                </a:cubicBezTo>
                <a:cubicBezTo>
                  <a:pt x="79301" y="615018"/>
                  <a:pt x="463687" y="922527"/>
                  <a:pt x="309933" y="922527"/>
                </a:cubicBezTo>
                <a:lnTo>
                  <a:pt x="2424" y="922527"/>
                </a:lnTo>
                <a:lnTo>
                  <a:pt x="2424" y="615018"/>
                </a:lnTo>
                <a:lnTo>
                  <a:pt x="0" y="598985"/>
                </a:lnTo>
                <a:lnTo>
                  <a:pt x="0" y="323542"/>
                </a:lnTo>
                <a:lnTo>
                  <a:pt x="2424" y="307509"/>
                </a:lnTo>
                <a:close/>
              </a:path>
            </a:pathLst>
          </a:custGeom>
          <a:solidFill>
            <a:schemeClr val="accent2"/>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310" name="Google Shape;310;p19"/>
          <p:cNvSpPr/>
          <p:nvPr/>
        </p:nvSpPr>
        <p:spPr>
          <a:xfrm rot="-5400000">
            <a:off x="-304944" y="3911005"/>
            <a:ext cx="1628775" cy="1017270"/>
          </a:xfrm>
          <a:custGeom>
            <a:rect b="b" l="l" r="r" t="t"/>
            <a:pathLst>
              <a:path extrusionOk="0" h="571500" w="952500">
                <a:moveTo>
                  <a:pt x="190432" y="-111"/>
                </a:moveTo>
                <a:lnTo>
                  <a:pt x="761932" y="-111"/>
                </a:lnTo>
                <a:lnTo>
                  <a:pt x="761932" y="190389"/>
                </a:lnTo>
                <a:cubicBezTo>
                  <a:pt x="761932" y="285639"/>
                  <a:pt x="952432" y="47514"/>
                  <a:pt x="952432" y="285639"/>
                </a:cubicBezTo>
                <a:cubicBezTo>
                  <a:pt x="952432" y="523764"/>
                  <a:pt x="761932" y="285639"/>
                  <a:pt x="761932" y="380889"/>
                </a:cubicBezTo>
                <a:lnTo>
                  <a:pt x="761932" y="571389"/>
                </a:lnTo>
                <a:lnTo>
                  <a:pt x="571432" y="571389"/>
                </a:lnTo>
                <a:cubicBezTo>
                  <a:pt x="476182" y="571389"/>
                  <a:pt x="714307" y="380889"/>
                  <a:pt x="476182" y="380889"/>
                </a:cubicBezTo>
                <a:cubicBezTo>
                  <a:pt x="238057" y="380889"/>
                  <a:pt x="476182" y="571389"/>
                  <a:pt x="380932" y="571389"/>
                </a:cubicBezTo>
                <a:lnTo>
                  <a:pt x="190432" y="571389"/>
                </a:lnTo>
                <a:lnTo>
                  <a:pt x="190432" y="380889"/>
                </a:lnTo>
                <a:cubicBezTo>
                  <a:pt x="190432" y="285639"/>
                  <a:pt x="-68" y="523764"/>
                  <a:pt x="-68" y="285639"/>
                </a:cubicBezTo>
                <a:cubicBezTo>
                  <a:pt x="-68" y="47514"/>
                  <a:pt x="190432" y="285639"/>
                  <a:pt x="190432" y="190389"/>
                </a:cubicBezTo>
                <a:lnTo>
                  <a:pt x="190432" y="-111"/>
                </a:lnTo>
                <a:close/>
              </a:path>
            </a:pathLst>
          </a:custGeom>
          <a:solidFill>
            <a:schemeClr val="accent2"/>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311" name="Google Shape;311;p19"/>
          <p:cNvSpPr/>
          <p:nvPr/>
        </p:nvSpPr>
        <p:spPr>
          <a:xfrm rot="-8377553">
            <a:off x="826290" y="1657888"/>
            <a:ext cx="1628486" cy="1016773"/>
          </a:xfrm>
          <a:custGeom>
            <a:rect b="b" l="l" r="r" t="t"/>
            <a:pathLst>
              <a:path extrusionOk="0" h="571500" w="952500">
                <a:moveTo>
                  <a:pt x="190447" y="-273"/>
                </a:moveTo>
                <a:lnTo>
                  <a:pt x="380947" y="-273"/>
                </a:lnTo>
                <a:cubicBezTo>
                  <a:pt x="476197" y="-273"/>
                  <a:pt x="238072" y="190227"/>
                  <a:pt x="476197" y="190227"/>
                </a:cubicBezTo>
                <a:cubicBezTo>
                  <a:pt x="714322" y="190227"/>
                  <a:pt x="476197" y="-273"/>
                  <a:pt x="571447" y="-273"/>
                </a:cubicBezTo>
                <a:lnTo>
                  <a:pt x="761947" y="-273"/>
                </a:lnTo>
                <a:lnTo>
                  <a:pt x="761947" y="190227"/>
                </a:lnTo>
                <a:cubicBezTo>
                  <a:pt x="761947" y="285477"/>
                  <a:pt x="952447" y="47352"/>
                  <a:pt x="952447" y="285477"/>
                </a:cubicBezTo>
                <a:cubicBezTo>
                  <a:pt x="952447" y="523602"/>
                  <a:pt x="761947" y="285477"/>
                  <a:pt x="761947" y="380727"/>
                </a:cubicBezTo>
                <a:lnTo>
                  <a:pt x="761947" y="571227"/>
                </a:lnTo>
                <a:lnTo>
                  <a:pt x="571447" y="571227"/>
                </a:lnTo>
                <a:cubicBezTo>
                  <a:pt x="476197" y="571227"/>
                  <a:pt x="714322" y="380727"/>
                  <a:pt x="476197" y="380727"/>
                </a:cubicBezTo>
                <a:cubicBezTo>
                  <a:pt x="238072" y="380727"/>
                  <a:pt x="476197" y="571227"/>
                  <a:pt x="380947" y="571227"/>
                </a:cubicBezTo>
                <a:lnTo>
                  <a:pt x="190447" y="571227"/>
                </a:lnTo>
                <a:lnTo>
                  <a:pt x="190447" y="380727"/>
                </a:lnTo>
                <a:cubicBezTo>
                  <a:pt x="190447" y="285477"/>
                  <a:pt x="-54" y="523602"/>
                  <a:pt x="-54" y="285477"/>
                </a:cubicBezTo>
                <a:cubicBezTo>
                  <a:pt x="-54" y="47352"/>
                  <a:pt x="190447" y="285477"/>
                  <a:pt x="190447" y="190227"/>
                </a:cubicBezTo>
                <a:lnTo>
                  <a:pt x="190447" y="-273"/>
                </a:lnTo>
                <a:close/>
              </a:path>
            </a:pathLst>
          </a:custGeom>
          <a:solidFill>
            <a:schemeClr val="accent1"/>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312" name="Google Shape;312;p19"/>
          <p:cNvSpPr/>
          <p:nvPr/>
        </p:nvSpPr>
        <p:spPr>
          <a:xfrm flipH="1" rot="5400000">
            <a:off x="2444779" y="5759680"/>
            <a:ext cx="1306407" cy="1017086"/>
          </a:xfrm>
          <a:custGeom>
            <a:rect b="b" l="l" r="r" t="t"/>
            <a:pathLst>
              <a:path extrusionOk="0" h="922527" w="1232459">
                <a:moveTo>
                  <a:pt x="2424" y="0"/>
                </a:moveTo>
                <a:lnTo>
                  <a:pt x="309933" y="0"/>
                </a:lnTo>
                <a:cubicBezTo>
                  <a:pt x="463687" y="0"/>
                  <a:pt x="79301" y="307509"/>
                  <a:pt x="463687" y="307509"/>
                </a:cubicBezTo>
                <a:cubicBezTo>
                  <a:pt x="848073" y="307509"/>
                  <a:pt x="463687" y="0"/>
                  <a:pt x="617441" y="0"/>
                </a:cubicBezTo>
                <a:lnTo>
                  <a:pt x="924950" y="0"/>
                </a:lnTo>
                <a:lnTo>
                  <a:pt x="924950" y="307509"/>
                </a:lnTo>
                <a:cubicBezTo>
                  <a:pt x="924950" y="461264"/>
                  <a:pt x="1232459" y="76878"/>
                  <a:pt x="1232459" y="461264"/>
                </a:cubicBezTo>
                <a:cubicBezTo>
                  <a:pt x="1232459" y="845649"/>
                  <a:pt x="924950" y="461264"/>
                  <a:pt x="924950" y="615018"/>
                </a:cubicBezTo>
                <a:lnTo>
                  <a:pt x="924950" y="922527"/>
                </a:lnTo>
                <a:lnTo>
                  <a:pt x="617441" y="922527"/>
                </a:lnTo>
                <a:cubicBezTo>
                  <a:pt x="463687" y="922527"/>
                  <a:pt x="848073" y="615018"/>
                  <a:pt x="463687" y="615018"/>
                </a:cubicBezTo>
                <a:cubicBezTo>
                  <a:pt x="79301" y="615018"/>
                  <a:pt x="463687" y="922527"/>
                  <a:pt x="309933" y="922527"/>
                </a:cubicBezTo>
                <a:lnTo>
                  <a:pt x="2424" y="922527"/>
                </a:lnTo>
                <a:lnTo>
                  <a:pt x="2424" y="615018"/>
                </a:lnTo>
                <a:lnTo>
                  <a:pt x="0" y="598985"/>
                </a:lnTo>
                <a:lnTo>
                  <a:pt x="0" y="323542"/>
                </a:lnTo>
                <a:lnTo>
                  <a:pt x="2424" y="307509"/>
                </a:lnTo>
                <a:close/>
              </a:path>
            </a:pathLst>
          </a:custGeom>
          <a:solidFill>
            <a:schemeClr val="accent3"/>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313" name="Google Shape;313;p19"/>
          <p:cNvSpPr/>
          <p:nvPr/>
        </p:nvSpPr>
        <p:spPr>
          <a:xfrm rot="-3624031">
            <a:off x="1806081" y="451179"/>
            <a:ext cx="1629494" cy="1017391"/>
          </a:xfrm>
          <a:custGeom>
            <a:rect b="b" l="l" r="r" t="t"/>
            <a:pathLst>
              <a:path extrusionOk="0" h="571500" w="952500">
                <a:moveTo>
                  <a:pt x="190447" y="-273"/>
                </a:moveTo>
                <a:lnTo>
                  <a:pt x="380947" y="-273"/>
                </a:lnTo>
                <a:cubicBezTo>
                  <a:pt x="476197" y="-273"/>
                  <a:pt x="238072" y="190227"/>
                  <a:pt x="476197" y="190227"/>
                </a:cubicBezTo>
                <a:cubicBezTo>
                  <a:pt x="714322" y="190227"/>
                  <a:pt x="476197" y="-273"/>
                  <a:pt x="571447" y="-273"/>
                </a:cubicBezTo>
                <a:lnTo>
                  <a:pt x="761947" y="-273"/>
                </a:lnTo>
                <a:lnTo>
                  <a:pt x="761947" y="190227"/>
                </a:lnTo>
                <a:cubicBezTo>
                  <a:pt x="761947" y="285477"/>
                  <a:pt x="952447" y="47352"/>
                  <a:pt x="952447" y="285477"/>
                </a:cubicBezTo>
                <a:cubicBezTo>
                  <a:pt x="952447" y="523602"/>
                  <a:pt x="761947" y="285477"/>
                  <a:pt x="761947" y="380727"/>
                </a:cubicBezTo>
                <a:lnTo>
                  <a:pt x="761947" y="571227"/>
                </a:lnTo>
                <a:lnTo>
                  <a:pt x="571447" y="571227"/>
                </a:lnTo>
                <a:cubicBezTo>
                  <a:pt x="476197" y="571227"/>
                  <a:pt x="714322" y="380727"/>
                  <a:pt x="476197" y="380727"/>
                </a:cubicBezTo>
                <a:cubicBezTo>
                  <a:pt x="238072" y="380727"/>
                  <a:pt x="476197" y="571227"/>
                  <a:pt x="380947" y="571227"/>
                </a:cubicBezTo>
                <a:lnTo>
                  <a:pt x="190447" y="571227"/>
                </a:lnTo>
                <a:lnTo>
                  <a:pt x="190447" y="380727"/>
                </a:lnTo>
                <a:cubicBezTo>
                  <a:pt x="190447" y="285477"/>
                  <a:pt x="-54" y="523602"/>
                  <a:pt x="-54" y="285477"/>
                </a:cubicBezTo>
                <a:cubicBezTo>
                  <a:pt x="-54" y="47352"/>
                  <a:pt x="190447" y="285477"/>
                  <a:pt x="190447" y="190227"/>
                </a:cubicBezTo>
                <a:lnTo>
                  <a:pt x="190447" y="-273"/>
                </a:lnTo>
                <a:close/>
              </a:path>
            </a:pathLst>
          </a:custGeom>
          <a:solidFill>
            <a:schemeClr val="accent4"/>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314" name="Google Shape;314;p19"/>
          <p:cNvSpPr/>
          <p:nvPr/>
        </p:nvSpPr>
        <p:spPr>
          <a:xfrm rot="5064207">
            <a:off x="1370668" y="4959271"/>
            <a:ext cx="1045527" cy="1296235"/>
          </a:xfrm>
          <a:custGeom>
            <a:rect b="b" l="l" r="r" t="t"/>
            <a:pathLst>
              <a:path extrusionOk="0" h="1296539" w="1045772">
                <a:moveTo>
                  <a:pt x="539430" y="0"/>
                </a:moveTo>
                <a:cubicBezTo>
                  <a:pt x="964296" y="0"/>
                  <a:pt x="539430" y="325635"/>
                  <a:pt x="709380" y="325635"/>
                </a:cubicBezTo>
                <a:lnTo>
                  <a:pt x="1045772" y="325635"/>
                </a:lnTo>
                <a:lnTo>
                  <a:pt x="1045772" y="644365"/>
                </a:lnTo>
                <a:cubicBezTo>
                  <a:pt x="1045772" y="814026"/>
                  <a:pt x="720007" y="389872"/>
                  <a:pt x="720007" y="814026"/>
                </a:cubicBezTo>
                <a:cubicBezTo>
                  <a:pt x="720007" y="1238180"/>
                  <a:pt x="1045772" y="814026"/>
                  <a:pt x="1045772" y="983688"/>
                </a:cubicBezTo>
                <a:lnTo>
                  <a:pt x="1045772" y="1296539"/>
                </a:lnTo>
                <a:lnTo>
                  <a:pt x="708141" y="1296539"/>
                </a:lnTo>
                <a:cubicBezTo>
                  <a:pt x="530333" y="1296539"/>
                  <a:pt x="974833" y="956350"/>
                  <a:pt x="530333" y="956350"/>
                </a:cubicBezTo>
                <a:cubicBezTo>
                  <a:pt x="85833" y="956350"/>
                  <a:pt x="530333" y="1296539"/>
                  <a:pt x="352527" y="1296539"/>
                </a:cubicBezTo>
                <a:lnTo>
                  <a:pt x="0" y="1296539"/>
                </a:lnTo>
                <a:lnTo>
                  <a:pt x="0" y="993166"/>
                </a:lnTo>
                <a:cubicBezTo>
                  <a:pt x="0" y="823573"/>
                  <a:pt x="325635" y="1247557"/>
                  <a:pt x="325635" y="823573"/>
                </a:cubicBezTo>
                <a:cubicBezTo>
                  <a:pt x="325635" y="399588"/>
                  <a:pt x="0" y="823573"/>
                  <a:pt x="0" y="653979"/>
                </a:cubicBezTo>
                <a:lnTo>
                  <a:pt x="0" y="319275"/>
                </a:lnTo>
                <a:lnTo>
                  <a:pt x="29580" y="319275"/>
                </a:lnTo>
                <a:lnTo>
                  <a:pt x="29580" y="325635"/>
                </a:lnTo>
                <a:lnTo>
                  <a:pt x="369480" y="325635"/>
                </a:lnTo>
                <a:cubicBezTo>
                  <a:pt x="539430" y="325635"/>
                  <a:pt x="114564" y="0"/>
                  <a:pt x="539430" y="0"/>
                </a:cubicBezTo>
                <a:close/>
              </a:path>
            </a:pathLst>
          </a:custGeom>
          <a:solidFill>
            <a:schemeClr val="accent1"/>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315" name="Google Shape;315;p19"/>
          <p:cNvSpPr/>
          <p:nvPr/>
        </p:nvSpPr>
        <p:spPr>
          <a:xfrm rot="-5400000">
            <a:off x="-144235" y="2776091"/>
            <a:ext cx="1305756" cy="1017270"/>
          </a:xfrm>
          <a:custGeom>
            <a:rect b="b" l="l" r="r" t="t"/>
            <a:pathLst>
              <a:path extrusionOk="0" h="571500" w="763600">
                <a:moveTo>
                  <a:pt x="-56" y="-292"/>
                </a:moveTo>
                <a:lnTo>
                  <a:pt x="572644" y="-292"/>
                </a:lnTo>
                <a:lnTo>
                  <a:pt x="572644" y="190208"/>
                </a:lnTo>
                <a:cubicBezTo>
                  <a:pt x="572644" y="285458"/>
                  <a:pt x="763544" y="47333"/>
                  <a:pt x="763544" y="285458"/>
                </a:cubicBezTo>
                <a:cubicBezTo>
                  <a:pt x="763544" y="523583"/>
                  <a:pt x="572644" y="285458"/>
                  <a:pt x="572644" y="380708"/>
                </a:cubicBezTo>
                <a:lnTo>
                  <a:pt x="572644" y="571208"/>
                </a:lnTo>
                <a:lnTo>
                  <a:pt x="381744" y="571208"/>
                </a:lnTo>
                <a:cubicBezTo>
                  <a:pt x="286294" y="571208"/>
                  <a:pt x="524914" y="380708"/>
                  <a:pt x="286294" y="380708"/>
                </a:cubicBezTo>
                <a:cubicBezTo>
                  <a:pt x="47674" y="380708"/>
                  <a:pt x="286294" y="571208"/>
                  <a:pt x="190844" y="571208"/>
                </a:cubicBezTo>
                <a:lnTo>
                  <a:pt x="-56" y="571208"/>
                </a:lnTo>
                <a:lnTo>
                  <a:pt x="-56" y="380708"/>
                </a:lnTo>
                <a:cubicBezTo>
                  <a:pt x="-56" y="285458"/>
                  <a:pt x="190844" y="523583"/>
                  <a:pt x="190844" y="285458"/>
                </a:cubicBezTo>
                <a:cubicBezTo>
                  <a:pt x="190844" y="47333"/>
                  <a:pt x="-56" y="285458"/>
                  <a:pt x="-56" y="190208"/>
                </a:cubicBezTo>
                <a:lnTo>
                  <a:pt x="-56" y="-292"/>
                </a:lnTo>
                <a:close/>
              </a:path>
            </a:pathLst>
          </a:custGeom>
          <a:solidFill>
            <a:schemeClr val="accent3"/>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316" name="Google Shape;316;p19"/>
          <p:cNvSpPr/>
          <p:nvPr/>
        </p:nvSpPr>
        <p:spPr>
          <a:xfrm rot="-10300825">
            <a:off x="1261731" y="3400901"/>
            <a:ext cx="1629252" cy="1016342"/>
          </a:xfrm>
          <a:custGeom>
            <a:rect b="b" l="l" r="r" t="t"/>
            <a:pathLst>
              <a:path extrusionOk="0" h="571500" w="952500">
                <a:moveTo>
                  <a:pt x="190447" y="-273"/>
                </a:moveTo>
                <a:lnTo>
                  <a:pt x="380947" y="-273"/>
                </a:lnTo>
                <a:cubicBezTo>
                  <a:pt x="476197" y="-273"/>
                  <a:pt x="238072" y="190227"/>
                  <a:pt x="476197" y="190227"/>
                </a:cubicBezTo>
                <a:cubicBezTo>
                  <a:pt x="714322" y="190227"/>
                  <a:pt x="476197" y="-273"/>
                  <a:pt x="571447" y="-273"/>
                </a:cubicBezTo>
                <a:lnTo>
                  <a:pt x="761947" y="-273"/>
                </a:lnTo>
                <a:lnTo>
                  <a:pt x="761947" y="190227"/>
                </a:lnTo>
                <a:cubicBezTo>
                  <a:pt x="761947" y="285477"/>
                  <a:pt x="952447" y="47352"/>
                  <a:pt x="952447" y="285477"/>
                </a:cubicBezTo>
                <a:cubicBezTo>
                  <a:pt x="952447" y="523602"/>
                  <a:pt x="761947" y="285477"/>
                  <a:pt x="761947" y="380727"/>
                </a:cubicBezTo>
                <a:lnTo>
                  <a:pt x="761947" y="571227"/>
                </a:lnTo>
                <a:lnTo>
                  <a:pt x="571447" y="571227"/>
                </a:lnTo>
                <a:cubicBezTo>
                  <a:pt x="476197" y="571227"/>
                  <a:pt x="714322" y="380727"/>
                  <a:pt x="476197" y="380727"/>
                </a:cubicBezTo>
                <a:cubicBezTo>
                  <a:pt x="238072" y="380727"/>
                  <a:pt x="476197" y="571227"/>
                  <a:pt x="380947" y="571227"/>
                </a:cubicBezTo>
                <a:lnTo>
                  <a:pt x="190447" y="571227"/>
                </a:lnTo>
                <a:lnTo>
                  <a:pt x="190447" y="380727"/>
                </a:lnTo>
                <a:cubicBezTo>
                  <a:pt x="190447" y="285477"/>
                  <a:pt x="-54" y="523602"/>
                  <a:pt x="-54" y="285477"/>
                </a:cubicBezTo>
                <a:cubicBezTo>
                  <a:pt x="-54" y="47352"/>
                  <a:pt x="190447" y="285477"/>
                  <a:pt x="190447" y="190227"/>
                </a:cubicBezTo>
                <a:lnTo>
                  <a:pt x="190447" y="-273"/>
                </a:lnTo>
                <a:close/>
              </a:path>
            </a:pathLst>
          </a:custGeom>
          <a:solidFill>
            <a:schemeClr val="accent4"/>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317" name="Google Shape;317;p19"/>
          <p:cNvSpPr/>
          <p:nvPr/>
        </p:nvSpPr>
        <p:spPr>
          <a:xfrm rot="5400000">
            <a:off x="-508383" y="2089930"/>
            <a:ext cx="1131345" cy="114589"/>
          </a:xfrm>
          <a:custGeom>
            <a:rect b="b" l="l" r="r" t="t"/>
            <a:pathLst>
              <a:path extrusionOk="0" h="87640" w="919793">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8 Custom Layout 1">
  <p:cSld name="CUSTOM_17">
    <p:spTree>
      <p:nvGrpSpPr>
        <p:cNvPr id="318" name="Shape 318"/>
        <p:cNvGrpSpPr/>
        <p:nvPr/>
      </p:nvGrpSpPr>
      <p:grpSpPr>
        <a:xfrm>
          <a:off x="0" y="0"/>
          <a:ext cx="0" cy="0"/>
          <a:chOff x="0" y="0"/>
          <a:chExt cx="0" cy="0"/>
        </a:xfrm>
      </p:grpSpPr>
      <p:sp>
        <p:nvSpPr>
          <p:cNvPr id="319" name="Google Shape;319;p20"/>
          <p:cNvSpPr txBox="1"/>
          <p:nvPr>
            <p:ph idx="1" type="subTitle"/>
          </p:nvPr>
        </p:nvSpPr>
        <p:spPr>
          <a:xfrm>
            <a:off x="2338616" y="2792225"/>
            <a:ext cx="7514700" cy="717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320" name="Google Shape;320;p20"/>
          <p:cNvSpPr txBox="1"/>
          <p:nvPr>
            <p:ph type="title"/>
          </p:nvPr>
        </p:nvSpPr>
        <p:spPr>
          <a:xfrm>
            <a:off x="2338616" y="1859375"/>
            <a:ext cx="7514700" cy="763500"/>
          </a:xfrm>
          <a:prstGeom prst="rect">
            <a:avLst/>
          </a:prstGeom>
        </p:spPr>
        <p:txBody>
          <a:bodyPr anchorCtr="0" anchor="b"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7000"/>
              <a:buFont typeface="Aldrich"/>
              <a:buNone/>
              <a:defRPr sz="7000"/>
            </a:lvl1pPr>
            <a:lvl2pPr lvl="1"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9pPr>
          </a:lstStyle>
          <a:p/>
        </p:txBody>
      </p:sp>
      <p:sp>
        <p:nvSpPr>
          <p:cNvPr id="321" name="Google Shape;321;p20"/>
          <p:cNvSpPr txBox="1"/>
          <p:nvPr>
            <p:ph idx="2" type="body"/>
          </p:nvPr>
        </p:nvSpPr>
        <p:spPr>
          <a:xfrm>
            <a:off x="2338684" y="3657025"/>
            <a:ext cx="7514700" cy="1341600"/>
          </a:xfrm>
          <a:prstGeom prst="rect">
            <a:avLst/>
          </a:prstGeom>
        </p:spPr>
        <p:txBody>
          <a:bodyPr anchorCtr="0" anchor="t" bIns="121900" lIns="121900" spcFirstLastPara="1" rIns="121900" wrap="square" tIns="121900">
            <a:noAutofit/>
          </a:bodyPr>
          <a:lstStyle>
            <a:lvl1pPr indent="-349250" lvl="0" marL="457200">
              <a:lnSpc>
                <a:spcPct val="100000"/>
              </a:lnSpc>
              <a:spcBef>
                <a:spcPts val="0"/>
              </a:spcBef>
              <a:spcAft>
                <a:spcPts val="0"/>
              </a:spcAft>
              <a:buSzPts val="1900"/>
              <a:buChar char="●"/>
              <a:defRPr/>
            </a:lvl1pPr>
            <a:lvl2pPr indent="-349250" lvl="1" marL="914400">
              <a:lnSpc>
                <a:spcPct val="100000"/>
              </a:lnSpc>
              <a:spcBef>
                <a:spcPts val="0"/>
              </a:spcBef>
              <a:spcAft>
                <a:spcPts val="0"/>
              </a:spcAft>
              <a:buSzPts val="1900"/>
              <a:buChar char="○"/>
              <a:defRPr/>
            </a:lvl2pPr>
            <a:lvl3pPr indent="-349250" lvl="2" marL="1371600">
              <a:lnSpc>
                <a:spcPct val="100000"/>
              </a:lnSpc>
              <a:spcBef>
                <a:spcPts val="0"/>
              </a:spcBef>
              <a:spcAft>
                <a:spcPts val="0"/>
              </a:spcAft>
              <a:buSzPts val="1900"/>
              <a:buChar char="■"/>
              <a:defRPr/>
            </a:lvl3pPr>
            <a:lvl4pPr indent="-349250" lvl="3" marL="1828800">
              <a:lnSpc>
                <a:spcPct val="100000"/>
              </a:lnSpc>
              <a:spcBef>
                <a:spcPts val="0"/>
              </a:spcBef>
              <a:spcAft>
                <a:spcPts val="0"/>
              </a:spcAft>
              <a:buSzPts val="1900"/>
              <a:buChar char="●"/>
              <a:defRPr/>
            </a:lvl4pPr>
            <a:lvl5pPr indent="-349250" lvl="4" marL="2286000">
              <a:lnSpc>
                <a:spcPct val="100000"/>
              </a:lnSpc>
              <a:spcBef>
                <a:spcPts val="0"/>
              </a:spcBef>
              <a:spcAft>
                <a:spcPts val="0"/>
              </a:spcAft>
              <a:buSzPts val="1900"/>
              <a:buChar char="○"/>
              <a:defRPr/>
            </a:lvl5pPr>
            <a:lvl6pPr indent="-349250" lvl="5" marL="2743200">
              <a:lnSpc>
                <a:spcPct val="100000"/>
              </a:lnSpc>
              <a:spcBef>
                <a:spcPts val="0"/>
              </a:spcBef>
              <a:spcAft>
                <a:spcPts val="0"/>
              </a:spcAft>
              <a:buSzPts val="1900"/>
              <a:buChar char="■"/>
              <a:defRPr/>
            </a:lvl6pPr>
            <a:lvl7pPr indent="-349250" lvl="6" marL="3200400">
              <a:lnSpc>
                <a:spcPct val="100000"/>
              </a:lnSpc>
              <a:spcBef>
                <a:spcPts val="0"/>
              </a:spcBef>
              <a:spcAft>
                <a:spcPts val="0"/>
              </a:spcAft>
              <a:buSzPts val="1900"/>
              <a:buChar char="●"/>
              <a:defRPr/>
            </a:lvl7pPr>
            <a:lvl8pPr indent="-349250" lvl="7" marL="3657600">
              <a:lnSpc>
                <a:spcPct val="100000"/>
              </a:lnSpc>
              <a:spcBef>
                <a:spcPts val="0"/>
              </a:spcBef>
              <a:spcAft>
                <a:spcPts val="0"/>
              </a:spcAft>
              <a:buSzPts val="1900"/>
              <a:buChar char="○"/>
              <a:defRPr/>
            </a:lvl8pPr>
            <a:lvl9pPr indent="-349250" lvl="8" marL="4114800">
              <a:lnSpc>
                <a:spcPct val="100000"/>
              </a:lnSpc>
              <a:spcBef>
                <a:spcPts val="0"/>
              </a:spcBef>
              <a:spcAft>
                <a:spcPts val="0"/>
              </a:spcAft>
              <a:buSzPts val="1900"/>
              <a:buChar char="■"/>
              <a:defRPr/>
            </a:lvl9pPr>
          </a:lstStyle>
          <a:p/>
        </p:txBody>
      </p:sp>
      <p:sp>
        <p:nvSpPr>
          <p:cNvPr id="322" name="Google Shape;322;p20"/>
          <p:cNvSpPr/>
          <p:nvPr/>
        </p:nvSpPr>
        <p:spPr>
          <a:xfrm rot="-5400000">
            <a:off x="-298452" y="3902957"/>
            <a:ext cx="1628775" cy="1017270"/>
          </a:xfrm>
          <a:custGeom>
            <a:rect b="b" l="l" r="r" t="t"/>
            <a:pathLst>
              <a:path extrusionOk="0" h="571500" w="952500">
                <a:moveTo>
                  <a:pt x="190432" y="-111"/>
                </a:moveTo>
                <a:lnTo>
                  <a:pt x="761932" y="-111"/>
                </a:lnTo>
                <a:lnTo>
                  <a:pt x="761932" y="190389"/>
                </a:lnTo>
                <a:cubicBezTo>
                  <a:pt x="761932" y="285639"/>
                  <a:pt x="952432" y="47514"/>
                  <a:pt x="952432" y="285639"/>
                </a:cubicBezTo>
                <a:cubicBezTo>
                  <a:pt x="952432" y="523764"/>
                  <a:pt x="761932" y="285639"/>
                  <a:pt x="761932" y="380889"/>
                </a:cubicBezTo>
                <a:lnTo>
                  <a:pt x="761932" y="571389"/>
                </a:lnTo>
                <a:lnTo>
                  <a:pt x="571432" y="571389"/>
                </a:lnTo>
                <a:cubicBezTo>
                  <a:pt x="476182" y="571389"/>
                  <a:pt x="714307" y="380889"/>
                  <a:pt x="476182" y="380889"/>
                </a:cubicBezTo>
                <a:cubicBezTo>
                  <a:pt x="238057" y="380889"/>
                  <a:pt x="476182" y="571389"/>
                  <a:pt x="380932" y="571389"/>
                </a:cubicBezTo>
                <a:lnTo>
                  <a:pt x="190432" y="571389"/>
                </a:lnTo>
                <a:lnTo>
                  <a:pt x="190432" y="380889"/>
                </a:lnTo>
                <a:cubicBezTo>
                  <a:pt x="190432" y="285639"/>
                  <a:pt x="-68" y="523764"/>
                  <a:pt x="-68" y="285639"/>
                </a:cubicBezTo>
                <a:cubicBezTo>
                  <a:pt x="-68" y="47514"/>
                  <a:pt x="190432" y="285639"/>
                  <a:pt x="190432" y="190389"/>
                </a:cubicBezTo>
                <a:lnTo>
                  <a:pt x="190432" y="-111"/>
                </a:lnTo>
                <a:close/>
              </a:path>
            </a:pathLst>
          </a:custGeom>
          <a:solidFill>
            <a:schemeClr val="accent4"/>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323" name="Google Shape;323;p20"/>
          <p:cNvSpPr/>
          <p:nvPr/>
        </p:nvSpPr>
        <p:spPr>
          <a:xfrm>
            <a:off x="-8" y="1969044"/>
            <a:ext cx="1358786" cy="977879"/>
          </a:xfrm>
          <a:custGeom>
            <a:rect b="b" l="l" r="r" t="t"/>
            <a:pathLst>
              <a:path extrusionOk="0" h="922527" w="1232459">
                <a:moveTo>
                  <a:pt x="2424" y="0"/>
                </a:moveTo>
                <a:lnTo>
                  <a:pt x="309933" y="0"/>
                </a:lnTo>
                <a:cubicBezTo>
                  <a:pt x="463687" y="0"/>
                  <a:pt x="79301" y="307509"/>
                  <a:pt x="463687" y="307509"/>
                </a:cubicBezTo>
                <a:cubicBezTo>
                  <a:pt x="848073" y="307509"/>
                  <a:pt x="463687" y="0"/>
                  <a:pt x="617441" y="0"/>
                </a:cubicBezTo>
                <a:lnTo>
                  <a:pt x="924950" y="0"/>
                </a:lnTo>
                <a:lnTo>
                  <a:pt x="924950" y="307509"/>
                </a:lnTo>
                <a:cubicBezTo>
                  <a:pt x="924950" y="461264"/>
                  <a:pt x="1232459" y="76878"/>
                  <a:pt x="1232459" y="461264"/>
                </a:cubicBezTo>
                <a:cubicBezTo>
                  <a:pt x="1232459" y="845649"/>
                  <a:pt x="924950" y="461264"/>
                  <a:pt x="924950" y="615018"/>
                </a:cubicBezTo>
                <a:lnTo>
                  <a:pt x="924950" y="922527"/>
                </a:lnTo>
                <a:lnTo>
                  <a:pt x="617441" y="922527"/>
                </a:lnTo>
                <a:cubicBezTo>
                  <a:pt x="463687" y="922527"/>
                  <a:pt x="848073" y="615018"/>
                  <a:pt x="463687" y="615018"/>
                </a:cubicBezTo>
                <a:cubicBezTo>
                  <a:pt x="79301" y="615018"/>
                  <a:pt x="463687" y="922527"/>
                  <a:pt x="309933" y="922527"/>
                </a:cubicBezTo>
                <a:lnTo>
                  <a:pt x="2424" y="922527"/>
                </a:lnTo>
                <a:lnTo>
                  <a:pt x="2424" y="615018"/>
                </a:lnTo>
                <a:lnTo>
                  <a:pt x="0" y="598985"/>
                </a:lnTo>
                <a:lnTo>
                  <a:pt x="0" y="323542"/>
                </a:lnTo>
                <a:lnTo>
                  <a:pt x="2424" y="307509"/>
                </a:lnTo>
                <a:close/>
              </a:path>
            </a:pathLst>
          </a:custGeom>
          <a:solidFill>
            <a:schemeClr val="accent3"/>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324" name="Google Shape;324;p20"/>
          <p:cNvSpPr/>
          <p:nvPr/>
        </p:nvSpPr>
        <p:spPr>
          <a:xfrm rot="-5400000">
            <a:off x="-297293" y="975146"/>
            <a:ext cx="1628775" cy="1017270"/>
          </a:xfrm>
          <a:custGeom>
            <a:rect b="b" l="l" r="r" t="t"/>
            <a:pathLst>
              <a:path extrusionOk="0" h="571500" w="952500">
                <a:moveTo>
                  <a:pt x="190432" y="-111"/>
                </a:moveTo>
                <a:lnTo>
                  <a:pt x="761932" y="-111"/>
                </a:lnTo>
                <a:lnTo>
                  <a:pt x="761932" y="190389"/>
                </a:lnTo>
                <a:cubicBezTo>
                  <a:pt x="761932" y="285639"/>
                  <a:pt x="952432" y="47514"/>
                  <a:pt x="952432" y="285639"/>
                </a:cubicBezTo>
                <a:cubicBezTo>
                  <a:pt x="952432" y="523764"/>
                  <a:pt x="761932" y="285639"/>
                  <a:pt x="761932" y="380889"/>
                </a:cubicBezTo>
                <a:lnTo>
                  <a:pt x="761932" y="571389"/>
                </a:lnTo>
                <a:lnTo>
                  <a:pt x="571432" y="571389"/>
                </a:lnTo>
                <a:cubicBezTo>
                  <a:pt x="476182" y="571389"/>
                  <a:pt x="714307" y="380889"/>
                  <a:pt x="476182" y="380889"/>
                </a:cubicBezTo>
                <a:cubicBezTo>
                  <a:pt x="238057" y="380889"/>
                  <a:pt x="476182" y="571389"/>
                  <a:pt x="380932" y="571389"/>
                </a:cubicBezTo>
                <a:lnTo>
                  <a:pt x="190432" y="571389"/>
                </a:lnTo>
                <a:lnTo>
                  <a:pt x="190432" y="380889"/>
                </a:lnTo>
                <a:cubicBezTo>
                  <a:pt x="190432" y="285639"/>
                  <a:pt x="-68" y="523764"/>
                  <a:pt x="-68" y="285639"/>
                </a:cubicBezTo>
                <a:cubicBezTo>
                  <a:pt x="-68" y="47514"/>
                  <a:pt x="190432" y="285639"/>
                  <a:pt x="190432" y="190389"/>
                </a:cubicBezTo>
                <a:lnTo>
                  <a:pt x="190432" y="-111"/>
                </a:lnTo>
                <a:close/>
              </a:path>
            </a:pathLst>
          </a:custGeom>
          <a:solidFill>
            <a:schemeClr val="accent2"/>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325" name="Google Shape;325;p20"/>
          <p:cNvSpPr/>
          <p:nvPr/>
        </p:nvSpPr>
        <p:spPr>
          <a:xfrm rot="-5400000">
            <a:off x="-135783" y="2759575"/>
            <a:ext cx="1305756" cy="1017270"/>
          </a:xfrm>
          <a:custGeom>
            <a:rect b="b" l="l" r="r" t="t"/>
            <a:pathLst>
              <a:path extrusionOk="0" h="571500" w="763600">
                <a:moveTo>
                  <a:pt x="-56" y="-292"/>
                </a:moveTo>
                <a:lnTo>
                  <a:pt x="572644" y="-292"/>
                </a:lnTo>
                <a:lnTo>
                  <a:pt x="572644" y="190208"/>
                </a:lnTo>
                <a:cubicBezTo>
                  <a:pt x="572644" y="285458"/>
                  <a:pt x="763544" y="47333"/>
                  <a:pt x="763544" y="285458"/>
                </a:cubicBezTo>
                <a:cubicBezTo>
                  <a:pt x="763544" y="523583"/>
                  <a:pt x="572644" y="285458"/>
                  <a:pt x="572644" y="380708"/>
                </a:cubicBezTo>
                <a:lnTo>
                  <a:pt x="572644" y="571208"/>
                </a:lnTo>
                <a:lnTo>
                  <a:pt x="381744" y="571208"/>
                </a:lnTo>
                <a:cubicBezTo>
                  <a:pt x="286294" y="571208"/>
                  <a:pt x="524914" y="380708"/>
                  <a:pt x="286294" y="380708"/>
                </a:cubicBezTo>
                <a:cubicBezTo>
                  <a:pt x="47674" y="380708"/>
                  <a:pt x="286294" y="571208"/>
                  <a:pt x="190844" y="571208"/>
                </a:cubicBezTo>
                <a:lnTo>
                  <a:pt x="-56" y="571208"/>
                </a:lnTo>
                <a:lnTo>
                  <a:pt x="-56" y="380708"/>
                </a:lnTo>
                <a:cubicBezTo>
                  <a:pt x="-56" y="285458"/>
                  <a:pt x="190844" y="523583"/>
                  <a:pt x="190844" y="285458"/>
                </a:cubicBezTo>
                <a:cubicBezTo>
                  <a:pt x="190844" y="47333"/>
                  <a:pt x="-56" y="285458"/>
                  <a:pt x="-56" y="190208"/>
                </a:cubicBezTo>
                <a:lnTo>
                  <a:pt x="-56" y="-292"/>
                </a:lnTo>
                <a:close/>
              </a:path>
            </a:pathLst>
          </a:custGeom>
          <a:solidFill>
            <a:schemeClr val="accent1"/>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326" name="Google Shape;326;p20"/>
          <p:cNvSpPr/>
          <p:nvPr/>
        </p:nvSpPr>
        <p:spPr>
          <a:xfrm>
            <a:off x="6500" y="4893863"/>
            <a:ext cx="1358786" cy="977879"/>
          </a:xfrm>
          <a:custGeom>
            <a:rect b="b" l="l" r="r" t="t"/>
            <a:pathLst>
              <a:path extrusionOk="0" h="922527" w="1232459">
                <a:moveTo>
                  <a:pt x="2424" y="0"/>
                </a:moveTo>
                <a:lnTo>
                  <a:pt x="309933" y="0"/>
                </a:lnTo>
                <a:cubicBezTo>
                  <a:pt x="463687" y="0"/>
                  <a:pt x="79301" y="307509"/>
                  <a:pt x="463687" y="307509"/>
                </a:cubicBezTo>
                <a:cubicBezTo>
                  <a:pt x="848073" y="307509"/>
                  <a:pt x="463687" y="0"/>
                  <a:pt x="617441" y="0"/>
                </a:cubicBezTo>
                <a:lnTo>
                  <a:pt x="924950" y="0"/>
                </a:lnTo>
                <a:lnTo>
                  <a:pt x="924950" y="307509"/>
                </a:lnTo>
                <a:cubicBezTo>
                  <a:pt x="924950" y="461264"/>
                  <a:pt x="1232459" y="76878"/>
                  <a:pt x="1232459" y="461264"/>
                </a:cubicBezTo>
                <a:cubicBezTo>
                  <a:pt x="1232459" y="845649"/>
                  <a:pt x="924950" y="461264"/>
                  <a:pt x="924950" y="615018"/>
                </a:cubicBezTo>
                <a:lnTo>
                  <a:pt x="924950" y="922527"/>
                </a:lnTo>
                <a:lnTo>
                  <a:pt x="617441" y="922527"/>
                </a:lnTo>
                <a:cubicBezTo>
                  <a:pt x="463687" y="922527"/>
                  <a:pt x="848073" y="615018"/>
                  <a:pt x="463687" y="615018"/>
                </a:cubicBezTo>
                <a:cubicBezTo>
                  <a:pt x="79301" y="615018"/>
                  <a:pt x="463687" y="922527"/>
                  <a:pt x="309933" y="922527"/>
                </a:cubicBezTo>
                <a:lnTo>
                  <a:pt x="2424" y="922527"/>
                </a:lnTo>
                <a:lnTo>
                  <a:pt x="2424" y="615018"/>
                </a:lnTo>
                <a:lnTo>
                  <a:pt x="0" y="598985"/>
                </a:lnTo>
                <a:lnTo>
                  <a:pt x="0" y="323542"/>
                </a:lnTo>
                <a:lnTo>
                  <a:pt x="2424" y="307509"/>
                </a:lnTo>
                <a:close/>
              </a:path>
            </a:pathLst>
          </a:custGeom>
          <a:solidFill>
            <a:schemeClr val="accent2"/>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327" name="Google Shape;327;p20"/>
          <p:cNvSpPr/>
          <p:nvPr/>
        </p:nvSpPr>
        <p:spPr>
          <a:xfrm flipH="1" rot="10800000">
            <a:off x="6499" y="5541227"/>
            <a:ext cx="1359021" cy="1305576"/>
          </a:xfrm>
          <a:custGeom>
            <a:rect b="b" l="l" r="r" t="t"/>
            <a:pathLst>
              <a:path extrusionOk="0" h="763495" w="763495">
                <a:moveTo>
                  <a:pt x="-68" y="-111"/>
                </a:moveTo>
                <a:lnTo>
                  <a:pt x="572556" y="-111"/>
                </a:lnTo>
                <a:lnTo>
                  <a:pt x="572556" y="190761"/>
                </a:lnTo>
                <a:cubicBezTo>
                  <a:pt x="572556" y="286201"/>
                  <a:pt x="763427" y="47609"/>
                  <a:pt x="763427" y="286201"/>
                </a:cubicBezTo>
                <a:cubicBezTo>
                  <a:pt x="763427" y="524793"/>
                  <a:pt x="572556" y="286201"/>
                  <a:pt x="572556" y="381642"/>
                </a:cubicBezTo>
                <a:lnTo>
                  <a:pt x="572556" y="572513"/>
                </a:lnTo>
                <a:lnTo>
                  <a:pt x="381684" y="572513"/>
                </a:lnTo>
                <a:cubicBezTo>
                  <a:pt x="286244" y="572513"/>
                  <a:pt x="524836" y="763385"/>
                  <a:pt x="286244" y="763385"/>
                </a:cubicBezTo>
                <a:cubicBezTo>
                  <a:pt x="47652" y="763385"/>
                  <a:pt x="286244" y="572513"/>
                  <a:pt x="190803" y="572513"/>
                </a:cubicBezTo>
                <a:lnTo>
                  <a:pt x="-68" y="572513"/>
                </a:lnTo>
                <a:lnTo>
                  <a:pt x="-68" y="-111"/>
                </a:lnTo>
                <a:close/>
              </a:path>
            </a:pathLst>
          </a:custGeom>
          <a:solidFill>
            <a:schemeClr val="accent3"/>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328" name="Google Shape;328;p20"/>
          <p:cNvSpPr/>
          <p:nvPr/>
        </p:nvSpPr>
        <p:spPr>
          <a:xfrm flipH="1" rot="10800000">
            <a:off x="5077067" y="5874487"/>
            <a:ext cx="1359208" cy="977265"/>
          </a:xfrm>
          <a:custGeom>
            <a:rect b="b" l="l" r="r" t="t"/>
            <a:pathLst>
              <a:path extrusionOk="0" h="571500" w="763600">
                <a:moveTo>
                  <a:pt x="-56" y="-292"/>
                </a:moveTo>
                <a:lnTo>
                  <a:pt x="572644" y="-292"/>
                </a:lnTo>
                <a:lnTo>
                  <a:pt x="572644" y="190208"/>
                </a:lnTo>
                <a:cubicBezTo>
                  <a:pt x="572644" y="285458"/>
                  <a:pt x="763544" y="47333"/>
                  <a:pt x="763544" y="285458"/>
                </a:cubicBezTo>
                <a:cubicBezTo>
                  <a:pt x="763544" y="523583"/>
                  <a:pt x="572644" y="285458"/>
                  <a:pt x="572644" y="380708"/>
                </a:cubicBezTo>
                <a:lnTo>
                  <a:pt x="572644" y="571208"/>
                </a:lnTo>
                <a:lnTo>
                  <a:pt x="381744" y="571208"/>
                </a:lnTo>
                <a:cubicBezTo>
                  <a:pt x="286294" y="571208"/>
                  <a:pt x="524914" y="380708"/>
                  <a:pt x="286294" y="380708"/>
                </a:cubicBezTo>
                <a:cubicBezTo>
                  <a:pt x="47674" y="380708"/>
                  <a:pt x="286294" y="571208"/>
                  <a:pt x="190844" y="571208"/>
                </a:cubicBezTo>
                <a:lnTo>
                  <a:pt x="-56" y="571208"/>
                </a:lnTo>
                <a:lnTo>
                  <a:pt x="-56" y="380708"/>
                </a:lnTo>
                <a:cubicBezTo>
                  <a:pt x="-56" y="285458"/>
                  <a:pt x="190844" y="523583"/>
                  <a:pt x="190844" y="285458"/>
                </a:cubicBezTo>
                <a:cubicBezTo>
                  <a:pt x="190844" y="47333"/>
                  <a:pt x="-56" y="285458"/>
                  <a:pt x="-56" y="190208"/>
                </a:cubicBezTo>
                <a:lnTo>
                  <a:pt x="-56" y="-292"/>
                </a:lnTo>
                <a:close/>
              </a:path>
            </a:pathLst>
          </a:custGeom>
          <a:solidFill>
            <a:schemeClr val="accent4"/>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329" name="Google Shape;329;p20"/>
          <p:cNvSpPr/>
          <p:nvPr/>
        </p:nvSpPr>
        <p:spPr>
          <a:xfrm rot="-5400000">
            <a:off x="5949477" y="5696253"/>
            <a:ext cx="1306407" cy="1017086"/>
          </a:xfrm>
          <a:custGeom>
            <a:rect b="b" l="l" r="r" t="t"/>
            <a:pathLst>
              <a:path extrusionOk="0" h="922527" w="1232459">
                <a:moveTo>
                  <a:pt x="2424" y="0"/>
                </a:moveTo>
                <a:lnTo>
                  <a:pt x="309933" y="0"/>
                </a:lnTo>
                <a:cubicBezTo>
                  <a:pt x="463687" y="0"/>
                  <a:pt x="79301" y="307509"/>
                  <a:pt x="463687" y="307509"/>
                </a:cubicBezTo>
                <a:cubicBezTo>
                  <a:pt x="848073" y="307509"/>
                  <a:pt x="463687" y="0"/>
                  <a:pt x="617441" y="0"/>
                </a:cubicBezTo>
                <a:lnTo>
                  <a:pt x="924950" y="0"/>
                </a:lnTo>
                <a:lnTo>
                  <a:pt x="924950" y="307509"/>
                </a:lnTo>
                <a:cubicBezTo>
                  <a:pt x="924950" y="461264"/>
                  <a:pt x="1232459" y="76878"/>
                  <a:pt x="1232459" y="461264"/>
                </a:cubicBezTo>
                <a:cubicBezTo>
                  <a:pt x="1232459" y="845649"/>
                  <a:pt x="924950" y="461264"/>
                  <a:pt x="924950" y="615018"/>
                </a:cubicBezTo>
                <a:lnTo>
                  <a:pt x="924950" y="922527"/>
                </a:lnTo>
                <a:lnTo>
                  <a:pt x="617441" y="922527"/>
                </a:lnTo>
                <a:cubicBezTo>
                  <a:pt x="463687" y="922527"/>
                  <a:pt x="848073" y="615018"/>
                  <a:pt x="463687" y="615018"/>
                </a:cubicBezTo>
                <a:cubicBezTo>
                  <a:pt x="79301" y="615018"/>
                  <a:pt x="463687" y="922527"/>
                  <a:pt x="309933" y="922527"/>
                </a:cubicBezTo>
                <a:lnTo>
                  <a:pt x="2424" y="922527"/>
                </a:lnTo>
                <a:lnTo>
                  <a:pt x="2424" y="615018"/>
                </a:lnTo>
                <a:lnTo>
                  <a:pt x="0" y="598985"/>
                </a:lnTo>
                <a:lnTo>
                  <a:pt x="0" y="323542"/>
                </a:lnTo>
                <a:lnTo>
                  <a:pt x="2424" y="307509"/>
                </a:lnTo>
                <a:close/>
              </a:path>
            </a:pathLst>
          </a:custGeom>
          <a:solidFill>
            <a:schemeClr val="accent1"/>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330" name="Google Shape;330;p20"/>
          <p:cNvSpPr/>
          <p:nvPr/>
        </p:nvSpPr>
        <p:spPr>
          <a:xfrm rot="10800000">
            <a:off x="6768217" y="5874487"/>
            <a:ext cx="1359208" cy="977265"/>
          </a:xfrm>
          <a:custGeom>
            <a:rect b="b" l="l" r="r" t="t"/>
            <a:pathLst>
              <a:path extrusionOk="0" h="571500" w="763600">
                <a:moveTo>
                  <a:pt x="-56" y="-292"/>
                </a:moveTo>
                <a:lnTo>
                  <a:pt x="572644" y="-292"/>
                </a:lnTo>
                <a:lnTo>
                  <a:pt x="572644" y="190208"/>
                </a:lnTo>
                <a:cubicBezTo>
                  <a:pt x="572644" y="285458"/>
                  <a:pt x="763544" y="47333"/>
                  <a:pt x="763544" y="285458"/>
                </a:cubicBezTo>
                <a:cubicBezTo>
                  <a:pt x="763544" y="523583"/>
                  <a:pt x="572644" y="285458"/>
                  <a:pt x="572644" y="380708"/>
                </a:cubicBezTo>
                <a:lnTo>
                  <a:pt x="572644" y="571208"/>
                </a:lnTo>
                <a:lnTo>
                  <a:pt x="381744" y="571208"/>
                </a:lnTo>
                <a:cubicBezTo>
                  <a:pt x="286294" y="571208"/>
                  <a:pt x="524914" y="380708"/>
                  <a:pt x="286294" y="380708"/>
                </a:cubicBezTo>
                <a:cubicBezTo>
                  <a:pt x="47674" y="380708"/>
                  <a:pt x="286294" y="571208"/>
                  <a:pt x="190844" y="571208"/>
                </a:cubicBezTo>
                <a:lnTo>
                  <a:pt x="-56" y="571208"/>
                </a:lnTo>
                <a:lnTo>
                  <a:pt x="-56" y="380708"/>
                </a:lnTo>
                <a:cubicBezTo>
                  <a:pt x="-56" y="285458"/>
                  <a:pt x="190844" y="523583"/>
                  <a:pt x="190844" y="285458"/>
                </a:cubicBezTo>
                <a:cubicBezTo>
                  <a:pt x="190844" y="47333"/>
                  <a:pt x="-56" y="285458"/>
                  <a:pt x="-56" y="190208"/>
                </a:cubicBezTo>
                <a:lnTo>
                  <a:pt x="-56" y="-292"/>
                </a:lnTo>
                <a:close/>
              </a:path>
            </a:pathLst>
          </a:custGeom>
          <a:solidFill>
            <a:schemeClr val="accent2"/>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331" name="Google Shape;331;p20"/>
          <p:cNvSpPr/>
          <p:nvPr/>
        </p:nvSpPr>
        <p:spPr>
          <a:xfrm rot="10800000">
            <a:off x="3054017" y="5868241"/>
            <a:ext cx="1020931" cy="977265"/>
          </a:xfrm>
          <a:custGeom>
            <a:rect b="b" l="l" r="r" t="t"/>
            <a:pathLst>
              <a:path extrusionOk="0" h="571500" w="573557">
                <a:moveTo>
                  <a:pt x="-68" y="-111"/>
                </a:moveTo>
                <a:lnTo>
                  <a:pt x="573489" y="-111"/>
                </a:lnTo>
                <a:lnTo>
                  <a:pt x="573489" y="190389"/>
                </a:lnTo>
                <a:cubicBezTo>
                  <a:pt x="573489" y="285639"/>
                  <a:pt x="382303" y="47514"/>
                  <a:pt x="382303" y="285639"/>
                </a:cubicBezTo>
                <a:cubicBezTo>
                  <a:pt x="382303" y="523764"/>
                  <a:pt x="573489" y="285639"/>
                  <a:pt x="573489" y="380889"/>
                </a:cubicBezTo>
                <a:lnTo>
                  <a:pt x="573489" y="571389"/>
                </a:lnTo>
                <a:lnTo>
                  <a:pt x="382303" y="571389"/>
                </a:lnTo>
                <a:cubicBezTo>
                  <a:pt x="286710" y="571389"/>
                  <a:pt x="525693" y="380889"/>
                  <a:pt x="286710" y="380889"/>
                </a:cubicBezTo>
                <a:cubicBezTo>
                  <a:pt x="47728" y="380889"/>
                  <a:pt x="286710" y="571389"/>
                  <a:pt x="191118" y="571389"/>
                </a:cubicBezTo>
                <a:lnTo>
                  <a:pt x="-68" y="571389"/>
                </a:lnTo>
                <a:lnTo>
                  <a:pt x="-68" y="380889"/>
                </a:lnTo>
                <a:cubicBezTo>
                  <a:pt x="-68" y="285639"/>
                  <a:pt x="191118" y="523764"/>
                  <a:pt x="191118" y="285639"/>
                </a:cubicBezTo>
                <a:cubicBezTo>
                  <a:pt x="191118" y="47514"/>
                  <a:pt x="-68" y="285639"/>
                  <a:pt x="-68" y="190389"/>
                </a:cubicBezTo>
                <a:lnTo>
                  <a:pt x="-68" y="-111"/>
                </a:lnTo>
                <a:close/>
              </a:path>
            </a:pathLst>
          </a:custGeom>
          <a:solidFill>
            <a:schemeClr val="accent2"/>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332" name="Google Shape;332;p20"/>
          <p:cNvSpPr/>
          <p:nvPr/>
        </p:nvSpPr>
        <p:spPr>
          <a:xfrm rot="10800000">
            <a:off x="1699431" y="5868477"/>
            <a:ext cx="1695450" cy="977265"/>
          </a:xfrm>
          <a:custGeom>
            <a:rect b="b" l="l" r="r" t="t"/>
            <a:pathLst>
              <a:path extrusionOk="0" h="571500" w="952500">
                <a:moveTo>
                  <a:pt x="190432" y="-111"/>
                </a:moveTo>
                <a:lnTo>
                  <a:pt x="761932" y="-111"/>
                </a:lnTo>
                <a:lnTo>
                  <a:pt x="761932" y="190389"/>
                </a:lnTo>
                <a:cubicBezTo>
                  <a:pt x="761932" y="285639"/>
                  <a:pt x="952432" y="47514"/>
                  <a:pt x="952432" y="285639"/>
                </a:cubicBezTo>
                <a:cubicBezTo>
                  <a:pt x="952432" y="523764"/>
                  <a:pt x="761932" y="285639"/>
                  <a:pt x="761932" y="380889"/>
                </a:cubicBezTo>
                <a:lnTo>
                  <a:pt x="761932" y="571389"/>
                </a:lnTo>
                <a:lnTo>
                  <a:pt x="571432" y="571389"/>
                </a:lnTo>
                <a:cubicBezTo>
                  <a:pt x="476182" y="571389"/>
                  <a:pt x="714307" y="380889"/>
                  <a:pt x="476182" y="380889"/>
                </a:cubicBezTo>
                <a:cubicBezTo>
                  <a:pt x="238057" y="380889"/>
                  <a:pt x="476182" y="571389"/>
                  <a:pt x="380932" y="571389"/>
                </a:cubicBezTo>
                <a:lnTo>
                  <a:pt x="190432" y="571389"/>
                </a:lnTo>
                <a:lnTo>
                  <a:pt x="190432" y="380889"/>
                </a:lnTo>
                <a:cubicBezTo>
                  <a:pt x="190432" y="285639"/>
                  <a:pt x="-68" y="523764"/>
                  <a:pt x="-68" y="285639"/>
                </a:cubicBezTo>
                <a:cubicBezTo>
                  <a:pt x="-68" y="47514"/>
                  <a:pt x="190432" y="285639"/>
                  <a:pt x="190432" y="190389"/>
                </a:cubicBezTo>
                <a:lnTo>
                  <a:pt x="190432" y="-111"/>
                </a:lnTo>
                <a:close/>
              </a:path>
            </a:pathLst>
          </a:custGeom>
          <a:solidFill>
            <a:schemeClr val="accent1"/>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333" name="Google Shape;333;p20"/>
          <p:cNvSpPr/>
          <p:nvPr/>
        </p:nvSpPr>
        <p:spPr>
          <a:xfrm flipH="1" rot="10800000">
            <a:off x="1017416" y="5872268"/>
            <a:ext cx="1020931" cy="977265"/>
          </a:xfrm>
          <a:custGeom>
            <a:rect b="b" l="l" r="r" t="t"/>
            <a:pathLst>
              <a:path extrusionOk="0" h="571500" w="573557">
                <a:moveTo>
                  <a:pt x="-68" y="-111"/>
                </a:moveTo>
                <a:lnTo>
                  <a:pt x="573489" y="-111"/>
                </a:lnTo>
                <a:lnTo>
                  <a:pt x="573489" y="190389"/>
                </a:lnTo>
                <a:cubicBezTo>
                  <a:pt x="573489" y="285639"/>
                  <a:pt x="382303" y="47514"/>
                  <a:pt x="382303" y="285639"/>
                </a:cubicBezTo>
                <a:cubicBezTo>
                  <a:pt x="382303" y="523764"/>
                  <a:pt x="573489" y="285639"/>
                  <a:pt x="573489" y="380889"/>
                </a:cubicBezTo>
                <a:lnTo>
                  <a:pt x="573489" y="571389"/>
                </a:lnTo>
                <a:lnTo>
                  <a:pt x="382303" y="571389"/>
                </a:lnTo>
                <a:cubicBezTo>
                  <a:pt x="286710" y="571389"/>
                  <a:pt x="525693" y="380889"/>
                  <a:pt x="286710" y="380889"/>
                </a:cubicBezTo>
                <a:cubicBezTo>
                  <a:pt x="47728" y="380889"/>
                  <a:pt x="286710" y="571389"/>
                  <a:pt x="191118" y="571389"/>
                </a:cubicBezTo>
                <a:lnTo>
                  <a:pt x="-68" y="571389"/>
                </a:lnTo>
                <a:lnTo>
                  <a:pt x="-68" y="380889"/>
                </a:lnTo>
                <a:cubicBezTo>
                  <a:pt x="-68" y="285639"/>
                  <a:pt x="191118" y="523764"/>
                  <a:pt x="191118" y="285639"/>
                </a:cubicBezTo>
                <a:cubicBezTo>
                  <a:pt x="191118" y="47514"/>
                  <a:pt x="-68" y="285639"/>
                  <a:pt x="-68" y="190389"/>
                </a:cubicBezTo>
                <a:lnTo>
                  <a:pt x="-68" y="-111"/>
                </a:lnTo>
                <a:close/>
              </a:path>
            </a:pathLst>
          </a:custGeom>
          <a:solidFill>
            <a:schemeClr val="accent4"/>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334" name="Google Shape;334;p20"/>
          <p:cNvSpPr/>
          <p:nvPr/>
        </p:nvSpPr>
        <p:spPr>
          <a:xfrm rot="-5400000">
            <a:off x="2738987" y="4858969"/>
            <a:ext cx="1628775" cy="1061561"/>
          </a:xfrm>
          <a:custGeom>
            <a:rect b="b" l="l" r="r" t="t"/>
            <a:pathLst>
              <a:path extrusionOk="0" h="571500" w="952500">
                <a:moveTo>
                  <a:pt x="190447" y="-273"/>
                </a:moveTo>
                <a:lnTo>
                  <a:pt x="380947" y="-273"/>
                </a:lnTo>
                <a:cubicBezTo>
                  <a:pt x="476197" y="-273"/>
                  <a:pt x="238072" y="190227"/>
                  <a:pt x="476197" y="190227"/>
                </a:cubicBezTo>
                <a:cubicBezTo>
                  <a:pt x="714322" y="190227"/>
                  <a:pt x="476197" y="-273"/>
                  <a:pt x="571447" y="-273"/>
                </a:cubicBezTo>
                <a:lnTo>
                  <a:pt x="761947" y="-273"/>
                </a:lnTo>
                <a:lnTo>
                  <a:pt x="761947" y="190227"/>
                </a:lnTo>
                <a:cubicBezTo>
                  <a:pt x="761947" y="285477"/>
                  <a:pt x="952447" y="47352"/>
                  <a:pt x="952447" y="285477"/>
                </a:cubicBezTo>
                <a:cubicBezTo>
                  <a:pt x="952447" y="523602"/>
                  <a:pt x="761947" y="285477"/>
                  <a:pt x="761947" y="380727"/>
                </a:cubicBezTo>
                <a:lnTo>
                  <a:pt x="761947" y="571227"/>
                </a:lnTo>
                <a:lnTo>
                  <a:pt x="571447" y="571227"/>
                </a:lnTo>
                <a:cubicBezTo>
                  <a:pt x="476197" y="571227"/>
                  <a:pt x="714322" y="380727"/>
                  <a:pt x="476197" y="380727"/>
                </a:cubicBezTo>
                <a:cubicBezTo>
                  <a:pt x="238072" y="380727"/>
                  <a:pt x="476197" y="571227"/>
                  <a:pt x="380947" y="571227"/>
                </a:cubicBezTo>
                <a:lnTo>
                  <a:pt x="190447" y="571227"/>
                </a:lnTo>
                <a:lnTo>
                  <a:pt x="190447" y="380727"/>
                </a:lnTo>
                <a:cubicBezTo>
                  <a:pt x="190447" y="285477"/>
                  <a:pt x="-54" y="523602"/>
                  <a:pt x="-54" y="285477"/>
                </a:cubicBezTo>
                <a:cubicBezTo>
                  <a:pt x="-54" y="47352"/>
                  <a:pt x="190447" y="285477"/>
                  <a:pt x="190447" y="190227"/>
                </a:cubicBezTo>
                <a:lnTo>
                  <a:pt x="190447" y="-273"/>
                </a:lnTo>
                <a:close/>
              </a:path>
            </a:pathLst>
          </a:custGeom>
          <a:solidFill>
            <a:schemeClr val="accent4"/>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335" name="Google Shape;335;p20"/>
          <p:cNvSpPr/>
          <p:nvPr/>
        </p:nvSpPr>
        <p:spPr>
          <a:xfrm flipH="1" rot="5400000">
            <a:off x="720373" y="4881113"/>
            <a:ext cx="1628775" cy="1017270"/>
          </a:xfrm>
          <a:custGeom>
            <a:rect b="b" l="l" r="r" t="t"/>
            <a:pathLst>
              <a:path extrusionOk="0" h="571500" w="952500">
                <a:moveTo>
                  <a:pt x="190447" y="-273"/>
                </a:moveTo>
                <a:lnTo>
                  <a:pt x="380947" y="-273"/>
                </a:lnTo>
                <a:cubicBezTo>
                  <a:pt x="476197" y="-273"/>
                  <a:pt x="238072" y="190227"/>
                  <a:pt x="476197" y="190227"/>
                </a:cubicBezTo>
                <a:cubicBezTo>
                  <a:pt x="714322" y="190227"/>
                  <a:pt x="476197" y="-273"/>
                  <a:pt x="571447" y="-273"/>
                </a:cubicBezTo>
                <a:lnTo>
                  <a:pt x="761947" y="-273"/>
                </a:lnTo>
                <a:lnTo>
                  <a:pt x="761947" y="190227"/>
                </a:lnTo>
                <a:cubicBezTo>
                  <a:pt x="761947" y="285477"/>
                  <a:pt x="952447" y="47352"/>
                  <a:pt x="952447" y="285477"/>
                </a:cubicBezTo>
                <a:cubicBezTo>
                  <a:pt x="952447" y="523602"/>
                  <a:pt x="761947" y="285477"/>
                  <a:pt x="761947" y="380727"/>
                </a:cubicBezTo>
                <a:lnTo>
                  <a:pt x="761947" y="571227"/>
                </a:lnTo>
                <a:lnTo>
                  <a:pt x="571447" y="571227"/>
                </a:lnTo>
                <a:cubicBezTo>
                  <a:pt x="476197" y="571227"/>
                  <a:pt x="714322" y="380727"/>
                  <a:pt x="476197" y="380727"/>
                </a:cubicBezTo>
                <a:cubicBezTo>
                  <a:pt x="238072" y="380727"/>
                  <a:pt x="476197" y="571227"/>
                  <a:pt x="380947" y="571227"/>
                </a:cubicBezTo>
                <a:lnTo>
                  <a:pt x="190447" y="571227"/>
                </a:lnTo>
                <a:lnTo>
                  <a:pt x="190447" y="380727"/>
                </a:lnTo>
                <a:cubicBezTo>
                  <a:pt x="190447" y="285477"/>
                  <a:pt x="-54" y="523602"/>
                  <a:pt x="-54" y="285477"/>
                </a:cubicBezTo>
                <a:cubicBezTo>
                  <a:pt x="-54" y="47352"/>
                  <a:pt x="190447" y="285477"/>
                  <a:pt x="190447" y="190227"/>
                </a:cubicBezTo>
                <a:lnTo>
                  <a:pt x="190447" y="-273"/>
                </a:lnTo>
                <a:close/>
              </a:path>
            </a:pathLst>
          </a:custGeom>
          <a:solidFill>
            <a:schemeClr val="accent1"/>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336" name="Google Shape;336;p20"/>
          <p:cNvSpPr/>
          <p:nvPr/>
        </p:nvSpPr>
        <p:spPr>
          <a:xfrm rot="10800000">
            <a:off x="3732241" y="5868241"/>
            <a:ext cx="1695450" cy="977265"/>
          </a:xfrm>
          <a:custGeom>
            <a:rect b="b" l="l" r="r" t="t"/>
            <a:pathLst>
              <a:path extrusionOk="0" h="571500" w="952500">
                <a:moveTo>
                  <a:pt x="190432" y="-111"/>
                </a:moveTo>
                <a:lnTo>
                  <a:pt x="761932" y="-111"/>
                </a:lnTo>
                <a:lnTo>
                  <a:pt x="761932" y="190389"/>
                </a:lnTo>
                <a:cubicBezTo>
                  <a:pt x="761932" y="285639"/>
                  <a:pt x="952432" y="47514"/>
                  <a:pt x="952432" y="285639"/>
                </a:cubicBezTo>
                <a:cubicBezTo>
                  <a:pt x="952432" y="523764"/>
                  <a:pt x="761932" y="285639"/>
                  <a:pt x="761932" y="380889"/>
                </a:cubicBezTo>
                <a:lnTo>
                  <a:pt x="761932" y="571389"/>
                </a:lnTo>
                <a:lnTo>
                  <a:pt x="571432" y="571389"/>
                </a:lnTo>
                <a:cubicBezTo>
                  <a:pt x="476182" y="571389"/>
                  <a:pt x="714307" y="380889"/>
                  <a:pt x="476182" y="380889"/>
                </a:cubicBezTo>
                <a:cubicBezTo>
                  <a:pt x="238057" y="380889"/>
                  <a:pt x="476182" y="571389"/>
                  <a:pt x="380932" y="571389"/>
                </a:cubicBezTo>
                <a:lnTo>
                  <a:pt x="190432" y="571389"/>
                </a:lnTo>
                <a:lnTo>
                  <a:pt x="190432" y="380889"/>
                </a:lnTo>
                <a:cubicBezTo>
                  <a:pt x="190432" y="285639"/>
                  <a:pt x="-68" y="523764"/>
                  <a:pt x="-68" y="285639"/>
                </a:cubicBezTo>
                <a:cubicBezTo>
                  <a:pt x="-68" y="47514"/>
                  <a:pt x="190432" y="285639"/>
                  <a:pt x="190432" y="190389"/>
                </a:cubicBezTo>
                <a:lnTo>
                  <a:pt x="190432" y="-111"/>
                </a:lnTo>
                <a:close/>
              </a:path>
            </a:pathLst>
          </a:custGeom>
          <a:solidFill>
            <a:schemeClr val="accent3"/>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337" name="Google Shape;337;p20"/>
          <p:cNvSpPr/>
          <p:nvPr/>
        </p:nvSpPr>
        <p:spPr>
          <a:xfrm rot="5400000">
            <a:off x="10872045" y="1937767"/>
            <a:ext cx="1628775" cy="1017270"/>
          </a:xfrm>
          <a:custGeom>
            <a:rect b="b" l="l" r="r" t="t"/>
            <a:pathLst>
              <a:path extrusionOk="0" h="571500" w="952500">
                <a:moveTo>
                  <a:pt x="190432" y="-111"/>
                </a:moveTo>
                <a:lnTo>
                  <a:pt x="761932" y="-111"/>
                </a:lnTo>
                <a:lnTo>
                  <a:pt x="761932" y="190389"/>
                </a:lnTo>
                <a:cubicBezTo>
                  <a:pt x="761932" y="285639"/>
                  <a:pt x="952432" y="47514"/>
                  <a:pt x="952432" y="285639"/>
                </a:cubicBezTo>
                <a:cubicBezTo>
                  <a:pt x="952432" y="523764"/>
                  <a:pt x="761932" y="285639"/>
                  <a:pt x="761932" y="380889"/>
                </a:cubicBezTo>
                <a:lnTo>
                  <a:pt x="761932" y="571389"/>
                </a:lnTo>
                <a:lnTo>
                  <a:pt x="571432" y="571389"/>
                </a:lnTo>
                <a:cubicBezTo>
                  <a:pt x="476182" y="571389"/>
                  <a:pt x="714307" y="380889"/>
                  <a:pt x="476182" y="380889"/>
                </a:cubicBezTo>
                <a:cubicBezTo>
                  <a:pt x="238057" y="380889"/>
                  <a:pt x="476182" y="571389"/>
                  <a:pt x="380932" y="571389"/>
                </a:cubicBezTo>
                <a:lnTo>
                  <a:pt x="190432" y="571389"/>
                </a:lnTo>
                <a:lnTo>
                  <a:pt x="190432" y="380889"/>
                </a:lnTo>
                <a:cubicBezTo>
                  <a:pt x="190432" y="285639"/>
                  <a:pt x="-68" y="523764"/>
                  <a:pt x="-68" y="285639"/>
                </a:cubicBezTo>
                <a:cubicBezTo>
                  <a:pt x="-68" y="47514"/>
                  <a:pt x="190432" y="285639"/>
                  <a:pt x="190432" y="190389"/>
                </a:cubicBezTo>
                <a:lnTo>
                  <a:pt x="190432" y="-111"/>
                </a:lnTo>
                <a:close/>
              </a:path>
            </a:pathLst>
          </a:custGeom>
          <a:solidFill>
            <a:schemeClr val="accent4"/>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338" name="Google Shape;338;p20"/>
          <p:cNvSpPr/>
          <p:nvPr/>
        </p:nvSpPr>
        <p:spPr>
          <a:xfrm rot="10800000">
            <a:off x="10843589" y="3911071"/>
            <a:ext cx="1358786" cy="977879"/>
          </a:xfrm>
          <a:custGeom>
            <a:rect b="b" l="l" r="r" t="t"/>
            <a:pathLst>
              <a:path extrusionOk="0" h="922527" w="1232459">
                <a:moveTo>
                  <a:pt x="2424" y="0"/>
                </a:moveTo>
                <a:lnTo>
                  <a:pt x="309933" y="0"/>
                </a:lnTo>
                <a:cubicBezTo>
                  <a:pt x="463687" y="0"/>
                  <a:pt x="79301" y="307509"/>
                  <a:pt x="463687" y="307509"/>
                </a:cubicBezTo>
                <a:cubicBezTo>
                  <a:pt x="848073" y="307509"/>
                  <a:pt x="463687" y="0"/>
                  <a:pt x="617441" y="0"/>
                </a:cubicBezTo>
                <a:lnTo>
                  <a:pt x="924950" y="0"/>
                </a:lnTo>
                <a:lnTo>
                  <a:pt x="924950" y="307509"/>
                </a:lnTo>
                <a:cubicBezTo>
                  <a:pt x="924950" y="461264"/>
                  <a:pt x="1232459" y="76878"/>
                  <a:pt x="1232459" y="461264"/>
                </a:cubicBezTo>
                <a:cubicBezTo>
                  <a:pt x="1232459" y="845649"/>
                  <a:pt x="924950" y="461264"/>
                  <a:pt x="924950" y="615018"/>
                </a:cubicBezTo>
                <a:lnTo>
                  <a:pt x="924950" y="922527"/>
                </a:lnTo>
                <a:lnTo>
                  <a:pt x="617441" y="922527"/>
                </a:lnTo>
                <a:cubicBezTo>
                  <a:pt x="463687" y="922527"/>
                  <a:pt x="848073" y="615018"/>
                  <a:pt x="463687" y="615018"/>
                </a:cubicBezTo>
                <a:cubicBezTo>
                  <a:pt x="79301" y="615018"/>
                  <a:pt x="463687" y="922527"/>
                  <a:pt x="309933" y="922527"/>
                </a:cubicBezTo>
                <a:lnTo>
                  <a:pt x="2424" y="922527"/>
                </a:lnTo>
                <a:lnTo>
                  <a:pt x="2424" y="615018"/>
                </a:lnTo>
                <a:lnTo>
                  <a:pt x="0" y="598985"/>
                </a:lnTo>
                <a:lnTo>
                  <a:pt x="0" y="323542"/>
                </a:lnTo>
                <a:lnTo>
                  <a:pt x="2424" y="307509"/>
                </a:lnTo>
                <a:close/>
              </a:path>
            </a:pathLst>
          </a:custGeom>
          <a:solidFill>
            <a:schemeClr val="accent3"/>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339" name="Google Shape;339;p20"/>
          <p:cNvSpPr/>
          <p:nvPr/>
        </p:nvSpPr>
        <p:spPr>
          <a:xfrm rot="5400000">
            <a:off x="10870886" y="4865577"/>
            <a:ext cx="1628775" cy="1017270"/>
          </a:xfrm>
          <a:custGeom>
            <a:rect b="b" l="l" r="r" t="t"/>
            <a:pathLst>
              <a:path extrusionOk="0" h="571500" w="952500">
                <a:moveTo>
                  <a:pt x="190432" y="-111"/>
                </a:moveTo>
                <a:lnTo>
                  <a:pt x="761932" y="-111"/>
                </a:lnTo>
                <a:lnTo>
                  <a:pt x="761932" y="190389"/>
                </a:lnTo>
                <a:cubicBezTo>
                  <a:pt x="761932" y="285639"/>
                  <a:pt x="952432" y="47514"/>
                  <a:pt x="952432" y="285639"/>
                </a:cubicBezTo>
                <a:cubicBezTo>
                  <a:pt x="952432" y="523764"/>
                  <a:pt x="761932" y="285639"/>
                  <a:pt x="761932" y="380889"/>
                </a:cubicBezTo>
                <a:lnTo>
                  <a:pt x="761932" y="571389"/>
                </a:lnTo>
                <a:lnTo>
                  <a:pt x="571432" y="571389"/>
                </a:lnTo>
                <a:cubicBezTo>
                  <a:pt x="476182" y="571389"/>
                  <a:pt x="714307" y="380889"/>
                  <a:pt x="476182" y="380889"/>
                </a:cubicBezTo>
                <a:cubicBezTo>
                  <a:pt x="238057" y="380889"/>
                  <a:pt x="476182" y="571389"/>
                  <a:pt x="380932" y="571389"/>
                </a:cubicBezTo>
                <a:lnTo>
                  <a:pt x="190432" y="571389"/>
                </a:lnTo>
                <a:lnTo>
                  <a:pt x="190432" y="380889"/>
                </a:lnTo>
                <a:cubicBezTo>
                  <a:pt x="190432" y="285639"/>
                  <a:pt x="-68" y="523764"/>
                  <a:pt x="-68" y="285639"/>
                </a:cubicBezTo>
                <a:cubicBezTo>
                  <a:pt x="-68" y="47514"/>
                  <a:pt x="190432" y="285639"/>
                  <a:pt x="190432" y="190389"/>
                </a:cubicBezTo>
                <a:lnTo>
                  <a:pt x="190432" y="-111"/>
                </a:lnTo>
                <a:close/>
              </a:path>
            </a:pathLst>
          </a:custGeom>
          <a:solidFill>
            <a:schemeClr val="accent2"/>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340" name="Google Shape;340;p20"/>
          <p:cNvSpPr/>
          <p:nvPr/>
        </p:nvSpPr>
        <p:spPr>
          <a:xfrm rot="5400000">
            <a:off x="11032395" y="3081149"/>
            <a:ext cx="1305756" cy="1017270"/>
          </a:xfrm>
          <a:custGeom>
            <a:rect b="b" l="l" r="r" t="t"/>
            <a:pathLst>
              <a:path extrusionOk="0" h="571500" w="763600">
                <a:moveTo>
                  <a:pt x="-56" y="-292"/>
                </a:moveTo>
                <a:lnTo>
                  <a:pt x="572644" y="-292"/>
                </a:lnTo>
                <a:lnTo>
                  <a:pt x="572644" y="190208"/>
                </a:lnTo>
                <a:cubicBezTo>
                  <a:pt x="572644" y="285458"/>
                  <a:pt x="763544" y="47333"/>
                  <a:pt x="763544" y="285458"/>
                </a:cubicBezTo>
                <a:cubicBezTo>
                  <a:pt x="763544" y="523583"/>
                  <a:pt x="572644" y="285458"/>
                  <a:pt x="572644" y="380708"/>
                </a:cubicBezTo>
                <a:lnTo>
                  <a:pt x="572644" y="571208"/>
                </a:lnTo>
                <a:lnTo>
                  <a:pt x="381744" y="571208"/>
                </a:lnTo>
                <a:cubicBezTo>
                  <a:pt x="286294" y="571208"/>
                  <a:pt x="524914" y="380708"/>
                  <a:pt x="286294" y="380708"/>
                </a:cubicBezTo>
                <a:cubicBezTo>
                  <a:pt x="47674" y="380708"/>
                  <a:pt x="286294" y="571208"/>
                  <a:pt x="190844" y="571208"/>
                </a:cubicBezTo>
                <a:lnTo>
                  <a:pt x="-56" y="571208"/>
                </a:lnTo>
                <a:lnTo>
                  <a:pt x="-56" y="380708"/>
                </a:lnTo>
                <a:cubicBezTo>
                  <a:pt x="-56" y="285458"/>
                  <a:pt x="190844" y="523583"/>
                  <a:pt x="190844" y="285458"/>
                </a:cubicBezTo>
                <a:cubicBezTo>
                  <a:pt x="190844" y="47333"/>
                  <a:pt x="-56" y="285458"/>
                  <a:pt x="-56" y="190208"/>
                </a:cubicBezTo>
                <a:lnTo>
                  <a:pt x="-56" y="-292"/>
                </a:lnTo>
                <a:close/>
              </a:path>
            </a:pathLst>
          </a:custGeom>
          <a:solidFill>
            <a:schemeClr val="accent1"/>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341" name="Google Shape;341;p20"/>
          <p:cNvSpPr/>
          <p:nvPr/>
        </p:nvSpPr>
        <p:spPr>
          <a:xfrm rot="10800000">
            <a:off x="10837081" y="986252"/>
            <a:ext cx="1358786" cy="977879"/>
          </a:xfrm>
          <a:custGeom>
            <a:rect b="b" l="l" r="r" t="t"/>
            <a:pathLst>
              <a:path extrusionOk="0" h="922527" w="1232459">
                <a:moveTo>
                  <a:pt x="2424" y="0"/>
                </a:moveTo>
                <a:lnTo>
                  <a:pt x="309933" y="0"/>
                </a:lnTo>
                <a:cubicBezTo>
                  <a:pt x="463687" y="0"/>
                  <a:pt x="79301" y="307509"/>
                  <a:pt x="463687" y="307509"/>
                </a:cubicBezTo>
                <a:cubicBezTo>
                  <a:pt x="848073" y="307509"/>
                  <a:pt x="463687" y="0"/>
                  <a:pt x="617441" y="0"/>
                </a:cubicBezTo>
                <a:lnTo>
                  <a:pt x="924950" y="0"/>
                </a:lnTo>
                <a:lnTo>
                  <a:pt x="924950" y="307509"/>
                </a:lnTo>
                <a:cubicBezTo>
                  <a:pt x="924950" y="461264"/>
                  <a:pt x="1232459" y="76878"/>
                  <a:pt x="1232459" y="461264"/>
                </a:cubicBezTo>
                <a:cubicBezTo>
                  <a:pt x="1232459" y="845649"/>
                  <a:pt x="924950" y="461264"/>
                  <a:pt x="924950" y="615018"/>
                </a:cubicBezTo>
                <a:lnTo>
                  <a:pt x="924950" y="922527"/>
                </a:lnTo>
                <a:lnTo>
                  <a:pt x="617441" y="922527"/>
                </a:lnTo>
                <a:cubicBezTo>
                  <a:pt x="463687" y="922527"/>
                  <a:pt x="848073" y="615018"/>
                  <a:pt x="463687" y="615018"/>
                </a:cubicBezTo>
                <a:cubicBezTo>
                  <a:pt x="79301" y="615018"/>
                  <a:pt x="463687" y="922527"/>
                  <a:pt x="309933" y="922527"/>
                </a:cubicBezTo>
                <a:lnTo>
                  <a:pt x="2424" y="922527"/>
                </a:lnTo>
                <a:lnTo>
                  <a:pt x="2424" y="615018"/>
                </a:lnTo>
                <a:lnTo>
                  <a:pt x="0" y="598985"/>
                </a:lnTo>
                <a:lnTo>
                  <a:pt x="0" y="323542"/>
                </a:lnTo>
                <a:lnTo>
                  <a:pt x="2424" y="307509"/>
                </a:lnTo>
                <a:close/>
              </a:path>
            </a:pathLst>
          </a:custGeom>
          <a:solidFill>
            <a:schemeClr val="accent2"/>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342" name="Google Shape;342;p20"/>
          <p:cNvSpPr/>
          <p:nvPr/>
        </p:nvSpPr>
        <p:spPr>
          <a:xfrm flipH="1">
            <a:off x="10836847" y="11190"/>
            <a:ext cx="1359021" cy="1305576"/>
          </a:xfrm>
          <a:custGeom>
            <a:rect b="b" l="l" r="r" t="t"/>
            <a:pathLst>
              <a:path extrusionOk="0" h="763495" w="763495">
                <a:moveTo>
                  <a:pt x="-68" y="-111"/>
                </a:moveTo>
                <a:lnTo>
                  <a:pt x="572556" y="-111"/>
                </a:lnTo>
                <a:lnTo>
                  <a:pt x="572556" y="190761"/>
                </a:lnTo>
                <a:cubicBezTo>
                  <a:pt x="572556" y="286201"/>
                  <a:pt x="763427" y="47609"/>
                  <a:pt x="763427" y="286201"/>
                </a:cubicBezTo>
                <a:cubicBezTo>
                  <a:pt x="763427" y="524793"/>
                  <a:pt x="572556" y="286201"/>
                  <a:pt x="572556" y="381642"/>
                </a:cubicBezTo>
                <a:lnTo>
                  <a:pt x="572556" y="572513"/>
                </a:lnTo>
                <a:lnTo>
                  <a:pt x="381684" y="572513"/>
                </a:lnTo>
                <a:cubicBezTo>
                  <a:pt x="286244" y="572513"/>
                  <a:pt x="524836" y="763385"/>
                  <a:pt x="286244" y="763385"/>
                </a:cubicBezTo>
                <a:cubicBezTo>
                  <a:pt x="47652" y="763385"/>
                  <a:pt x="286244" y="572513"/>
                  <a:pt x="190803" y="572513"/>
                </a:cubicBezTo>
                <a:lnTo>
                  <a:pt x="-68" y="572513"/>
                </a:lnTo>
                <a:lnTo>
                  <a:pt x="-68" y="-111"/>
                </a:lnTo>
                <a:close/>
              </a:path>
            </a:pathLst>
          </a:custGeom>
          <a:solidFill>
            <a:schemeClr val="accent3"/>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343" name="Google Shape;343;p20"/>
          <p:cNvSpPr/>
          <p:nvPr/>
        </p:nvSpPr>
        <p:spPr>
          <a:xfrm flipH="1">
            <a:off x="5766092" y="6241"/>
            <a:ext cx="1359208" cy="977265"/>
          </a:xfrm>
          <a:custGeom>
            <a:rect b="b" l="l" r="r" t="t"/>
            <a:pathLst>
              <a:path extrusionOk="0" h="571500" w="763600">
                <a:moveTo>
                  <a:pt x="-56" y="-292"/>
                </a:moveTo>
                <a:lnTo>
                  <a:pt x="572644" y="-292"/>
                </a:lnTo>
                <a:lnTo>
                  <a:pt x="572644" y="190208"/>
                </a:lnTo>
                <a:cubicBezTo>
                  <a:pt x="572644" y="285458"/>
                  <a:pt x="763544" y="47333"/>
                  <a:pt x="763544" y="285458"/>
                </a:cubicBezTo>
                <a:cubicBezTo>
                  <a:pt x="763544" y="523583"/>
                  <a:pt x="572644" y="285458"/>
                  <a:pt x="572644" y="380708"/>
                </a:cubicBezTo>
                <a:lnTo>
                  <a:pt x="572644" y="571208"/>
                </a:lnTo>
                <a:lnTo>
                  <a:pt x="381744" y="571208"/>
                </a:lnTo>
                <a:cubicBezTo>
                  <a:pt x="286294" y="571208"/>
                  <a:pt x="524914" y="380708"/>
                  <a:pt x="286294" y="380708"/>
                </a:cubicBezTo>
                <a:cubicBezTo>
                  <a:pt x="47674" y="380708"/>
                  <a:pt x="286294" y="571208"/>
                  <a:pt x="190844" y="571208"/>
                </a:cubicBezTo>
                <a:lnTo>
                  <a:pt x="-56" y="571208"/>
                </a:lnTo>
                <a:lnTo>
                  <a:pt x="-56" y="380708"/>
                </a:lnTo>
                <a:cubicBezTo>
                  <a:pt x="-56" y="285458"/>
                  <a:pt x="190844" y="523583"/>
                  <a:pt x="190844" y="285458"/>
                </a:cubicBezTo>
                <a:cubicBezTo>
                  <a:pt x="190844" y="47333"/>
                  <a:pt x="-56" y="285458"/>
                  <a:pt x="-56" y="190208"/>
                </a:cubicBezTo>
                <a:lnTo>
                  <a:pt x="-56" y="-292"/>
                </a:lnTo>
                <a:close/>
              </a:path>
            </a:pathLst>
          </a:custGeom>
          <a:solidFill>
            <a:schemeClr val="accent4"/>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344" name="Google Shape;344;p20"/>
          <p:cNvSpPr/>
          <p:nvPr/>
        </p:nvSpPr>
        <p:spPr>
          <a:xfrm rot="5400000">
            <a:off x="4946483" y="144654"/>
            <a:ext cx="1306407" cy="1017086"/>
          </a:xfrm>
          <a:custGeom>
            <a:rect b="b" l="l" r="r" t="t"/>
            <a:pathLst>
              <a:path extrusionOk="0" h="922527" w="1232459">
                <a:moveTo>
                  <a:pt x="2424" y="0"/>
                </a:moveTo>
                <a:lnTo>
                  <a:pt x="309933" y="0"/>
                </a:lnTo>
                <a:cubicBezTo>
                  <a:pt x="463687" y="0"/>
                  <a:pt x="79301" y="307509"/>
                  <a:pt x="463687" y="307509"/>
                </a:cubicBezTo>
                <a:cubicBezTo>
                  <a:pt x="848073" y="307509"/>
                  <a:pt x="463687" y="0"/>
                  <a:pt x="617441" y="0"/>
                </a:cubicBezTo>
                <a:lnTo>
                  <a:pt x="924950" y="0"/>
                </a:lnTo>
                <a:lnTo>
                  <a:pt x="924950" y="307509"/>
                </a:lnTo>
                <a:cubicBezTo>
                  <a:pt x="924950" y="461264"/>
                  <a:pt x="1232459" y="76878"/>
                  <a:pt x="1232459" y="461264"/>
                </a:cubicBezTo>
                <a:cubicBezTo>
                  <a:pt x="1232459" y="845649"/>
                  <a:pt x="924950" y="461264"/>
                  <a:pt x="924950" y="615018"/>
                </a:cubicBezTo>
                <a:lnTo>
                  <a:pt x="924950" y="922527"/>
                </a:lnTo>
                <a:lnTo>
                  <a:pt x="617441" y="922527"/>
                </a:lnTo>
                <a:cubicBezTo>
                  <a:pt x="463687" y="922527"/>
                  <a:pt x="848073" y="615018"/>
                  <a:pt x="463687" y="615018"/>
                </a:cubicBezTo>
                <a:cubicBezTo>
                  <a:pt x="79301" y="615018"/>
                  <a:pt x="463687" y="922527"/>
                  <a:pt x="309933" y="922527"/>
                </a:cubicBezTo>
                <a:lnTo>
                  <a:pt x="2424" y="922527"/>
                </a:lnTo>
                <a:lnTo>
                  <a:pt x="2424" y="615018"/>
                </a:lnTo>
                <a:lnTo>
                  <a:pt x="0" y="598985"/>
                </a:lnTo>
                <a:lnTo>
                  <a:pt x="0" y="323542"/>
                </a:lnTo>
                <a:lnTo>
                  <a:pt x="2424" y="307509"/>
                </a:lnTo>
                <a:close/>
              </a:path>
            </a:pathLst>
          </a:custGeom>
          <a:solidFill>
            <a:schemeClr val="accent1"/>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345" name="Google Shape;345;p20"/>
          <p:cNvSpPr/>
          <p:nvPr/>
        </p:nvSpPr>
        <p:spPr>
          <a:xfrm>
            <a:off x="4074942" y="6241"/>
            <a:ext cx="1359208" cy="977265"/>
          </a:xfrm>
          <a:custGeom>
            <a:rect b="b" l="l" r="r" t="t"/>
            <a:pathLst>
              <a:path extrusionOk="0" h="571500" w="763600">
                <a:moveTo>
                  <a:pt x="-56" y="-292"/>
                </a:moveTo>
                <a:lnTo>
                  <a:pt x="572644" y="-292"/>
                </a:lnTo>
                <a:lnTo>
                  <a:pt x="572644" y="190208"/>
                </a:lnTo>
                <a:cubicBezTo>
                  <a:pt x="572644" y="285458"/>
                  <a:pt x="763544" y="47333"/>
                  <a:pt x="763544" y="285458"/>
                </a:cubicBezTo>
                <a:cubicBezTo>
                  <a:pt x="763544" y="523583"/>
                  <a:pt x="572644" y="285458"/>
                  <a:pt x="572644" y="380708"/>
                </a:cubicBezTo>
                <a:lnTo>
                  <a:pt x="572644" y="571208"/>
                </a:lnTo>
                <a:lnTo>
                  <a:pt x="381744" y="571208"/>
                </a:lnTo>
                <a:cubicBezTo>
                  <a:pt x="286294" y="571208"/>
                  <a:pt x="524914" y="380708"/>
                  <a:pt x="286294" y="380708"/>
                </a:cubicBezTo>
                <a:cubicBezTo>
                  <a:pt x="47674" y="380708"/>
                  <a:pt x="286294" y="571208"/>
                  <a:pt x="190844" y="571208"/>
                </a:cubicBezTo>
                <a:lnTo>
                  <a:pt x="-56" y="571208"/>
                </a:lnTo>
                <a:lnTo>
                  <a:pt x="-56" y="380708"/>
                </a:lnTo>
                <a:cubicBezTo>
                  <a:pt x="-56" y="285458"/>
                  <a:pt x="190844" y="523583"/>
                  <a:pt x="190844" y="285458"/>
                </a:cubicBezTo>
                <a:cubicBezTo>
                  <a:pt x="190844" y="47333"/>
                  <a:pt x="-56" y="285458"/>
                  <a:pt x="-56" y="190208"/>
                </a:cubicBezTo>
                <a:lnTo>
                  <a:pt x="-56" y="-292"/>
                </a:lnTo>
                <a:close/>
              </a:path>
            </a:pathLst>
          </a:custGeom>
          <a:solidFill>
            <a:schemeClr val="accent2"/>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346" name="Google Shape;346;p20"/>
          <p:cNvSpPr/>
          <p:nvPr/>
        </p:nvSpPr>
        <p:spPr>
          <a:xfrm>
            <a:off x="8127419" y="12488"/>
            <a:ext cx="1020931" cy="977265"/>
          </a:xfrm>
          <a:custGeom>
            <a:rect b="b" l="l" r="r" t="t"/>
            <a:pathLst>
              <a:path extrusionOk="0" h="571500" w="573557">
                <a:moveTo>
                  <a:pt x="-68" y="-111"/>
                </a:moveTo>
                <a:lnTo>
                  <a:pt x="573489" y="-111"/>
                </a:lnTo>
                <a:lnTo>
                  <a:pt x="573489" y="190389"/>
                </a:lnTo>
                <a:cubicBezTo>
                  <a:pt x="573489" y="285639"/>
                  <a:pt x="382303" y="47514"/>
                  <a:pt x="382303" y="285639"/>
                </a:cubicBezTo>
                <a:cubicBezTo>
                  <a:pt x="382303" y="523764"/>
                  <a:pt x="573489" y="285639"/>
                  <a:pt x="573489" y="380889"/>
                </a:cubicBezTo>
                <a:lnTo>
                  <a:pt x="573489" y="571389"/>
                </a:lnTo>
                <a:lnTo>
                  <a:pt x="382303" y="571389"/>
                </a:lnTo>
                <a:cubicBezTo>
                  <a:pt x="286710" y="571389"/>
                  <a:pt x="525693" y="380889"/>
                  <a:pt x="286710" y="380889"/>
                </a:cubicBezTo>
                <a:cubicBezTo>
                  <a:pt x="47728" y="380889"/>
                  <a:pt x="286710" y="571389"/>
                  <a:pt x="191118" y="571389"/>
                </a:cubicBezTo>
                <a:lnTo>
                  <a:pt x="-68" y="571389"/>
                </a:lnTo>
                <a:lnTo>
                  <a:pt x="-68" y="380889"/>
                </a:lnTo>
                <a:cubicBezTo>
                  <a:pt x="-68" y="285639"/>
                  <a:pt x="191118" y="523764"/>
                  <a:pt x="191118" y="285639"/>
                </a:cubicBezTo>
                <a:cubicBezTo>
                  <a:pt x="191118" y="47514"/>
                  <a:pt x="-68" y="285639"/>
                  <a:pt x="-68" y="190389"/>
                </a:cubicBezTo>
                <a:lnTo>
                  <a:pt x="-68" y="-111"/>
                </a:lnTo>
                <a:close/>
              </a:path>
            </a:pathLst>
          </a:custGeom>
          <a:solidFill>
            <a:schemeClr val="accent2"/>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347" name="Google Shape;347;p20"/>
          <p:cNvSpPr/>
          <p:nvPr/>
        </p:nvSpPr>
        <p:spPr>
          <a:xfrm>
            <a:off x="8807486" y="12252"/>
            <a:ext cx="1695450" cy="977265"/>
          </a:xfrm>
          <a:custGeom>
            <a:rect b="b" l="l" r="r" t="t"/>
            <a:pathLst>
              <a:path extrusionOk="0" h="571500" w="952500">
                <a:moveTo>
                  <a:pt x="190432" y="-111"/>
                </a:moveTo>
                <a:lnTo>
                  <a:pt x="761932" y="-111"/>
                </a:lnTo>
                <a:lnTo>
                  <a:pt x="761932" y="190389"/>
                </a:lnTo>
                <a:cubicBezTo>
                  <a:pt x="761932" y="285639"/>
                  <a:pt x="952432" y="47514"/>
                  <a:pt x="952432" y="285639"/>
                </a:cubicBezTo>
                <a:cubicBezTo>
                  <a:pt x="952432" y="523764"/>
                  <a:pt x="761932" y="285639"/>
                  <a:pt x="761932" y="380889"/>
                </a:cubicBezTo>
                <a:lnTo>
                  <a:pt x="761932" y="571389"/>
                </a:lnTo>
                <a:lnTo>
                  <a:pt x="571432" y="571389"/>
                </a:lnTo>
                <a:cubicBezTo>
                  <a:pt x="476182" y="571389"/>
                  <a:pt x="714307" y="380889"/>
                  <a:pt x="476182" y="380889"/>
                </a:cubicBezTo>
                <a:cubicBezTo>
                  <a:pt x="238057" y="380889"/>
                  <a:pt x="476182" y="571389"/>
                  <a:pt x="380932" y="571389"/>
                </a:cubicBezTo>
                <a:lnTo>
                  <a:pt x="190432" y="571389"/>
                </a:lnTo>
                <a:lnTo>
                  <a:pt x="190432" y="380889"/>
                </a:lnTo>
                <a:cubicBezTo>
                  <a:pt x="190432" y="285639"/>
                  <a:pt x="-68" y="523764"/>
                  <a:pt x="-68" y="285639"/>
                </a:cubicBezTo>
                <a:cubicBezTo>
                  <a:pt x="-68" y="47514"/>
                  <a:pt x="190432" y="285639"/>
                  <a:pt x="190432" y="190389"/>
                </a:cubicBezTo>
                <a:lnTo>
                  <a:pt x="190432" y="-111"/>
                </a:lnTo>
                <a:close/>
              </a:path>
            </a:pathLst>
          </a:custGeom>
          <a:solidFill>
            <a:schemeClr val="accent1"/>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348" name="Google Shape;348;p20"/>
          <p:cNvSpPr/>
          <p:nvPr/>
        </p:nvSpPr>
        <p:spPr>
          <a:xfrm flipH="1">
            <a:off x="10164020" y="8460"/>
            <a:ext cx="1020931" cy="977265"/>
          </a:xfrm>
          <a:custGeom>
            <a:rect b="b" l="l" r="r" t="t"/>
            <a:pathLst>
              <a:path extrusionOk="0" h="571500" w="573557">
                <a:moveTo>
                  <a:pt x="-68" y="-111"/>
                </a:moveTo>
                <a:lnTo>
                  <a:pt x="573489" y="-111"/>
                </a:lnTo>
                <a:lnTo>
                  <a:pt x="573489" y="190389"/>
                </a:lnTo>
                <a:cubicBezTo>
                  <a:pt x="573489" y="285639"/>
                  <a:pt x="382303" y="47514"/>
                  <a:pt x="382303" y="285639"/>
                </a:cubicBezTo>
                <a:cubicBezTo>
                  <a:pt x="382303" y="523764"/>
                  <a:pt x="573489" y="285639"/>
                  <a:pt x="573489" y="380889"/>
                </a:cubicBezTo>
                <a:lnTo>
                  <a:pt x="573489" y="571389"/>
                </a:lnTo>
                <a:lnTo>
                  <a:pt x="382303" y="571389"/>
                </a:lnTo>
                <a:cubicBezTo>
                  <a:pt x="286710" y="571389"/>
                  <a:pt x="525693" y="380889"/>
                  <a:pt x="286710" y="380889"/>
                </a:cubicBezTo>
                <a:cubicBezTo>
                  <a:pt x="47728" y="380889"/>
                  <a:pt x="286710" y="571389"/>
                  <a:pt x="191118" y="571389"/>
                </a:cubicBezTo>
                <a:lnTo>
                  <a:pt x="-68" y="571389"/>
                </a:lnTo>
                <a:lnTo>
                  <a:pt x="-68" y="380889"/>
                </a:lnTo>
                <a:cubicBezTo>
                  <a:pt x="-68" y="285639"/>
                  <a:pt x="191118" y="523764"/>
                  <a:pt x="191118" y="285639"/>
                </a:cubicBezTo>
                <a:cubicBezTo>
                  <a:pt x="191118" y="47514"/>
                  <a:pt x="-68" y="285639"/>
                  <a:pt x="-68" y="190389"/>
                </a:cubicBezTo>
                <a:lnTo>
                  <a:pt x="-68" y="-111"/>
                </a:lnTo>
                <a:close/>
              </a:path>
            </a:pathLst>
          </a:custGeom>
          <a:solidFill>
            <a:schemeClr val="accent4"/>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349" name="Google Shape;349;p20"/>
          <p:cNvSpPr/>
          <p:nvPr/>
        </p:nvSpPr>
        <p:spPr>
          <a:xfrm flipH="1" rot="-5400000">
            <a:off x="9853220" y="959611"/>
            <a:ext cx="1628775" cy="1017270"/>
          </a:xfrm>
          <a:custGeom>
            <a:rect b="b" l="l" r="r" t="t"/>
            <a:pathLst>
              <a:path extrusionOk="0" h="571500" w="952500">
                <a:moveTo>
                  <a:pt x="190447" y="-273"/>
                </a:moveTo>
                <a:lnTo>
                  <a:pt x="380947" y="-273"/>
                </a:lnTo>
                <a:cubicBezTo>
                  <a:pt x="476197" y="-273"/>
                  <a:pt x="238072" y="190227"/>
                  <a:pt x="476197" y="190227"/>
                </a:cubicBezTo>
                <a:cubicBezTo>
                  <a:pt x="714322" y="190227"/>
                  <a:pt x="476197" y="-273"/>
                  <a:pt x="571447" y="-273"/>
                </a:cubicBezTo>
                <a:lnTo>
                  <a:pt x="761947" y="-273"/>
                </a:lnTo>
                <a:lnTo>
                  <a:pt x="761947" y="190227"/>
                </a:lnTo>
                <a:cubicBezTo>
                  <a:pt x="761947" y="285477"/>
                  <a:pt x="952447" y="47352"/>
                  <a:pt x="952447" y="285477"/>
                </a:cubicBezTo>
                <a:cubicBezTo>
                  <a:pt x="952447" y="523602"/>
                  <a:pt x="761947" y="285477"/>
                  <a:pt x="761947" y="380727"/>
                </a:cubicBezTo>
                <a:lnTo>
                  <a:pt x="761947" y="571227"/>
                </a:lnTo>
                <a:lnTo>
                  <a:pt x="571447" y="571227"/>
                </a:lnTo>
                <a:cubicBezTo>
                  <a:pt x="476197" y="571227"/>
                  <a:pt x="714322" y="380727"/>
                  <a:pt x="476197" y="380727"/>
                </a:cubicBezTo>
                <a:cubicBezTo>
                  <a:pt x="238072" y="380727"/>
                  <a:pt x="476197" y="571227"/>
                  <a:pt x="380947" y="571227"/>
                </a:cubicBezTo>
                <a:lnTo>
                  <a:pt x="190447" y="571227"/>
                </a:lnTo>
                <a:lnTo>
                  <a:pt x="190447" y="380727"/>
                </a:lnTo>
                <a:cubicBezTo>
                  <a:pt x="190447" y="285477"/>
                  <a:pt x="-54" y="523602"/>
                  <a:pt x="-54" y="285477"/>
                </a:cubicBezTo>
                <a:cubicBezTo>
                  <a:pt x="-54" y="47352"/>
                  <a:pt x="190447" y="285477"/>
                  <a:pt x="190447" y="190227"/>
                </a:cubicBezTo>
                <a:lnTo>
                  <a:pt x="190447" y="-273"/>
                </a:lnTo>
                <a:close/>
              </a:path>
            </a:pathLst>
          </a:custGeom>
          <a:solidFill>
            <a:schemeClr val="accent1"/>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350" name="Google Shape;350;p20"/>
          <p:cNvSpPr/>
          <p:nvPr/>
        </p:nvSpPr>
        <p:spPr>
          <a:xfrm>
            <a:off x="6774676" y="12488"/>
            <a:ext cx="1695450" cy="977265"/>
          </a:xfrm>
          <a:custGeom>
            <a:rect b="b" l="l" r="r" t="t"/>
            <a:pathLst>
              <a:path extrusionOk="0" h="571500" w="952500">
                <a:moveTo>
                  <a:pt x="190432" y="-111"/>
                </a:moveTo>
                <a:lnTo>
                  <a:pt x="761932" y="-111"/>
                </a:lnTo>
                <a:lnTo>
                  <a:pt x="761932" y="190389"/>
                </a:lnTo>
                <a:cubicBezTo>
                  <a:pt x="761932" y="285639"/>
                  <a:pt x="952432" y="47514"/>
                  <a:pt x="952432" y="285639"/>
                </a:cubicBezTo>
                <a:cubicBezTo>
                  <a:pt x="952432" y="523764"/>
                  <a:pt x="761932" y="285639"/>
                  <a:pt x="761932" y="380889"/>
                </a:cubicBezTo>
                <a:lnTo>
                  <a:pt x="761932" y="571389"/>
                </a:lnTo>
                <a:lnTo>
                  <a:pt x="571432" y="571389"/>
                </a:lnTo>
                <a:cubicBezTo>
                  <a:pt x="476182" y="571389"/>
                  <a:pt x="714307" y="380889"/>
                  <a:pt x="476182" y="380889"/>
                </a:cubicBezTo>
                <a:cubicBezTo>
                  <a:pt x="238057" y="380889"/>
                  <a:pt x="476182" y="571389"/>
                  <a:pt x="380932" y="571389"/>
                </a:cubicBezTo>
                <a:lnTo>
                  <a:pt x="190432" y="571389"/>
                </a:lnTo>
                <a:lnTo>
                  <a:pt x="190432" y="380889"/>
                </a:lnTo>
                <a:cubicBezTo>
                  <a:pt x="190432" y="285639"/>
                  <a:pt x="-68" y="523764"/>
                  <a:pt x="-68" y="285639"/>
                </a:cubicBezTo>
                <a:cubicBezTo>
                  <a:pt x="-68" y="47514"/>
                  <a:pt x="190432" y="285639"/>
                  <a:pt x="190432" y="190389"/>
                </a:cubicBezTo>
                <a:lnTo>
                  <a:pt x="190432" y="-111"/>
                </a:lnTo>
                <a:close/>
              </a:path>
            </a:pathLst>
          </a:custGeom>
          <a:solidFill>
            <a:schemeClr val="accent3"/>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351" name="Google Shape;351;p20"/>
          <p:cNvSpPr/>
          <p:nvPr/>
        </p:nvSpPr>
        <p:spPr>
          <a:xfrm rot="5400000">
            <a:off x="-508383" y="6128530"/>
            <a:ext cx="1131345" cy="114589"/>
          </a:xfrm>
          <a:custGeom>
            <a:rect b="b" l="l" r="r" t="t"/>
            <a:pathLst>
              <a:path extrusionOk="0" h="87640" w="919793">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st title">
  <p:cSld name="CUSTOM_18">
    <p:spTree>
      <p:nvGrpSpPr>
        <p:cNvPr id="48" name="Shape 48"/>
        <p:cNvGrpSpPr/>
        <p:nvPr/>
      </p:nvGrpSpPr>
      <p:grpSpPr>
        <a:xfrm>
          <a:off x="0" y="0"/>
          <a:ext cx="0" cy="0"/>
          <a:chOff x="0" y="0"/>
          <a:chExt cx="0" cy="0"/>
        </a:xfrm>
      </p:grpSpPr>
      <p:sp>
        <p:nvSpPr>
          <p:cNvPr id="49" name="Google Shape;49;p3"/>
          <p:cNvSpPr txBox="1"/>
          <p:nvPr>
            <p:ph type="title"/>
          </p:nvPr>
        </p:nvSpPr>
        <p:spPr>
          <a:xfrm>
            <a:off x="415650" y="421105"/>
            <a:ext cx="11360700" cy="12306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5000"/>
              <a:buNone/>
              <a:defRPr sz="5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0 DO NOT REMOVE · SlidesMania">
  <p:cSld name="CUSTOM_20">
    <p:spTree>
      <p:nvGrpSpPr>
        <p:cNvPr id="352" name="Shape 352"/>
        <p:cNvGrpSpPr/>
        <p:nvPr/>
      </p:nvGrpSpPr>
      <p:grpSpPr>
        <a:xfrm>
          <a:off x="0" y="0"/>
          <a:ext cx="0" cy="0"/>
          <a:chOff x="0" y="0"/>
          <a:chExt cx="0" cy="0"/>
        </a:xfrm>
      </p:grpSpPr>
      <p:grpSp>
        <p:nvGrpSpPr>
          <p:cNvPr id="353" name="Google Shape;353;p21"/>
          <p:cNvGrpSpPr/>
          <p:nvPr/>
        </p:nvGrpSpPr>
        <p:grpSpPr>
          <a:xfrm>
            <a:off x="0" y="0"/>
            <a:ext cx="12192000" cy="6858000"/>
            <a:chOff x="0" y="0"/>
            <a:chExt cx="12192000" cy="6858000"/>
          </a:xfrm>
        </p:grpSpPr>
        <p:sp>
          <p:nvSpPr>
            <p:cNvPr id="354" name="Google Shape;354;p21"/>
            <p:cNvSpPr/>
            <p:nvPr/>
          </p:nvSpPr>
          <p:spPr>
            <a:xfrm>
              <a:off x="0" y="0"/>
              <a:ext cx="12192000" cy="685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1"/>
            <p:cNvSpPr txBox="1"/>
            <p:nvPr/>
          </p:nvSpPr>
          <p:spPr>
            <a:xfrm>
              <a:off x="463500" y="2858061"/>
              <a:ext cx="8956500" cy="2442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3600">
                  <a:solidFill>
                    <a:srgbClr val="3F3F3F"/>
                  </a:solidFill>
                  <a:latin typeface="Poppins"/>
                  <a:ea typeface="Poppins"/>
                  <a:cs typeface="Poppins"/>
                  <a:sym typeface="Poppins"/>
                </a:rPr>
                <a:t>Free </a:t>
              </a:r>
              <a:r>
                <a:rPr lang="en" sz="3600">
                  <a:solidFill>
                    <a:srgbClr val="3F3F3F"/>
                  </a:solidFill>
                  <a:latin typeface="Poppins"/>
                  <a:ea typeface="Poppins"/>
                  <a:cs typeface="Poppins"/>
                  <a:sym typeface="Poppins"/>
                </a:rPr>
                <a:t>themes and templates for </a:t>
              </a:r>
              <a:r>
                <a:rPr b="1" lang="en" sz="3600">
                  <a:solidFill>
                    <a:srgbClr val="3F3F3F"/>
                  </a:solidFill>
                  <a:latin typeface="Poppins"/>
                  <a:ea typeface="Poppins"/>
                  <a:cs typeface="Poppins"/>
                  <a:sym typeface="Poppins"/>
                </a:rPr>
                <a:t>Google Slides</a:t>
              </a:r>
              <a:r>
                <a:rPr lang="en" sz="3600">
                  <a:solidFill>
                    <a:srgbClr val="3F3F3F"/>
                  </a:solidFill>
                  <a:latin typeface="Poppins"/>
                  <a:ea typeface="Poppins"/>
                  <a:cs typeface="Poppins"/>
                  <a:sym typeface="Poppins"/>
                </a:rPr>
                <a:t> or </a:t>
              </a:r>
              <a:r>
                <a:rPr b="1" lang="en" sz="3600">
                  <a:solidFill>
                    <a:srgbClr val="3F3F3F"/>
                  </a:solidFill>
                  <a:latin typeface="Poppins"/>
                  <a:ea typeface="Poppins"/>
                  <a:cs typeface="Poppins"/>
                  <a:sym typeface="Poppins"/>
                </a:rPr>
                <a:t>PowerPoint</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rPr b="1" lang="en" sz="3000">
                  <a:solidFill>
                    <a:srgbClr val="FFCB25"/>
                  </a:solidFill>
                  <a:latin typeface="Poppins"/>
                  <a:ea typeface="Poppins"/>
                  <a:cs typeface="Poppins"/>
                  <a:sym typeface="Poppins"/>
                </a:rPr>
                <a:t>NOT to be sold as is or modified!</a:t>
              </a:r>
              <a:endParaRPr b="1" sz="3000">
                <a:solidFill>
                  <a:srgbClr val="FFCB25"/>
                </a:solidFill>
                <a:latin typeface="Poppins"/>
                <a:ea typeface="Poppins"/>
                <a:cs typeface="Poppins"/>
                <a:sym typeface="Poppins"/>
              </a:endParaRPr>
            </a:p>
            <a:p>
              <a:pPr indent="0" lvl="0" marL="0" rtl="0" algn="l">
                <a:spcBef>
                  <a:spcPts val="0"/>
                </a:spcBef>
                <a:spcAft>
                  <a:spcPts val="0"/>
                </a:spcAft>
                <a:buNone/>
              </a:pPr>
              <a:r>
                <a:rPr lang="en" sz="2700">
                  <a:solidFill>
                    <a:srgbClr val="3F3F3F"/>
                  </a:solidFill>
                  <a:latin typeface="Poppins"/>
                  <a:ea typeface="Poppins"/>
                  <a:cs typeface="Poppins"/>
                  <a:sym typeface="Poppins"/>
                </a:rPr>
                <a:t>Read </a:t>
              </a:r>
              <a:r>
                <a:rPr lang="en" sz="2700" u="sng">
                  <a:solidFill>
                    <a:srgbClr val="3F3F3F"/>
                  </a:solidFill>
                  <a:latin typeface="Poppins"/>
                  <a:ea typeface="Poppins"/>
                  <a:cs typeface="Poppins"/>
                  <a:sym typeface="Poppins"/>
                  <a:hlinkClick r:id="rId2">
                    <a:extLst>
                      <a:ext uri="{A12FA001-AC4F-418D-AE19-62706E023703}">
                        <ahyp:hlinkClr val="tx"/>
                      </a:ext>
                    </a:extLst>
                  </a:hlinkClick>
                </a:rPr>
                <a:t>FAQ</a:t>
              </a:r>
              <a:r>
                <a:rPr b="1" lang="en" sz="4400">
                  <a:solidFill>
                    <a:srgbClr val="FFCB25"/>
                  </a:solidFill>
                  <a:latin typeface="Poppins"/>
                  <a:ea typeface="Poppins"/>
                  <a:cs typeface="Poppins"/>
                  <a:sym typeface="Poppins"/>
                </a:rPr>
                <a:t> </a:t>
              </a:r>
              <a:r>
                <a:rPr lang="en" sz="2700">
                  <a:solidFill>
                    <a:srgbClr val="3F3F3F"/>
                  </a:solidFill>
                  <a:latin typeface="Poppins"/>
                  <a:ea typeface="Poppins"/>
                  <a:cs typeface="Poppins"/>
                  <a:sym typeface="Poppins"/>
                </a:rPr>
                <a:t>on slidesmania.com</a:t>
              </a:r>
              <a:endParaRPr sz="2700">
                <a:solidFill>
                  <a:srgbClr val="3F3F3F"/>
                </a:solidFill>
                <a:latin typeface="Poppins"/>
                <a:ea typeface="Poppins"/>
                <a:cs typeface="Poppins"/>
                <a:sym typeface="Poppins"/>
              </a:endParaRPr>
            </a:p>
            <a:p>
              <a:pPr indent="0" lvl="0" marL="0" rtl="0" algn="l">
                <a:spcBef>
                  <a:spcPts val="0"/>
                </a:spcBef>
                <a:spcAft>
                  <a:spcPts val="0"/>
                </a:spcAft>
                <a:buNone/>
              </a:pPr>
              <a:r>
                <a:rPr lang="en" sz="2000">
                  <a:solidFill>
                    <a:srgbClr val="3F3F3F"/>
                  </a:solidFill>
                  <a:latin typeface="Poppins"/>
                  <a:ea typeface="Poppins"/>
                  <a:cs typeface="Poppins"/>
                  <a:sym typeface="Poppins"/>
                </a:rPr>
                <a:t>Do not remove the slidesmania.com text on the sides.</a:t>
              </a:r>
              <a:endParaRPr sz="2000">
                <a:solidFill>
                  <a:srgbClr val="3F3F3F"/>
                </a:solidFill>
                <a:latin typeface="Poppins"/>
                <a:ea typeface="Poppins"/>
                <a:cs typeface="Poppins"/>
                <a:sym typeface="Poppins"/>
              </a:endParaRPr>
            </a:p>
          </p:txBody>
        </p:sp>
        <p:cxnSp>
          <p:nvCxnSpPr>
            <p:cNvPr id="356" name="Google Shape;356;p21"/>
            <p:cNvCxnSpPr/>
            <p:nvPr/>
          </p:nvCxnSpPr>
          <p:spPr>
            <a:xfrm>
              <a:off x="10423367" y="5688858"/>
              <a:ext cx="1495200" cy="12900"/>
            </a:xfrm>
            <a:prstGeom prst="straightConnector1">
              <a:avLst/>
            </a:prstGeom>
            <a:noFill/>
            <a:ln cap="flat" cmpd="sng" w="38100">
              <a:solidFill>
                <a:srgbClr val="FFCB25"/>
              </a:solidFill>
              <a:prstDash val="solid"/>
              <a:round/>
              <a:headEnd len="med" w="med" type="none"/>
              <a:tailEnd len="med" w="med" type="none"/>
            </a:ln>
          </p:spPr>
        </p:cxnSp>
        <p:pic>
          <p:nvPicPr>
            <p:cNvPr id="357" name="Google Shape;357;p21">
              <a:hlinkClick r:id="rId3"/>
            </p:cNvPr>
            <p:cNvPicPr preferRelativeResize="0"/>
            <p:nvPr/>
          </p:nvPicPr>
          <p:blipFill>
            <a:blip r:embed="rId4">
              <a:alphaModFix/>
            </a:blip>
            <a:stretch>
              <a:fillRect/>
            </a:stretch>
          </p:blipFill>
          <p:spPr>
            <a:xfrm>
              <a:off x="8982558" y="5912306"/>
              <a:ext cx="713232" cy="637863"/>
            </a:xfrm>
            <a:prstGeom prst="rect">
              <a:avLst/>
            </a:prstGeom>
            <a:noFill/>
            <a:ln>
              <a:noFill/>
            </a:ln>
          </p:spPr>
        </p:pic>
        <p:pic>
          <p:nvPicPr>
            <p:cNvPr id="358" name="Google Shape;358;p21">
              <a:hlinkClick r:id="rId5"/>
            </p:cNvPr>
            <p:cNvPicPr preferRelativeResize="0"/>
            <p:nvPr/>
          </p:nvPicPr>
          <p:blipFill>
            <a:blip r:embed="rId6">
              <a:alphaModFix/>
            </a:blip>
            <a:stretch>
              <a:fillRect/>
            </a:stretch>
          </p:blipFill>
          <p:spPr>
            <a:xfrm>
              <a:off x="9764428" y="5916798"/>
              <a:ext cx="708660" cy="628879"/>
            </a:xfrm>
            <a:prstGeom prst="rect">
              <a:avLst/>
            </a:prstGeom>
            <a:noFill/>
            <a:ln>
              <a:noFill/>
            </a:ln>
          </p:spPr>
        </p:pic>
        <p:pic>
          <p:nvPicPr>
            <p:cNvPr id="359" name="Google Shape;359;p21">
              <a:hlinkClick r:id="rId7"/>
            </p:cNvPr>
            <p:cNvPicPr preferRelativeResize="0"/>
            <p:nvPr/>
          </p:nvPicPr>
          <p:blipFill>
            <a:blip r:embed="rId8">
              <a:alphaModFix/>
            </a:blip>
            <a:stretch>
              <a:fillRect/>
            </a:stretch>
          </p:blipFill>
          <p:spPr>
            <a:xfrm>
              <a:off x="10541715" y="5905569"/>
              <a:ext cx="612648" cy="624387"/>
            </a:xfrm>
            <a:prstGeom prst="rect">
              <a:avLst/>
            </a:prstGeom>
            <a:noFill/>
            <a:ln>
              <a:noFill/>
            </a:ln>
          </p:spPr>
        </p:pic>
        <p:pic>
          <p:nvPicPr>
            <p:cNvPr id="360" name="Google Shape;360;p21">
              <a:hlinkClick r:id="rId9"/>
            </p:cNvPr>
            <p:cNvPicPr preferRelativeResize="0"/>
            <p:nvPr/>
          </p:nvPicPr>
          <p:blipFill>
            <a:blip r:embed="rId10">
              <a:alphaModFix/>
            </a:blip>
            <a:stretch>
              <a:fillRect/>
            </a:stretch>
          </p:blipFill>
          <p:spPr>
            <a:xfrm>
              <a:off x="11219049" y="5916799"/>
              <a:ext cx="699516" cy="601927"/>
            </a:xfrm>
            <a:prstGeom prst="rect">
              <a:avLst/>
            </a:prstGeom>
            <a:noFill/>
            <a:ln>
              <a:noFill/>
            </a:ln>
          </p:spPr>
        </p:pic>
        <p:sp>
          <p:nvSpPr>
            <p:cNvPr id="361" name="Google Shape;361;p21"/>
            <p:cNvSpPr txBox="1"/>
            <p:nvPr/>
          </p:nvSpPr>
          <p:spPr>
            <a:xfrm>
              <a:off x="7072500" y="4813375"/>
              <a:ext cx="4915500" cy="1001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2400">
                  <a:solidFill>
                    <a:srgbClr val="252525"/>
                  </a:solidFill>
                  <a:latin typeface="Homemade Apple"/>
                  <a:ea typeface="Homemade Apple"/>
                  <a:cs typeface="Homemade Apple"/>
                  <a:sym typeface="Homemade Apple"/>
                </a:rPr>
                <a:t>Sharing is caring!</a:t>
              </a:r>
              <a:endParaRPr b="1" sz="2400">
                <a:solidFill>
                  <a:srgbClr val="252525"/>
                </a:solidFill>
                <a:latin typeface="Homemade Apple"/>
                <a:ea typeface="Homemade Apple"/>
                <a:cs typeface="Homemade Apple"/>
                <a:sym typeface="Homemade Apple"/>
              </a:endParaRPr>
            </a:p>
          </p:txBody>
        </p:sp>
      </p:grpSp>
      <p:pic>
        <p:nvPicPr>
          <p:cNvPr id="362" name="Google Shape;362;p21"/>
          <p:cNvPicPr preferRelativeResize="0"/>
          <p:nvPr/>
        </p:nvPicPr>
        <p:blipFill rotWithShape="1">
          <a:blip r:embed="rId11">
            <a:alphaModFix/>
          </a:blip>
          <a:srcRect b="20906" l="0" r="0" t="16256"/>
          <a:stretch/>
        </p:blipFill>
        <p:spPr>
          <a:xfrm>
            <a:off x="125075" y="493725"/>
            <a:ext cx="8239800" cy="20711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2 Intro">
  <p:cSld name="CUSTOM_1">
    <p:spTree>
      <p:nvGrpSpPr>
        <p:cNvPr id="50" name="Shape 50"/>
        <p:cNvGrpSpPr/>
        <p:nvPr/>
      </p:nvGrpSpPr>
      <p:grpSpPr>
        <a:xfrm>
          <a:off x="0" y="0"/>
          <a:ext cx="0" cy="0"/>
          <a:chOff x="0" y="0"/>
          <a:chExt cx="0" cy="0"/>
        </a:xfrm>
      </p:grpSpPr>
      <p:sp>
        <p:nvSpPr>
          <p:cNvPr id="51" name="Google Shape;51;p4"/>
          <p:cNvSpPr txBox="1"/>
          <p:nvPr>
            <p:ph type="title"/>
          </p:nvPr>
        </p:nvSpPr>
        <p:spPr>
          <a:xfrm>
            <a:off x="6373700" y="870350"/>
            <a:ext cx="5104500" cy="2128200"/>
          </a:xfrm>
          <a:prstGeom prst="rect">
            <a:avLst/>
          </a:prstGeom>
        </p:spPr>
        <p:txBody>
          <a:bodyPr anchorCtr="0" anchor="t" bIns="121900" lIns="121900" spcFirstLastPara="1" rIns="121900" wrap="square" tIns="121900">
            <a:noAutofit/>
          </a:bodyPr>
          <a:lstStyle>
            <a:lvl1pPr indent="0" lvl="0" marL="0" marR="0" rtl="0">
              <a:lnSpc>
                <a:spcPct val="100000"/>
              </a:lnSpc>
              <a:spcBef>
                <a:spcPts val="0"/>
              </a:spcBef>
              <a:spcAft>
                <a:spcPts val="0"/>
              </a:spcAft>
              <a:buClr>
                <a:schemeClr val="dk1"/>
              </a:buClr>
              <a:buSzPts val="7000"/>
              <a:buFont typeface="Aldrich"/>
              <a:buNone/>
              <a:defRPr sz="7000"/>
            </a:lvl1pPr>
            <a:lvl2pPr lvl="1"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p:txBody>
      </p:sp>
      <p:sp>
        <p:nvSpPr>
          <p:cNvPr id="52" name="Google Shape;52;p4"/>
          <p:cNvSpPr txBox="1"/>
          <p:nvPr>
            <p:ph idx="1" type="body"/>
          </p:nvPr>
        </p:nvSpPr>
        <p:spPr>
          <a:xfrm>
            <a:off x="3695250" y="3687050"/>
            <a:ext cx="7782900" cy="21282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53" name="Google Shape;53;p4"/>
          <p:cNvSpPr/>
          <p:nvPr/>
        </p:nvSpPr>
        <p:spPr>
          <a:xfrm rot="-5400000">
            <a:off x="-143441" y="5759588"/>
            <a:ext cx="1305756" cy="1017270"/>
          </a:xfrm>
          <a:custGeom>
            <a:rect b="b" l="l" r="r" t="t"/>
            <a:pathLst>
              <a:path extrusionOk="0" h="571500" w="763600">
                <a:moveTo>
                  <a:pt x="-56" y="-292"/>
                </a:moveTo>
                <a:lnTo>
                  <a:pt x="572644" y="-292"/>
                </a:lnTo>
                <a:lnTo>
                  <a:pt x="572644" y="190208"/>
                </a:lnTo>
                <a:cubicBezTo>
                  <a:pt x="572644" y="285458"/>
                  <a:pt x="763544" y="47333"/>
                  <a:pt x="763544" y="285458"/>
                </a:cubicBezTo>
                <a:cubicBezTo>
                  <a:pt x="763544" y="523583"/>
                  <a:pt x="572644" y="285458"/>
                  <a:pt x="572644" y="380708"/>
                </a:cubicBezTo>
                <a:lnTo>
                  <a:pt x="572644" y="571208"/>
                </a:lnTo>
                <a:lnTo>
                  <a:pt x="381744" y="571208"/>
                </a:lnTo>
                <a:cubicBezTo>
                  <a:pt x="286294" y="571208"/>
                  <a:pt x="524914" y="380708"/>
                  <a:pt x="286294" y="380708"/>
                </a:cubicBezTo>
                <a:cubicBezTo>
                  <a:pt x="47673" y="380708"/>
                  <a:pt x="286294" y="571208"/>
                  <a:pt x="190844" y="571208"/>
                </a:cubicBezTo>
                <a:lnTo>
                  <a:pt x="-56" y="571208"/>
                </a:lnTo>
                <a:lnTo>
                  <a:pt x="-56" y="-292"/>
                </a:lnTo>
                <a:close/>
              </a:path>
            </a:pathLst>
          </a:custGeom>
          <a:solidFill>
            <a:schemeClr val="accent4"/>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54" name="Google Shape;54;p4"/>
          <p:cNvSpPr/>
          <p:nvPr/>
        </p:nvSpPr>
        <p:spPr>
          <a:xfrm>
            <a:off x="0" y="273034"/>
            <a:ext cx="1358786" cy="977879"/>
          </a:xfrm>
          <a:custGeom>
            <a:rect b="b" l="l" r="r" t="t"/>
            <a:pathLst>
              <a:path extrusionOk="0" h="922527" w="1232459">
                <a:moveTo>
                  <a:pt x="2424" y="0"/>
                </a:moveTo>
                <a:lnTo>
                  <a:pt x="309933" y="0"/>
                </a:lnTo>
                <a:cubicBezTo>
                  <a:pt x="463687" y="0"/>
                  <a:pt x="79301" y="307509"/>
                  <a:pt x="463687" y="307509"/>
                </a:cubicBezTo>
                <a:cubicBezTo>
                  <a:pt x="848073" y="307509"/>
                  <a:pt x="463687" y="0"/>
                  <a:pt x="617441" y="0"/>
                </a:cubicBezTo>
                <a:lnTo>
                  <a:pt x="924950" y="0"/>
                </a:lnTo>
                <a:lnTo>
                  <a:pt x="924950" y="307509"/>
                </a:lnTo>
                <a:cubicBezTo>
                  <a:pt x="924950" y="461264"/>
                  <a:pt x="1232459" y="76878"/>
                  <a:pt x="1232459" y="461264"/>
                </a:cubicBezTo>
                <a:cubicBezTo>
                  <a:pt x="1232459" y="845649"/>
                  <a:pt x="924950" y="461264"/>
                  <a:pt x="924950" y="615018"/>
                </a:cubicBezTo>
                <a:lnTo>
                  <a:pt x="924950" y="922527"/>
                </a:lnTo>
                <a:lnTo>
                  <a:pt x="617441" y="922527"/>
                </a:lnTo>
                <a:cubicBezTo>
                  <a:pt x="463687" y="922527"/>
                  <a:pt x="848073" y="615018"/>
                  <a:pt x="463687" y="615018"/>
                </a:cubicBezTo>
                <a:cubicBezTo>
                  <a:pt x="79301" y="615018"/>
                  <a:pt x="463687" y="922527"/>
                  <a:pt x="309933" y="922527"/>
                </a:cubicBezTo>
                <a:lnTo>
                  <a:pt x="2424" y="922527"/>
                </a:lnTo>
                <a:lnTo>
                  <a:pt x="2424" y="615018"/>
                </a:lnTo>
                <a:lnTo>
                  <a:pt x="0" y="598985"/>
                </a:lnTo>
                <a:lnTo>
                  <a:pt x="0" y="323542"/>
                </a:lnTo>
                <a:lnTo>
                  <a:pt x="2424" y="307509"/>
                </a:lnTo>
                <a:close/>
              </a:path>
            </a:pathLst>
          </a:custGeom>
          <a:solidFill>
            <a:schemeClr val="accent2"/>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55" name="Google Shape;55;p4"/>
          <p:cNvSpPr/>
          <p:nvPr/>
        </p:nvSpPr>
        <p:spPr>
          <a:xfrm rot="-5400000">
            <a:off x="-304944" y="3911005"/>
            <a:ext cx="1628775" cy="1017270"/>
          </a:xfrm>
          <a:custGeom>
            <a:rect b="b" l="l" r="r" t="t"/>
            <a:pathLst>
              <a:path extrusionOk="0" h="571500" w="952500">
                <a:moveTo>
                  <a:pt x="190432" y="-111"/>
                </a:moveTo>
                <a:lnTo>
                  <a:pt x="761932" y="-111"/>
                </a:lnTo>
                <a:lnTo>
                  <a:pt x="761932" y="190389"/>
                </a:lnTo>
                <a:cubicBezTo>
                  <a:pt x="761932" y="285639"/>
                  <a:pt x="952432" y="47514"/>
                  <a:pt x="952432" y="285639"/>
                </a:cubicBezTo>
                <a:cubicBezTo>
                  <a:pt x="952432" y="523764"/>
                  <a:pt x="761932" y="285639"/>
                  <a:pt x="761932" y="380889"/>
                </a:cubicBezTo>
                <a:lnTo>
                  <a:pt x="761932" y="571389"/>
                </a:lnTo>
                <a:lnTo>
                  <a:pt x="571432" y="571389"/>
                </a:lnTo>
                <a:cubicBezTo>
                  <a:pt x="476182" y="571389"/>
                  <a:pt x="714307" y="380889"/>
                  <a:pt x="476182" y="380889"/>
                </a:cubicBezTo>
                <a:cubicBezTo>
                  <a:pt x="238057" y="380889"/>
                  <a:pt x="476182" y="571389"/>
                  <a:pt x="380932" y="571389"/>
                </a:cubicBezTo>
                <a:lnTo>
                  <a:pt x="190432" y="571389"/>
                </a:lnTo>
                <a:lnTo>
                  <a:pt x="190432" y="380889"/>
                </a:lnTo>
                <a:cubicBezTo>
                  <a:pt x="190432" y="285639"/>
                  <a:pt x="-68" y="523764"/>
                  <a:pt x="-68" y="285639"/>
                </a:cubicBezTo>
                <a:cubicBezTo>
                  <a:pt x="-68" y="47514"/>
                  <a:pt x="190432" y="285639"/>
                  <a:pt x="190432" y="190389"/>
                </a:cubicBezTo>
                <a:lnTo>
                  <a:pt x="190432" y="-111"/>
                </a:lnTo>
                <a:close/>
              </a:path>
            </a:pathLst>
          </a:custGeom>
          <a:solidFill>
            <a:schemeClr val="accent2"/>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56" name="Google Shape;56;p4"/>
          <p:cNvSpPr/>
          <p:nvPr/>
        </p:nvSpPr>
        <p:spPr>
          <a:xfrm rot="-8377553">
            <a:off x="826290" y="1657888"/>
            <a:ext cx="1628486" cy="1016773"/>
          </a:xfrm>
          <a:custGeom>
            <a:rect b="b" l="l" r="r" t="t"/>
            <a:pathLst>
              <a:path extrusionOk="0" h="571500" w="952500">
                <a:moveTo>
                  <a:pt x="190447" y="-273"/>
                </a:moveTo>
                <a:lnTo>
                  <a:pt x="380947" y="-273"/>
                </a:lnTo>
                <a:cubicBezTo>
                  <a:pt x="476197" y="-273"/>
                  <a:pt x="238072" y="190227"/>
                  <a:pt x="476197" y="190227"/>
                </a:cubicBezTo>
                <a:cubicBezTo>
                  <a:pt x="714322" y="190227"/>
                  <a:pt x="476197" y="-273"/>
                  <a:pt x="571447" y="-273"/>
                </a:cubicBezTo>
                <a:lnTo>
                  <a:pt x="761947" y="-273"/>
                </a:lnTo>
                <a:lnTo>
                  <a:pt x="761947" y="190227"/>
                </a:lnTo>
                <a:cubicBezTo>
                  <a:pt x="761947" y="285477"/>
                  <a:pt x="952447" y="47352"/>
                  <a:pt x="952447" y="285477"/>
                </a:cubicBezTo>
                <a:cubicBezTo>
                  <a:pt x="952447" y="523602"/>
                  <a:pt x="761947" y="285477"/>
                  <a:pt x="761947" y="380727"/>
                </a:cubicBezTo>
                <a:lnTo>
                  <a:pt x="761947" y="571227"/>
                </a:lnTo>
                <a:lnTo>
                  <a:pt x="571447" y="571227"/>
                </a:lnTo>
                <a:cubicBezTo>
                  <a:pt x="476197" y="571227"/>
                  <a:pt x="714322" y="380727"/>
                  <a:pt x="476197" y="380727"/>
                </a:cubicBezTo>
                <a:cubicBezTo>
                  <a:pt x="238072" y="380727"/>
                  <a:pt x="476197" y="571227"/>
                  <a:pt x="380947" y="571227"/>
                </a:cubicBezTo>
                <a:lnTo>
                  <a:pt x="190447" y="571227"/>
                </a:lnTo>
                <a:lnTo>
                  <a:pt x="190447" y="380727"/>
                </a:lnTo>
                <a:cubicBezTo>
                  <a:pt x="190447" y="285477"/>
                  <a:pt x="-54" y="523602"/>
                  <a:pt x="-54" y="285477"/>
                </a:cubicBezTo>
                <a:cubicBezTo>
                  <a:pt x="-54" y="47352"/>
                  <a:pt x="190447" y="285477"/>
                  <a:pt x="190447" y="190227"/>
                </a:cubicBezTo>
                <a:lnTo>
                  <a:pt x="190447" y="-273"/>
                </a:lnTo>
                <a:close/>
              </a:path>
            </a:pathLst>
          </a:custGeom>
          <a:solidFill>
            <a:schemeClr val="accent1"/>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57" name="Google Shape;57;p4"/>
          <p:cNvSpPr/>
          <p:nvPr/>
        </p:nvSpPr>
        <p:spPr>
          <a:xfrm flipH="1" rot="5400000">
            <a:off x="2444779" y="5759680"/>
            <a:ext cx="1306407" cy="1017086"/>
          </a:xfrm>
          <a:custGeom>
            <a:rect b="b" l="l" r="r" t="t"/>
            <a:pathLst>
              <a:path extrusionOk="0" h="922527" w="1232459">
                <a:moveTo>
                  <a:pt x="2424" y="0"/>
                </a:moveTo>
                <a:lnTo>
                  <a:pt x="309933" y="0"/>
                </a:lnTo>
                <a:cubicBezTo>
                  <a:pt x="463687" y="0"/>
                  <a:pt x="79301" y="307509"/>
                  <a:pt x="463687" y="307509"/>
                </a:cubicBezTo>
                <a:cubicBezTo>
                  <a:pt x="848073" y="307509"/>
                  <a:pt x="463687" y="0"/>
                  <a:pt x="617441" y="0"/>
                </a:cubicBezTo>
                <a:lnTo>
                  <a:pt x="924950" y="0"/>
                </a:lnTo>
                <a:lnTo>
                  <a:pt x="924950" y="307509"/>
                </a:lnTo>
                <a:cubicBezTo>
                  <a:pt x="924950" y="461264"/>
                  <a:pt x="1232459" y="76878"/>
                  <a:pt x="1232459" y="461264"/>
                </a:cubicBezTo>
                <a:cubicBezTo>
                  <a:pt x="1232459" y="845649"/>
                  <a:pt x="924950" y="461264"/>
                  <a:pt x="924950" y="615018"/>
                </a:cubicBezTo>
                <a:lnTo>
                  <a:pt x="924950" y="922527"/>
                </a:lnTo>
                <a:lnTo>
                  <a:pt x="617441" y="922527"/>
                </a:lnTo>
                <a:cubicBezTo>
                  <a:pt x="463687" y="922527"/>
                  <a:pt x="848073" y="615018"/>
                  <a:pt x="463687" y="615018"/>
                </a:cubicBezTo>
                <a:cubicBezTo>
                  <a:pt x="79301" y="615018"/>
                  <a:pt x="463687" y="922527"/>
                  <a:pt x="309933" y="922527"/>
                </a:cubicBezTo>
                <a:lnTo>
                  <a:pt x="2424" y="922527"/>
                </a:lnTo>
                <a:lnTo>
                  <a:pt x="2424" y="615018"/>
                </a:lnTo>
                <a:lnTo>
                  <a:pt x="0" y="598985"/>
                </a:lnTo>
                <a:lnTo>
                  <a:pt x="0" y="323542"/>
                </a:lnTo>
                <a:lnTo>
                  <a:pt x="2424" y="307509"/>
                </a:lnTo>
                <a:close/>
              </a:path>
            </a:pathLst>
          </a:custGeom>
          <a:solidFill>
            <a:schemeClr val="accent3"/>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58" name="Google Shape;58;p4"/>
          <p:cNvSpPr/>
          <p:nvPr/>
        </p:nvSpPr>
        <p:spPr>
          <a:xfrm rot="-3624031">
            <a:off x="1806081" y="451179"/>
            <a:ext cx="1629494" cy="1017391"/>
          </a:xfrm>
          <a:custGeom>
            <a:rect b="b" l="l" r="r" t="t"/>
            <a:pathLst>
              <a:path extrusionOk="0" h="571500" w="952500">
                <a:moveTo>
                  <a:pt x="190447" y="-273"/>
                </a:moveTo>
                <a:lnTo>
                  <a:pt x="380947" y="-273"/>
                </a:lnTo>
                <a:cubicBezTo>
                  <a:pt x="476197" y="-273"/>
                  <a:pt x="238072" y="190227"/>
                  <a:pt x="476197" y="190227"/>
                </a:cubicBezTo>
                <a:cubicBezTo>
                  <a:pt x="714322" y="190227"/>
                  <a:pt x="476197" y="-273"/>
                  <a:pt x="571447" y="-273"/>
                </a:cubicBezTo>
                <a:lnTo>
                  <a:pt x="761947" y="-273"/>
                </a:lnTo>
                <a:lnTo>
                  <a:pt x="761947" y="190227"/>
                </a:lnTo>
                <a:cubicBezTo>
                  <a:pt x="761947" y="285477"/>
                  <a:pt x="952447" y="47352"/>
                  <a:pt x="952447" y="285477"/>
                </a:cubicBezTo>
                <a:cubicBezTo>
                  <a:pt x="952447" y="523602"/>
                  <a:pt x="761947" y="285477"/>
                  <a:pt x="761947" y="380727"/>
                </a:cubicBezTo>
                <a:lnTo>
                  <a:pt x="761947" y="571227"/>
                </a:lnTo>
                <a:lnTo>
                  <a:pt x="571447" y="571227"/>
                </a:lnTo>
                <a:cubicBezTo>
                  <a:pt x="476197" y="571227"/>
                  <a:pt x="714322" y="380727"/>
                  <a:pt x="476197" y="380727"/>
                </a:cubicBezTo>
                <a:cubicBezTo>
                  <a:pt x="238072" y="380727"/>
                  <a:pt x="476197" y="571227"/>
                  <a:pt x="380947" y="571227"/>
                </a:cubicBezTo>
                <a:lnTo>
                  <a:pt x="190447" y="571227"/>
                </a:lnTo>
                <a:lnTo>
                  <a:pt x="190447" y="380727"/>
                </a:lnTo>
                <a:cubicBezTo>
                  <a:pt x="190447" y="285477"/>
                  <a:pt x="-54" y="523602"/>
                  <a:pt x="-54" y="285477"/>
                </a:cubicBezTo>
                <a:cubicBezTo>
                  <a:pt x="-54" y="47352"/>
                  <a:pt x="190447" y="285477"/>
                  <a:pt x="190447" y="190227"/>
                </a:cubicBezTo>
                <a:lnTo>
                  <a:pt x="190447" y="-273"/>
                </a:lnTo>
                <a:close/>
              </a:path>
            </a:pathLst>
          </a:custGeom>
          <a:solidFill>
            <a:schemeClr val="accent4"/>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59" name="Google Shape;59;p4"/>
          <p:cNvSpPr/>
          <p:nvPr/>
        </p:nvSpPr>
        <p:spPr>
          <a:xfrm rot="5064207">
            <a:off x="1370668" y="4959271"/>
            <a:ext cx="1045527" cy="1296235"/>
          </a:xfrm>
          <a:custGeom>
            <a:rect b="b" l="l" r="r" t="t"/>
            <a:pathLst>
              <a:path extrusionOk="0" h="1296539" w="1045772">
                <a:moveTo>
                  <a:pt x="539430" y="0"/>
                </a:moveTo>
                <a:cubicBezTo>
                  <a:pt x="964296" y="0"/>
                  <a:pt x="539430" y="325635"/>
                  <a:pt x="709380" y="325635"/>
                </a:cubicBezTo>
                <a:lnTo>
                  <a:pt x="1045772" y="325635"/>
                </a:lnTo>
                <a:lnTo>
                  <a:pt x="1045772" y="644365"/>
                </a:lnTo>
                <a:cubicBezTo>
                  <a:pt x="1045772" y="814026"/>
                  <a:pt x="720007" y="389872"/>
                  <a:pt x="720007" y="814026"/>
                </a:cubicBezTo>
                <a:cubicBezTo>
                  <a:pt x="720007" y="1238180"/>
                  <a:pt x="1045772" y="814026"/>
                  <a:pt x="1045772" y="983688"/>
                </a:cubicBezTo>
                <a:lnTo>
                  <a:pt x="1045772" y="1296539"/>
                </a:lnTo>
                <a:lnTo>
                  <a:pt x="708141" y="1296539"/>
                </a:lnTo>
                <a:cubicBezTo>
                  <a:pt x="530333" y="1296539"/>
                  <a:pt x="974833" y="956350"/>
                  <a:pt x="530333" y="956350"/>
                </a:cubicBezTo>
                <a:cubicBezTo>
                  <a:pt x="85833" y="956350"/>
                  <a:pt x="530333" y="1296539"/>
                  <a:pt x="352527" y="1296539"/>
                </a:cubicBezTo>
                <a:lnTo>
                  <a:pt x="0" y="1296539"/>
                </a:lnTo>
                <a:lnTo>
                  <a:pt x="0" y="993166"/>
                </a:lnTo>
                <a:cubicBezTo>
                  <a:pt x="0" y="823573"/>
                  <a:pt x="325635" y="1247557"/>
                  <a:pt x="325635" y="823573"/>
                </a:cubicBezTo>
                <a:cubicBezTo>
                  <a:pt x="325635" y="399588"/>
                  <a:pt x="0" y="823573"/>
                  <a:pt x="0" y="653979"/>
                </a:cubicBezTo>
                <a:lnTo>
                  <a:pt x="0" y="319275"/>
                </a:lnTo>
                <a:lnTo>
                  <a:pt x="29580" y="319275"/>
                </a:lnTo>
                <a:lnTo>
                  <a:pt x="29580" y="325635"/>
                </a:lnTo>
                <a:lnTo>
                  <a:pt x="369480" y="325635"/>
                </a:lnTo>
                <a:cubicBezTo>
                  <a:pt x="539430" y="325635"/>
                  <a:pt x="114564" y="0"/>
                  <a:pt x="539430" y="0"/>
                </a:cubicBezTo>
                <a:close/>
              </a:path>
            </a:pathLst>
          </a:custGeom>
          <a:solidFill>
            <a:schemeClr val="accent1"/>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60" name="Google Shape;60;p4"/>
          <p:cNvSpPr/>
          <p:nvPr/>
        </p:nvSpPr>
        <p:spPr>
          <a:xfrm rot="-5400000">
            <a:off x="-144235" y="2776091"/>
            <a:ext cx="1305756" cy="1017270"/>
          </a:xfrm>
          <a:custGeom>
            <a:rect b="b" l="l" r="r" t="t"/>
            <a:pathLst>
              <a:path extrusionOk="0" h="571500" w="763600">
                <a:moveTo>
                  <a:pt x="-56" y="-292"/>
                </a:moveTo>
                <a:lnTo>
                  <a:pt x="572644" y="-292"/>
                </a:lnTo>
                <a:lnTo>
                  <a:pt x="572644" y="190208"/>
                </a:lnTo>
                <a:cubicBezTo>
                  <a:pt x="572644" y="285458"/>
                  <a:pt x="763544" y="47333"/>
                  <a:pt x="763544" y="285458"/>
                </a:cubicBezTo>
                <a:cubicBezTo>
                  <a:pt x="763544" y="523583"/>
                  <a:pt x="572644" y="285458"/>
                  <a:pt x="572644" y="380708"/>
                </a:cubicBezTo>
                <a:lnTo>
                  <a:pt x="572644" y="571208"/>
                </a:lnTo>
                <a:lnTo>
                  <a:pt x="381744" y="571208"/>
                </a:lnTo>
                <a:cubicBezTo>
                  <a:pt x="286294" y="571208"/>
                  <a:pt x="524914" y="380708"/>
                  <a:pt x="286294" y="380708"/>
                </a:cubicBezTo>
                <a:cubicBezTo>
                  <a:pt x="47674" y="380708"/>
                  <a:pt x="286294" y="571208"/>
                  <a:pt x="190844" y="571208"/>
                </a:cubicBezTo>
                <a:lnTo>
                  <a:pt x="-56" y="571208"/>
                </a:lnTo>
                <a:lnTo>
                  <a:pt x="-56" y="380708"/>
                </a:lnTo>
                <a:cubicBezTo>
                  <a:pt x="-56" y="285458"/>
                  <a:pt x="190844" y="523583"/>
                  <a:pt x="190844" y="285458"/>
                </a:cubicBezTo>
                <a:cubicBezTo>
                  <a:pt x="190844" y="47333"/>
                  <a:pt x="-56" y="285458"/>
                  <a:pt x="-56" y="190208"/>
                </a:cubicBezTo>
                <a:lnTo>
                  <a:pt x="-56" y="-292"/>
                </a:lnTo>
                <a:close/>
              </a:path>
            </a:pathLst>
          </a:custGeom>
          <a:solidFill>
            <a:schemeClr val="accent3"/>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61" name="Google Shape;61;p4"/>
          <p:cNvSpPr/>
          <p:nvPr/>
        </p:nvSpPr>
        <p:spPr>
          <a:xfrm rot="-10300825">
            <a:off x="1261731" y="3400901"/>
            <a:ext cx="1629252" cy="1016342"/>
          </a:xfrm>
          <a:custGeom>
            <a:rect b="b" l="l" r="r" t="t"/>
            <a:pathLst>
              <a:path extrusionOk="0" h="571500" w="952500">
                <a:moveTo>
                  <a:pt x="190447" y="-273"/>
                </a:moveTo>
                <a:lnTo>
                  <a:pt x="380947" y="-273"/>
                </a:lnTo>
                <a:cubicBezTo>
                  <a:pt x="476197" y="-273"/>
                  <a:pt x="238072" y="190227"/>
                  <a:pt x="476197" y="190227"/>
                </a:cubicBezTo>
                <a:cubicBezTo>
                  <a:pt x="714322" y="190227"/>
                  <a:pt x="476197" y="-273"/>
                  <a:pt x="571447" y="-273"/>
                </a:cubicBezTo>
                <a:lnTo>
                  <a:pt x="761947" y="-273"/>
                </a:lnTo>
                <a:lnTo>
                  <a:pt x="761947" y="190227"/>
                </a:lnTo>
                <a:cubicBezTo>
                  <a:pt x="761947" y="285477"/>
                  <a:pt x="952447" y="47352"/>
                  <a:pt x="952447" y="285477"/>
                </a:cubicBezTo>
                <a:cubicBezTo>
                  <a:pt x="952447" y="523602"/>
                  <a:pt x="761947" y="285477"/>
                  <a:pt x="761947" y="380727"/>
                </a:cubicBezTo>
                <a:lnTo>
                  <a:pt x="761947" y="571227"/>
                </a:lnTo>
                <a:lnTo>
                  <a:pt x="571447" y="571227"/>
                </a:lnTo>
                <a:cubicBezTo>
                  <a:pt x="476197" y="571227"/>
                  <a:pt x="714322" y="380727"/>
                  <a:pt x="476197" y="380727"/>
                </a:cubicBezTo>
                <a:cubicBezTo>
                  <a:pt x="238072" y="380727"/>
                  <a:pt x="476197" y="571227"/>
                  <a:pt x="380947" y="571227"/>
                </a:cubicBezTo>
                <a:lnTo>
                  <a:pt x="190447" y="571227"/>
                </a:lnTo>
                <a:lnTo>
                  <a:pt x="190447" y="380727"/>
                </a:lnTo>
                <a:cubicBezTo>
                  <a:pt x="190447" y="285477"/>
                  <a:pt x="-54" y="523602"/>
                  <a:pt x="-54" y="285477"/>
                </a:cubicBezTo>
                <a:cubicBezTo>
                  <a:pt x="-54" y="47352"/>
                  <a:pt x="190447" y="285477"/>
                  <a:pt x="190447" y="190227"/>
                </a:cubicBezTo>
                <a:lnTo>
                  <a:pt x="190447" y="-273"/>
                </a:lnTo>
                <a:close/>
              </a:path>
            </a:pathLst>
          </a:custGeom>
          <a:solidFill>
            <a:schemeClr val="accent4"/>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62" name="Google Shape;62;p4"/>
          <p:cNvSpPr/>
          <p:nvPr/>
        </p:nvSpPr>
        <p:spPr>
          <a:xfrm rot="5400000">
            <a:off x="-507583" y="2108980"/>
            <a:ext cx="1131345" cy="114589"/>
          </a:xfrm>
          <a:custGeom>
            <a:rect b="b" l="l" r="r" t="t"/>
            <a:pathLst>
              <a:path extrusionOk="0" h="87640" w="919793">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3 Talking Points">
  <p:cSld name="CUSTOM_2">
    <p:spTree>
      <p:nvGrpSpPr>
        <p:cNvPr id="63" name="Shape 63"/>
        <p:cNvGrpSpPr/>
        <p:nvPr/>
      </p:nvGrpSpPr>
      <p:grpSpPr>
        <a:xfrm>
          <a:off x="0" y="0"/>
          <a:ext cx="0" cy="0"/>
          <a:chOff x="0" y="0"/>
          <a:chExt cx="0" cy="0"/>
        </a:xfrm>
      </p:grpSpPr>
      <p:sp>
        <p:nvSpPr>
          <p:cNvPr id="64" name="Google Shape;64;p5"/>
          <p:cNvSpPr txBox="1"/>
          <p:nvPr>
            <p:ph type="title"/>
          </p:nvPr>
        </p:nvSpPr>
        <p:spPr>
          <a:xfrm>
            <a:off x="490775" y="751875"/>
            <a:ext cx="11210400" cy="7635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4000"/>
              <a:buFont typeface="Aldrich"/>
              <a:buNone/>
              <a:defRPr/>
            </a:lvl1pPr>
            <a:lvl2pPr lvl="1"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65" name="Google Shape;65;p5"/>
          <p:cNvSpPr txBox="1"/>
          <p:nvPr>
            <p:ph idx="1" type="body"/>
          </p:nvPr>
        </p:nvSpPr>
        <p:spPr>
          <a:xfrm>
            <a:off x="490775" y="2742370"/>
            <a:ext cx="3294600" cy="1322700"/>
          </a:xfrm>
          <a:prstGeom prst="rect">
            <a:avLst/>
          </a:prstGeom>
        </p:spPr>
        <p:txBody>
          <a:bodyPr anchorCtr="0" anchor="t" bIns="121900" lIns="121900" spcFirstLastPara="1" rIns="121900" wrap="square" tIns="121900">
            <a:noAutofit/>
          </a:bodyPr>
          <a:lstStyle>
            <a:lvl1pPr indent="-349250" lvl="0" marL="457200" rtl="0">
              <a:lnSpc>
                <a:spcPct val="100000"/>
              </a:lnSpc>
              <a:spcBef>
                <a:spcPts val="0"/>
              </a:spcBef>
              <a:spcAft>
                <a:spcPts val="0"/>
              </a:spcAft>
              <a:buSzPts val="1900"/>
              <a:buChar char="●"/>
              <a:defRPr/>
            </a:lvl1pPr>
            <a:lvl2pPr indent="-349250" lvl="1" marL="914400" rtl="0">
              <a:lnSpc>
                <a:spcPct val="100000"/>
              </a:lnSpc>
              <a:spcBef>
                <a:spcPts val="2100"/>
              </a:spcBef>
              <a:spcAft>
                <a:spcPts val="0"/>
              </a:spcAft>
              <a:buSzPts val="1900"/>
              <a:buChar char="○"/>
              <a:defRPr/>
            </a:lvl2pPr>
            <a:lvl3pPr indent="-349250" lvl="2" marL="1371600" rtl="0">
              <a:lnSpc>
                <a:spcPct val="100000"/>
              </a:lnSpc>
              <a:spcBef>
                <a:spcPts val="2100"/>
              </a:spcBef>
              <a:spcAft>
                <a:spcPts val="0"/>
              </a:spcAft>
              <a:buSzPts val="1900"/>
              <a:buChar char="■"/>
              <a:defRPr/>
            </a:lvl3pPr>
            <a:lvl4pPr indent="-349250" lvl="3" marL="1828800" rtl="0">
              <a:lnSpc>
                <a:spcPct val="100000"/>
              </a:lnSpc>
              <a:spcBef>
                <a:spcPts val="2100"/>
              </a:spcBef>
              <a:spcAft>
                <a:spcPts val="0"/>
              </a:spcAft>
              <a:buSzPts val="1900"/>
              <a:buChar char="●"/>
              <a:defRPr/>
            </a:lvl4pPr>
            <a:lvl5pPr indent="-349250" lvl="4" marL="2286000" rtl="0">
              <a:lnSpc>
                <a:spcPct val="100000"/>
              </a:lnSpc>
              <a:spcBef>
                <a:spcPts val="2100"/>
              </a:spcBef>
              <a:spcAft>
                <a:spcPts val="0"/>
              </a:spcAft>
              <a:buSzPts val="1900"/>
              <a:buChar char="○"/>
              <a:defRPr/>
            </a:lvl5pPr>
            <a:lvl6pPr indent="-349250" lvl="5" marL="2743200" rtl="0">
              <a:lnSpc>
                <a:spcPct val="100000"/>
              </a:lnSpc>
              <a:spcBef>
                <a:spcPts val="2100"/>
              </a:spcBef>
              <a:spcAft>
                <a:spcPts val="0"/>
              </a:spcAft>
              <a:buSzPts val="1900"/>
              <a:buChar char="■"/>
              <a:defRPr/>
            </a:lvl6pPr>
            <a:lvl7pPr indent="-349250" lvl="6" marL="3200400" rtl="0">
              <a:lnSpc>
                <a:spcPct val="100000"/>
              </a:lnSpc>
              <a:spcBef>
                <a:spcPts val="2100"/>
              </a:spcBef>
              <a:spcAft>
                <a:spcPts val="0"/>
              </a:spcAft>
              <a:buSzPts val="1900"/>
              <a:buChar char="●"/>
              <a:defRPr/>
            </a:lvl7pPr>
            <a:lvl8pPr indent="-349250" lvl="7" marL="3657600" rtl="0">
              <a:lnSpc>
                <a:spcPct val="100000"/>
              </a:lnSpc>
              <a:spcBef>
                <a:spcPts val="2100"/>
              </a:spcBef>
              <a:spcAft>
                <a:spcPts val="0"/>
              </a:spcAft>
              <a:buSzPts val="1900"/>
              <a:buChar char="○"/>
              <a:defRPr/>
            </a:lvl8pPr>
            <a:lvl9pPr indent="-349250" lvl="8" marL="4114800" rtl="0">
              <a:lnSpc>
                <a:spcPct val="100000"/>
              </a:lnSpc>
              <a:spcBef>
                <a:spcPts val="2100"/>
              </a:spcBef>
              <a:spcAft>
                <a:spcPts val="2100"/>
              </a:spcAft>
              <a:buSzPts val="1900"/>
              <a:buChar char="■"/>
              <a:defRPr/>
            </a:lvl9pPr>
          </a:lstStyle>
          <a:p/>
        </p:txBody>
      </p:sp>
      <p:sp>
        <p:nvSpPr>
          <p:cNvPr id="66" name="Google Shape;66;p5"/>
          <p:cNvSpPr txBox="1"/>
          <p:nvPr>
            <p:ph idx="2" type="body"/>
          </p:nvPr>
        </p:nvSpPr>
        <p:spPr>
          <a:xfrm>
            <a:off x="4448700" y="2742370"/>
            <a:ext cx="3294600" cy="1322700"/>
          </a:xfrm>
          <a:prstGeom prst="rect">
            <a:avLst/>
          </a:prstGeom>
        </p:spPr>
        <p:txBody>
          <a:bodyPr anchorCtr="0" anchor="t" bIns="121900" lIns="121900" spcFirstLastPara="1" rIns="121900" wrap="square" tIns="121900">
            <a:noAutofit/>
          </a:bodyPr>
          <a:lstStyle>
            <a:lvl1pPr indent="-349250" lvl="0" marL="457200" rtl="0">
              <a:lnSpc>
                <a:spcPct val="100000"/>
              </a:lnSpc>
              <a:spcBef>
                <a:spcPts val="0"/>
              </a:spcBef>
              <a:spcAft>
                <a:spcPts val="0"/>
              </a:spcAft>
              <a:buSzPts val="1900"/>
              <a:buChar char="●"/>
              <a:defRPr/>
            </a:lvl1pPr>
            <a:lvl2pPr indent="-349250" lvl="1" marL="914400" rtl="0">
              <a:lnSpc>
                <a:spcPct val="100000"/>
              </a:lnSpc>
              <a:spcBef>
                <a:spcPts val="2100"/>
              </a:spcBef>
              <a:spcAft>
                <a:spcPts val="0"/>
              </a:spcAft>
              <a:buSzPts val="1900"/>
              <a:buChar char="○"/>
              <a:defRPr/>
            </a:lvl2pPr>
            <a:lvl3pPr indent="-349250" lvl="2" marL="1371600" rtl="0">
              <a:lnSpc>
                <a:spcPct val="100000"/>
              </a:lnSpc>
              <a:spcBef>
                <a:spcPts val="2100"/>
              </a:spcBef>
              <a:spcAft>
                <a:spcPts val="0"/>
              </a:spcAft>
              <a:buSzPts val="1900"/>
              <a:buChar char="■"/>
              <a:defRPr/>
            </a:lvl3pPr>
            <a:lvl4pPr indent="-349250" lvl="3" marL="1828800" rtl="0">
              <a:lnSpc>
                <a:spcPct val="100000"/>
              </a:lnSpc>
              <a:spcBef>
                <a:spcPts val="2100"/>
              </a:spcBef>
              <a:spcAft>
                <a:spcPts val="0"/>
              </a:spcAft>
              <a:buSzPts val="1900"/>
              <a:buChar char="●"/>
              <a:defRPr/>
            </a:lvl4pPr>
            <a:lvl5pPr indent="-349250" lvl="4" marL="2286000" rtl="0">
              <a:lnSpc>
                <a:spcPct val="100000"/>
              </a:lnSpc>
              <a:spcBef>
                <a:spcPts val="2100"/>
              </a:spcBef>
              <a:spcAft>
                <a:spcPts val="0"/>
              </a:spcAft>
              <a:buSzPts val="1900"/>
              <a:buChar char="○"/>
              <a:defRPr/>
            </a:lvl5pPr>
            <a:lvl6pPr indent="-349250" lvl="5" marL="2743200" rtl="0">
              <a:lnSpc>
                <a:spcPct val="100000"/>
              </a:lnSpc>
              <a:spcBef>
                <a:spcPts val="2100"/>
              </a:spcBef>
              <a:spcAft>
                <a:spcPts val="0"/>
              </a:spcAft>
              <a:buSzPts val="1900"/>
              <a:buChar char="■"/>
              <a:defRPr/>
            </a:lvl6pPr>
            <a:lvl7pPr indent="-349250" lvl="6" marL="3200400" rtl="0">
              <a:lnSpc>
                <a:spcPct val="100000"/>
              </a:lnSpc>
              <a:spcBef>
                <a:spcPts val="2100"/>
              </a:spcBef>
              <a:spcAft>
                <a:spcPts val="0"/>
              </a:spcAft>
              <a:buSzPts val="1900"/>
              <a:buChar char="●"/>
              <a:defRPr/>
            </a:lvl7pPr>
            <a:lvl8pPr indent="-349250" lvl="7" marL="3657600" rtl="0">
              <a:lnSpc>
                <a:spcPct val="100000"/>
              </a:lnSpc>
              <a:spcBef>
                <a:spcPts val="2100"/>
              </a:spcBef>
              <a:spcAft>
                <a:spcPts val="0"/>
              </a:spcAft>
              <a:buSzPts val="1900"/>
              <a:buChar char="○"/>
              <a:defRPr/>
            </a:lvl8pPr>
            <a:lvl9pPr indent="-349250" lvl="8" marL="4114800" rtl="0">
              <a:lnSpc>
                <a:spcPct val="100000"/>
              </a:lnSpc>
              <a:spcBef>
                <a:spcPts val="2100"/>
              </a:spcBef>
              <a:spcAft>
                <a:spcPts val="2100"/>
              </a:spcAft>
              <a:buSzPts val="1900"/>
              <a:buChar char="■"/>
              <a:defRPr/>
            </a:lvl9pPr>
          </a:lstStyle>
          <a:p/>
        </p:txBody>
      </p:sp>
      <p:sp>
        <p:nvSpPr>
          <p:cNvPr id="67" name="Google Shape;67;p5"/>
          <p:cNvSpPr txBox="1"/>
          <p:nvPr>
            <p:ph idx="3" type="body"/>
          </p:nvPr>
        </p:nvSpPr>
        <p:spPr>
          <a:xfrm>
            <a:off x="490775" y="4783429"/>
            <a:ext cx="3294600" cy="1322700"/>
          </a:xfrm>
          <a:prstGeom prst="rect">
            <a:avLst/>
          </a:prstGeom>
        </p:spPr>
        <p:txBody>
          <a:bodyPr anchorCtr="0" anchor="t" bIns="121900" lIns="121900" spcFirstLastPara="1" rIns="121900" wrap="square" tIns="121900">
            <a:noAutofit/>
          </a:bodyPr>
          <a:lstStyle>
            <a:lvl1pPr indent="-349250" lvl="0" marL="457200" rtl="0">
              <a:lnSpc>
                <a:spcPct val="100000"/>
              </a:lnSpc>
              <a:spcBef>
                <a:spcPts val="0"/>
              </a:spcBef>
              <a:spcAft>
                <a:spcPts val="0"/>
              </a:spcAft>
              <a:buSzPts val="1900"/>
              <a:buChar char="●"/>
              <a:defRPr/>
            </a:lvl1pPr>
            <a:lvl2pPr indent="-349250" lvl="1" marL="914400" rtl="0">
              <a:lnSpc>
                <a:spcPct val="100000"/>
              </a:lnSpc>
              <a:spcBef>
                <a:spcPts val="2100"/>
              </a:spcBef>
              <a:spcAft>
                <a:spcPts val="0"/>
              </a:spcAft>
              <a:buSzPts val="1900"/>
              <a:buChar char="○"/>
              <a:defRPr/>
            </a:lvl2pPr>
            <a:lvl3pPr indent="-349250" lvl="2" marL="1371600" rtl="0">
              <a:lnSpc>
                <a:spcPct val="100000"/>
              </a:lnSpc>
              <a:spcBef>
                <a:spcPts val="2100"/>
              </a:spcBef>
              <a:spcAft>
                <a:spcPts val="0"/>
              </a:spcAft>
              <a:buSzPts val="1900"/>
              <a:buChar char="■"/>
              <a:defRPr/>
            </a:lvl3pPr>
            <a:lvl4pPr indent="-349250" lvl="3" marL="1828800" rtl="0">
              <a:lnSpc>
                <a:spcPct val="100000"/>
              </a:lnSpc>
              <a:spcBef>
                <a:spcPts val="2100"/>
              </a:spcBef>
              <a:spcAft>
                <a:spcPts val="0"/>
              </a:spcAft>
              <a:buSzPts val="1900"/>
              <a:buChar char="●"/>
              <a:defRPr/>
            </a:lvl4pPr>
            <a:lvl5pPr indent="-349250" lvl="4" marL="2286000" rtl="0">
              <a:lnSpc>
                <a:spcPct val="100000"/>
              </a:lnSpc>
              <a:spcBef>
                <a:spcPts val="2100"/>
              </a:spcBef>
              <a:spcAft>
                <a:spcPts val="0"/>
              </a:spcAft>
              <a:buSzPts val="1900"/>
              <a:buChar char="○"/>
              <a:defRPr/>
            </a:lvl5pPr>
            <a:lvl6pPr indent="-349250" lvl="5" marL="2743200" rtl="0">
              <a:lnSpc>
                <a:spcPct val="100000"/>
              </a:lnSpc>
              <a:spcBef>
                <a:spcPts val="2100"/>
              </a:spcBef>
              <a:spcAft>
                <a:spcPts val="0"/>
              </a:spcAft>
              <a:buSzPts val="1900"/>
              <a:buChar char="■"/>
              <a:defRPr/>
            </a:lvl6pPr>
            <a:lvl7pPr indent="-349250" lvl="6" marL="3200400" rtl="0">
              <a:lnSpc>
                <a:spcPct val="100000"/>
              </a:lnSpc>
              <a:spcBef>
                <a:spcPts val="2100"/>
              </a:spcBef>
              <a:spcAft>
                <a:spcPts val="0"/>
              </a:spcAft>
              <a:buSzPts val="1900"/>
              <a:buChar char="●"/>
              <a:defRPr/>
            </a:lvl7pPr>
            <a:lvl8pPr indent="-349250" lvl="7" marL="3657600" rtl="0">
              <a:lnSpc>
                <a:spcPct val="100000"/>
              </a:lnSpc>
              <a:spcBef>
                <a:spcPts val="2100"/>
              </a:spcBef>
              <a:spcAft>
                <a:spcPts val="0"/>
              </a:spcAft>
              <a:buSzPts val="1900"/>
              <a:buChar char="○"/>
              <a:defRPr/>
            </a:lvl8pPr>
            <a:lvl9pPr indent="-349250" lvl="8" marL="4114800" rtl="0">
              <a:lnSpc>
                <a:spcPct val="100000"/>
              </a:lnSpc>
              <a:spcBef>
                <a:spcPts val="2100"/>
              </a:spcBef>
              <a:spcAft>
                <a:spcPts val="2100"/>
              </a:spcAft>
              <a:buSzPts val="1900"/>
              <a:buChar char="■"/>
              <a:defRPr/>
            </a:lvl9pPr>
          </a:lstStyle>
          <a:p/>
        </p:txBody>
      </p:sp>
      <p:sp>
        <p:nvSpPr>
          <p:cNvPr id="68" name="Google Shape;68;p5"/>
          <p:cNvSpPr txBox="1"/>
          <p:nvPr>
            <p:ph idx="4" type="body"/>
          </p:nvPr>
        </p:nvSpPr>
        <p:spPr>
          <a:xfrm>
            <a:off x="4448700" y="4783429"/>
            <a:ext cx="3294600" cy="1322700"/>
          </a:xfrm>
          <a:prstGeom prst="rect">
            <a:avLst/>
          </a:prstGeom>
        </p:spPr>
        <p:txBody>
          <a:bodyPr anchorCtr="0" anchor="t" bIns="121900" lIns="121900" spcFirstLastPara="1" rIns="121900" wrap="square" tIns="121900">
            <a:noAutofit/>
          </a:bodyPr>
          <a:lstStyle>
            <a:lvl1pPr indent="-349250" lvl="0" marL="457200" rtl="0">
              <a:lnSpc>
                <a:spcPct val="100000"/>
              </a:lnSpc>
              <a:spcBef>
                <a:spcPts val="0"/>
              </a:spcBef>
              <a:spcAft>
                <a:spcPts val="0"/>
              </a:spcAft>
              <a:buSzPts val="1900"/>
              <a:buChar char="●"/>
              <a:defRPr/>
            </a:lvl1pPr>
            <a:lvl2pPr indent="-349250" lvl="1" marL="914400" rtl="0">
              <a:lnSpc>
                <a:spcPct val="100000"/>
              </a:lnSpc>
              <a:spcBef>
                <a:spcPts val="2100"/>
              </a:spcBef>
              <a:spcAft>
                <a:spcPts val="0"/>
              </a:spcAft>
              <a:buSzPts val="1900"/>
              <a:buChar char="○"/>
              <a:defRPr/>
            </a:lvl2pPr>
            <a:lvl3pPr indent="-349250" lvl="2" marL="1371600" rtl="0">
              <a:lnSpc>
                <a:spcPct val="100000"/>
              </a:lnSpc>
              <a:spcBef>
                <a:spcPts val="2100"/>
              </a:spcBef>
              <a:spcAft>
                <a:spcPts val="0"/>
              </a:spcAft>
              <a:buSzPts val="1900"/>
              <a:buChar char="■"/>
              <a:defRPr/>
            </a:lvl3pPr>
            <a:lvl4pPr indent="-349250" lvl="3" marL="1828800" rtl="0">
              <a:lnSpc>
                <a:spcPct val="100000"/>
              </a:lnSpc>
              <a:spcBef>
                <a:spcPts val="2100"/>
              </a:spcBef>
              <a:spcAft>
                <a:spcPts val="0"/>
              </a:spcAft>
              <a:buSzPts val="1900"/>
              <a:buChar char="●"/>
              <a:defRPr/>
            </a:lvl4pPr>
            <a:lvl5pPr indent="-349250" lvl="4" marL="2286000" rtl="0">
              <a:lnSpc>
                <a:spcPct val="100000"/>
              </a:lnSpc>
              <a:spcBef>
                <a:spcPts val="2100"/>
              </a:spcBef>
              <a:spcAft>
                <a:spcPts val="0"/>
              </a:spcAft>
              <a:buSzPts val="1900"/>
              <a:buChar char="○"/>
              <a:defRPr/>
            </a:lvl5pPr>
            <a:lvl6pPr indent="-349250" lvl="5" marL="2743200" rtl="0">
              <a:lnSpc>
                <a:spcPct val="100000"/>
              </a:lnSpc>
              <a:spcBef>
                <a:spcPts val="2100"/>
              </a:spcBef>
              <a:spcAft>
                <a:spcPts val="0"/>
              </a:spcAft>
              <a:buSzPts val="1900"/>
              <a:buChar char="■"/>
              <a:defRPr/>
            </a:lvl6pPr>
            <a:lvl7pPr indent="-349250" lvl="6" marL="3200400" rtl="0">
              <a:lnSpc>
                <a:spcPct val="100000"/>
              </a:lnSpc>
              <a:spcBef>
                <a:spcPts val="2100"/>
              </a:spcBef>
              <a:spcAft>
                <a:spcPts val="0"/>
              </a:spcAft>
              <a:buSzPts val="1900"/>
              <a:buChar char="●"/>
              <a:defRPr/>
            </a:lvl7pPr>
            <a:lvl8pPr indent="-349250" lvl="7" marL="3657600" rtl="0">
              <a:lnSpc>
                <a:spcPct val="100000"/>
              </a:lnSpc>
              <a:spcBef>
                <a:spcPts val="2100"/>
              </a:spcBef>
              <a:spcAft>
                <a:spcPts val="0"/>
              </a:spcAft>
              <a:buSzPts val="1900"/>
              <a:buChar char="○"/>
              <a:defRPr/>
            </a:lvl8pPr>
            <a:lvl9pPr indent="-349250" lvl="8" marL="4114800" rtl="0">
              <a:lnSpc>
                <a:spcPct val="100000"/>
              </a:lnSpc>
              <a:spcBef>
                <a:spcPts val="2100"/>
              </a:spcBef>
              <a:spcAft>
                <a:spcPts val="2100"/>
              </a:spcAft>
              <a:buSzPts val="1900"/>
              <a:buChar char="■"/>
              <a:defRPr/>
            </a:lvl9pPr>
          </a:lstStyle>
          <a:p/>
        </p:txBody>
      </p:sp>
      <p:sp>
        <p:nvSpPr>
          <p:cNvPr id="69" name="Google Shape;69;p5"/>
          <p:cNvSpPr txBox="1"/>
          <p:nvPr>
            <p:ph idx="5" type="title"/>
          </p:nvPr>
        </p:nvSpPr>
        <p:spPr>
          <a:xfrm>
            <a:off x="490775" y="2046600"/>
            <a:ext cx="3294600" cy="695700"/>
          </a:xfrm>
          <a:prstGeom prst="rect">
            <a:avLst/>
          </a:prstGeom>
        </p:spPr>
        <p:txBody>
          <a:bodyPr anchorCtr="0" anchor="t" bIns="121900" lIns="121900" spcFirstLastPara="1" rIns="121900" wrap="square" tIns="121900">
            <a:noAutofit/>
          </a:bodyPr>
          <a:lstStyle>
            <a:lvl1pPr indent="0" lvl="0" marL="0" marR="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p:txBody>
      </p:sp>
      <p:sp>
        <p:nvSpPr>
          <p:cNvPr id="70" name="Google Shape;70;p5"/>
          <p:cNvSpPr txBox="1"/>
          <p:nvPr>
            <p:ph idx="6" type="title"/>
          </p:nvPr>
        </p:nvSpPr>
        <p:spPr>
          <a:xfrm>
            <a:off x="4448700" y="2046600"/>
            <a:ext cx="3294600" cy="695700"/>
          </a:xfrm>
          <a:prstGeom prst="rect">
            <a:avLst/>
          </a:prstGeom>
        </p:spPr>
        <p:txBody>
          <a:bodyPr anchorCtr="0" anchor="t" bIns="121900" lIns="121900" spcFirstLastPara="1" rIns="121900" wrap="square" tIns="121900">
            <a:noAutofit/>
          </a:bodyPr>
          <a:lstStyle>
            <a:lvl1pPr indent="0" lvl="0" marL="0" marR="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p:txBody>
      </p:sp>
      <p:sp>
        <p:nvSpPr>
          <p:cNvPr id="71" name="Google Shape;71;p5"/>
          <p:cNvSpPr txBox="1"/>
          <p:nvPr>
            <p:ph idx="7" type="title"/>
          </p:nvPr>
        </p:nvSpPr>
        <p:spPr>
          <a:xfrm>
            <a:off x="490775" y="4087659"/>
            <a:ext cx="3294600" cy="695700"/>
          </a:xfrm>
          <a:prstGeom prst="rect">
            <a:avLst/>
          </a:prstGeom>
        </p:spPr>
        <p:txBody>
          <a:bodyPr anchorCtr="0" anchor="t" bIns="121900" lIns="121900" spcFirstLastPara="1" rIns="121900" wrap="square" tIns="121900">
            <a:noAutofit/>
          </a:bodyPr>
          <a:lstStyle>
            <a:lvl1pPr indent="0" lvl="0" marL="0" marR="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p:txBody>
      </p:sp>
      <p:sp>
        <p:nvSpPr>
          <p:cNvPr id="72" name="Google Shape;72;p5"/>
          <p:cNvSpPr txBox="1"/>
          <p:nvPr>
            <p:ph idx="8" type="title"/>
          </p:nvPr>
        </p:nvSpPr>
        <p:spPr>
          <a:xfrm>
            <a:off x="4448700" y="4087659"/>
            <a:ext cx="3294600" cy="695700"/>
          </a:xfrm>
          <a:prstGeom prst="rect">
            <a:avLst/>
          </a:prstGeom>
        </p:spPr>
        <p:txBody>
          <a:bodyPr anchorCtr="0" anchor="t" bIns="121900" lIns="121900" spcFirstLastPara="1" rIns="121900" wrap="square" tIns="121900">
            <a:noAutofit/>
          </a:bodyPr>
          <a:lstStyle>
            <a:lvl1pPr indent="0" lvl="0" marL="0" marR="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p:txBody>
      </p:sp>
      <p:sp>
        <p:nvSpPr>
          <p:cNvPr id="73" name="Google Shape;73;p5"/>
          <p:cNvSpPr txBox="1"/>
          <p:nvPr>
            <p:ph idx="9" type="body"/>
          </p:nvPr>
        </p:nvSpPr>
        <p:spPr>
          <a:xfrm>
            <a:off x="8406625" y="2742370"/>
            <a:ext cx="3294600" cy="1322700"/>
          </a:xfrm>
          <a:prstGeom prst="rect">
            <a:avLst/>
          </a:prstGeom>
        </p:spPr>
        <p:txBody>
          <a:bodyPr anchorCtr="0" anchor="t" bIns="121900" lIns="121900" spcFirstLastPara="1" rIns="121900" wrap="square" tIns="121900">
            <a:noAutofit/>
          </a:bodyPr>
          <a:lstStyle>
            <a:lvl1pPr indent="-349250" lvl="0" marL="457200" rtl="0">
              <a:lnSpc>
                <a:spcPct val="100000"/>
              </a:lnSpc>
              <a:spcBef>
                <a:spcPts val="0"/>
              </a:spcBef>
              <a:spcAft>
                <a:spcPts val="0"/>
              </a:spcAft>
              <a:buSzPts val="1900"/>
              <a:buChar char="●"/>
              <a:defRPr/>
            </a:lvl1pPr>
            <a:lvl2pPr indent="-349250" lvl="1" marL="914400" rtl="0">
              <a:lnSpc>
                <a:spcPct val="100000"/>
              </a:lnSpc>
              <a:spcBef>
                <a:spcPts val="2100"/>
              </a:spcBef>
              <a:spcAft>
                <a:spcPts val="0"/>
              </a:spcAft>
              <a:buSzPts val="1900"/>
              <a:buChar char="○"/>
              <a:defRPr/>
            </a:lvl2pPr>
            <a:lvl3pPr indent="-349250" lvl="2" marL="1371600" rtl="0">
              <a:lnSpc>
                <a:spcPct val="100000"/>
              </a:lnSpc>
              <a:spcBef>
                <a:spcPts val="2100"/>
              </a:spcBef>
              <a:spcAft>
                <a:spcPts val="0"/>
              </a:spcAft>
              <a:buSzPts val="1900"/>
              <a:buChar char="■"/>
              <a:defRPr/>
            </a:lvl3pPr>
            <a:lvl4pPr indent="-349250" lvl="3" marL="1828800" rtl="0">
              <a:lnSpc>
                <a:spcPct val="100000"/>
              </a:lnSpc>
              <a:spcBef>
                <a:spcPts val="2100"/>
              </a:spcBef>
              <a:spcAft>
                <a:spcPts val="0"/>
              </a:spcAft>
              <a:buSzPts val="1900"/>
              <a:buChar char="●"/>
              <a:defRPr/>
            </a:lvl4pPr>
            <a:lvl5pPr indent="-349250" lvl="4" marL="2286000" rtl="0">
              <a:lnSpc>
                <a:spcPct val="100000"/>
              </a:lnSpc>
              <a:spcBef>
                <a:spcPts val="2100"/>
              </a:spcBef>
              <a:spcAft>
                <a:spcPts val="0"/>
              </a:spcAft>
              <a:buSzPts val="1900"/>
              <a:buChar char="○"/>
              <a:defRPr/>
            </a:lvl5pPr>
            <a:lvl6pPr indent="-349250" lvl="5" marL="2743200" rtl="0">
              <a:lnSpc>
                <a:spcPct val="100000"/>
              </a:lnSpc>
              <a:spcBef>
                <a:spcPts val="2100"/>
              </a:spcBef>
              <a:spcAft>
                <a:spcPts val="0"/>
              </a:spcAft>
              <a:buSzPts val="1900"/>
              <a:buChar char="■"/>
              <a:defRPr/>
            </a:lvl6pPr>
            <a:lvl7pPr indent="-349250" lvl="6" marL="3200400" rtl="0">
              <a:lnSpc>
                <a:spcPct val="100000"/>
              </a:lnSpc>
              <a:spcBef>
                <a:spcPts val="2100"/>
              </a:spcBef>
              <a:spcAft>
                <a:spcPts val="0"/>
              </a:spcAft>
              <a:buSzPts val="1900"/>
              <a:buChar char="●"/>
              <a:defRPr/>
            </a:lvl7pPr>
            <a:lvl8pPr indent="-349250" lvl="7" marL="3657600" rtl="0">
              <a:lnSpc>
                <a:spcPct val="100000"/>
              </a:lnSpc>
              <a:spcBef>
                <a:spcPts val="2100"/>
              </a:spcBef>
              <a:spcAft>
                <a:spcPts val="0"/>
              </a:spcAft>
              <a:buSzPts val="1900"/>
              <a:buChar char="○"/>
              <a:defRPr/>
            </a:lvl8pPr>
            <a:lvl9pPr indent="-349250" lvl="8" marL="4114800" rtl="0">
              <a:lnSpc>
                <a:spcPct val="100000"/>
              </a:lnSpc>
              <a:spcBef>
                <a:spcPts val="2100"/>
              </a:spcBef>
              <a:spcAft>
                <a:spcPts val="2100"/>
              </a:spcAft>
              <a:buSzPts val="1900"/>
              <a:buChar char="■"/>
              <a:defRPr/>
            </a:lvl9pPr>
          </a:lstStyle>
          <a:p/>
        </p:txBody>
      </p:sp>
      <p:sp>
        <p:nvSpPr>
          <p:cNvPr id="74" name="Google Shape;74;p5"/>
          <p:cNvSpPr txBox="1"/>
          <p:nvPr>
            <p:ph idx="13" type="body"/>
          </p:nvPr>
        </p:nvSpPr>
        <p:spPr>
          <a:xfrm>
            <a:off x="8406625" y="4783429"/>
            <a:ext cx="3294600" cy="1322700"/>
          </a:xfrm>
          <a:prstGeom prst="rect">
            <a:avLst/>
          </a:prstGeom>
        </p:spPr>
        <p:txBody>
          <a:bodyPr anchorCtr="0" anchor="t" bIns="121900" lIns="121900" spcFirstLastPara="1" rIns="121900" wrap="square" tIns="121900">
            <a:noAutofit/>
          </a:bodyPr>
          <a:lstStyle>
            <a:lvl1pPr indent="-349250" lvl="0" marL="457200" rtl="0">
              <a:lnSpc>
                <a:spcPct val="100000"/>
              </a:lnSpc>
              <a:spcBef>
                <a:spcPts val="0"/>
              </a:spcBef>
              <a:spcAft>
                <a:spcPts val="0"/>
              </a:spcAft>
              <a:buSzPts val="1900"/>
              <a:buChar char="●"/>
              <a:defRPr/>
            </a:lvl1pPr>
            <a:lvl2pPr indent="-349250" lvl="1" marL="914400" rtl="0">
              <a:lnSpc>
                <a:spcPct val="100000"/>
              </a:lnSpc>
              <a:spcBef>
                <a:spcPts val="2100"/>
              </a:spcBef>
              <a:spcAft>
                <a:spcPts val="0"/>
              </a:spcAft>
              <a:buSzPts val="1900"/>
              <a:buChar char="○"/>
              <a:defRPr/>
            </a:lvl2pPr>
            <a:lvl3pPr indent="-349250" lvl="2" marL="1371600" rtl="0">
              <a:lnSpc>
                <a:spcPct val="100000"/>
              </a:lnSpc>
              <a:spcBef>
                <a:spcPts val="2100"/>
              </a:spcBef>
              <a:spcAft>
                <a:spcPts val="0"/>
              </a:spcAft>
              <a:buSzPts val="1900"/>
              <a:buChar char="■"/>
              <a:defRPr/>
            </a:lvl3pPr>
            <a:lvl4pPr indent="-349250" lvl="3" marL="1828800" rtl="0">
              <a:lnSpc>
                <a:spcPct val="100000"/>
              </a:lnSpc>
              <a:spcBef>
                <a:spcPts val="2100"/>
              </a:spcBef>
              <a:spcAft>
                <a:spcPts val="0"/>
              </a:spcAft>
              <a:buSzPts val="1900"/>
              <a:buChar char="●"/>
              <a:defRPr/>
            </a:lvl4pPr>
            <a:lvl5pPr indent="-349250" lvl="4" marL="2286000" rtl="0">
              <a:lnSpc>
                <a:spcPct val="100000"/>
              </a:lnSpc>
              <a:spcBef>
                <a:spcPts val="2100"/>
              </a:spcBef>
              <a:spcAft>
                <a:spcPts val="0"/>
              </a:spcAft>
              <a:buSzPts val="1900"/>
              <a:buChar char="○"/>
              <a:defRPr/>
            </a:lvl5pPr>
            <a:lvl6pPr indent="-349250" lvl="5" marL="2743200" rtl="0">
              <a:lnSpc>
                <a:spcPct val="100000"/>
              </a:lnSpc>
              <a:spcBef>
                <a:spcPts val="2100"/>
              </a:spcBef>
              <a:spcAft>
                <a:spcPts val="0"/>
              </a:spcAft>
              <a:buSzPts val="1900"/>
              <a:buChar char="■"/>
              <a:defRPr/>
            </a:lvl6pPr>
            <a:lvl7pPr indent="-349250" lvl="6" marL="3200400" rtl="0">
              <a:lnSpc>
                <a:spcPct val="100000"/>
              </a:lnSpc>
              <a:spcBef>
                <a:spcPts val="2100"/>
              </a:spcBef>
              <a:spcAft>
                <a:spcPts val="0"/>
              </a:spcAft>
              <a:buSzPts val="1900"/>
              <a:buChar char="●"/>
              <a:defRPr/>
            </a:lvl7pPr>
            <a:lvl8pPr indent="-349250" lvl="7" marL="3657600" rtl="0">
              <a:lnSpc>
                <a:spcPct val="100000"/>
              </a:lnSpc>
              <a:spcBef>
                <a:spcPts val="2100"/>
              </a:spcBef>
              <a:spcAft>
                <a:spcPts val="0"/>
              </a:spcAft>
              <a:buSzPts val="1900"/>
              <a:buChar char="○"/>
              <a:defRPr/>
            </a:lvl8pPr>
            <a:lvl9pPr indent="-349250" lvl="8" marL="4114800" rtl="0">
              <a:lnSpc>
                <a:spcPct val="100000"/>
              </a:lnSpc>
              <a:spcBef>
                <a:spcPts val="2100"/>
              </a:spcBef>
              <a:spcAft>
                <a:spcPts val="2100"/>
              </a:spcAft>
              <a:buSzPts val="1900"/>
              <a:buChar char="■"/>
              <a:defRPr/>
            </a:lvl9pPr>
          </a:lstStyle>
          <a:p/>
        </p:txBody>
      </p:sp>
      <p:sp>
        <p:nvSpPr>
          <p:cNvPr id="75" name="Google Shape;75;p5"/>
          <p:cNvSpPr txBox="1"/>
          <p:nvPr>
            <p:ph idx="14" type="title"/>
          </p:nvPr>
        </p:nvSpPr>
        <p:spPr>
          <a:xfrm>
            <a:off x="8406625" y="2046600"/>
            <a:ext cx="3294600" cy="695700"/>
          </a:xfrm>
          <a:prstGeom prst="rect">
            <a:avLst/>
          </a:prstGeom>
        </p:spPr>
        <p:txBody>
          <a:bodyPr anchorCtr="0" anchor="t" bIns="121900" lIns="121900" spcFirstLastPara="1" rIns="121900" wrap="square" tIns="121900">
            <a:noAutofit/>
          </a:bodyPr>
          <a:lstStyle>
            <a:lvl1pPr indent="0" lvl="0" marL="0" marR="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p:txBody>
      </p:sp>
      <p:sp>
        <p:nvSpPr>
          <p:cNvPr id="76" name="Google Shape;76;p5"/>
          <p:cNvSpPr txBox="1"/>
          <p:nvPr>
            <p:ph idx="15" type="title"/>
          </p:nvPr>
        </p:nvSpPr>
        <p:spPr>
          <a:xfrm>
            <a:off x="8406625" y="4087659"/>
            <a:ext cx="3294600" cy="695700"/>
          </a:xfrm>
          <a:prstGeom prst="rect">
            <a:avLst/>
          </a:prstGeom>
        </p:spPr>
        <p:txBody>
          <a:bodyPr anchorCtr="0" anchor="t" bIns="121900" lIns="121900" spcFirstLastPara="1" rIns="121900" wrap="square" tIns="121900">
            <a:noAutofit/>
          </a:bodyPr>
          <a:lstStyle>
            <a:lvl1pPr indent="0" lvl="0" marL="0" marR="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p:txBody>
      </p:sp>
      <p:sp>
        <p:nvSpPr>
          <p:cNvPr id="77" name="Google Shape;77;p5"/>
          <p:cNvSpPr/>
          <p:nvPr/>
        </p:nvSpPr>
        <p:spPr>
          <a:xfrm rot="5400000">
            <a:off x="-508383" y="6128530"/>
            <a:ext cx="1131345" cy="114589"/>
          </a:xfrm>
          <a:custGeom>
            <a:rect b="b" l="l" r="r" t="t"/>
            <a:pathLst>
              <a:path extrusionOk="0" h="87640" w="919793">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4 Section Title">
  <p:cSld name="CUSTOM_3">
    <p:spTree>
      <p:nvGrpSpPr>
        <p:cNvPr id="78" name="Shape 78"/>
        <p:cNvGrpSpPr/>
        <p:nvPr/>
      </p:nvGrpSpPr>
      <p:grpSpPr>
        <a:xfrm>
          <a:off x="0" y="0"/>
          <a:ext cx="0" cy="0"/>
          <a:chOff x="0" y="0"/>
          <a:chExt cx="0" cy="0"/>
        </a:xfrm>
      </p:grpSpPr>
      <p:sp>
        <p:nvSpPr>
          <p:cNvPr id="79" name="Google Shape;79;p6"/>
          <p:cNvSpPr/>
          <p:nvPr/>
        </p:nvSpPr>
        <p:spPr>
          <a:xfrm flipH="1" rot="5400000">
            <a:off x="10861670" y="3902957"/>
            <a:ext cx="1628775" cy="1017270"/>
          </a:xfrm>
          <a:custGeom>
            <a:rect b="b" l="l" r="r" t="t"/>
            <a:pathLst>
              <a:path extrusionOk="0" h="571500" w="952500">
                <a:moveTo>
                  <a:pt x="190432" y="-111"/>
                </a:moveTo>
                <a:lnTo>
                  <a:pt x="761932" y="-111"/>
                </a:lnTo>
                <a:lnTo>
                  <a:pt x="761932" y="190389"/>
                </a:lnTo>
                <a:cubicBezTo>
                  <a:pt x="761932" y="285639"/>
                  <a:pt x="952432" y="47514"/>
                  <a:pt x="952432" y="285639"/>
                </a:cubicBezTo>
                <a:cubicBezTo>
                  <a:pt x="952432" y="523764"/>
                  <a:pt x="761932" y="285639"/>
                  <a:pt x="761932" y="380889"/>
                </a:cubicBezTo>
                <a:lnTo>
                  <a:pt x="761932" y="571389"/>
                </a:lnTo>
                <a:lnTo>
                  <a:pt x="571432" y="571389"/>
                </a:lnTo>
                <a:cubicBezTo>
                  <a:pt x="476182" y="571389"/>
                  <a:pt x="714307" y="380889"/>
                  <a:pt x="476182" y="380889"/>
                </a:cubicBezTo>
                <a:cubicBezTo>
                  <a:pt x="238057" y="380889"/>
                  <a:pt x="476182" y="571389"/>
                  <a:pt x="380932" y="571389"/>
                </a:cubicBezTo>
                <a:lnTo>
                  <a:pt x="190432" y="571389"/>
                </a:lnTo>
                <a:lnTo>
                  <a:pt x="190432" y="380889"/>
                </a:lnTo>
                <a:cubicBezTo>
                  <a:pt x="190432" y="285639"/>
                  <a:pt x="-68" y="523764"/>
                  <a:pt x="-68" y="285639"/>
                </a:cubicBezTo>
                <a:cubicBezTo>
                  <a:pt x="-68" y="47514"/>
                  <a:pt x="190432" y="285639"/>
                  <a:pt x="190432" y="190389"/>
                </a:cubicBezTo>
                <a:lnTo>
                  <a:pt x="190432" y="-111"/>
                </a:lnTo>
                <a:close/>
              </a:path>
            </a:pathLst>
          </a:custGeom>
          <a:solidFill>
            <a:schemeClr val="accent4"/>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80" name="Google Shape;80;p6"/>
          <p:cNvSpPr txBox="1"/>
          <p:nvPr>
            <p:ph idx="1" type="body"/>
          </p:nvPr>
        </p:nvSpPr>
        <p:spPr>
          <a:xfrm>
            <a:off x="1089225" y="4026900"/>
            <a:ext cx="8517900" cy="19869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81" name="Google Shape;81;p6"/>
          <p:cNvSpPr txBox="1"/>
          <p:nvPr>
            <p:ph type="title"/>
          </p:nvPr>
        </p:nvSpPr>
        <p:spPr>
          <a:xfrm>
            <a:off x="3518376" y="1117375"/>
            <a:ext cx="6146400" cy="20661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6000"/>
              <a:buFont typeface="Aldrich"/>
              <a:buNone/>
              <a:defRPr sz="6000"/>
            </a:lvl1pPr>
            <a:lvl2pPr lvl="1"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p:txBody>
      </p:sp>
      <p:sp>
        <p:nvSpPr>
          <p:cNvPr id="82" name="Google Shape;82;p6"/>
          <p:cNvSpPr/>
          <p:nvPr/>
        </p:nvSpPr>
        <p:spPr>
          <a:xfrm flipH="1">
            <a:off x="10833214" y="1969044"/>
            <a:ext cx="1358786" cy="977879"/>
          </a:xfrm>
          <a:custGeom>
            <a:rect b="b" l="l" r="r" t="t"/>
            <a:pathLst>
              <a:path extrusionOk="0" h="922527" w="1232459">
                <a:moveTo>
                  <a:pt x="2424" y="0"/>
                </a:moveTo>
                <a:lnTo>
                  <a:pt x="309933" y="0"/>
                </a:lnTo>
                <a:cubicBezTo>
                  <a:pt x="463687" y="0"/>
                  <a:pt x="79301" y="307509"/>
                  <a:pt x="463687" y="307509"/>
                </a:cubicBezTo>
                <a:cubicBezTo>
                  <a:pt x="848073" y="307509"/>
                  <a:pt x="463687" y="0"/>
                  <a:pt x="617441" y="0"/>
                </a:cubicBezTo>
                <a:lnTo>
                  <a:pt x="924950" y="0"/>
                </a:lnTo>
                <a:lnTo>
                  <a:pt x="924950" y="307509"/>
                </a:lnTo>
                <a:cubicBezTo>
                  <a:pt x="924950" y="461264"/>
                  <a:pt x="1232459" y="76878"/>
                  <a:pt x="1232459" y="461264"/>
                </a:cubicBezTo>
                <a:cubicBezTo>
                  <a:pt x="1232459" y="845649"/>
                  <a:pt x="924950" y="461264"/>
                  <a:pt x="924950" y="615018"/>
                </a:cubicBezTo>
                <a:lnTo>
                  <a:pt x="924950" y="922527"/>
                </a:lnTo>
                <a:lnTo>
                  <a:pt x="617441" y="922527"/>
                </a:lnTo>
                <a:cubicBezTo>
                  <a:pt x="463687" y="922527"/>
                  <a:pt x="848073" y="615018"/>
                  <a:pt x="463687" y="615018"/>
                </a:cubicBezTo>
                <a:cubicBezTo>
                  <a:pt x="79301" y="615018"/>
                  <a:pt x="463687" y="922527"/>
                  <a:pt x="309933" y="922527"/>
                </a:cubicBezTo>
                <a:lnTo>
                  <a:pt x="2424" y="922527"/>
                </a:lnTo>
                <a:lnTo>
                  <a:pt x="2424" y="615018"/>
                </a:lnTo>
                <a:lnTo>
                  <a:pt x="0" y="598985"/>
                </a:lnTo>
                <a:lnTo>
                  <a:pt x="0" y="323542"/>
                </a:lnTo>
                <a:lnTo>
                  <a:pt x="2424" y="307509"/>
                </a:lnTo>
                <a:close/>
              </a:path>
            </a:pathLst>
          </a:custGeom>
          <a:solidFill>
            <a:schemeClr val="accent3"/>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83" name="Google Shape;83;p6"/>
          <p:cNvSpPr/>
          <p:nvPr/>
        </p:nvSpPr>
        <p:spPr>
          <a:xfrm flipH="1" rot="5400000">
            <a:off x="10860511" y="975147"/>
            <a:ext cx="1628775" cy="1017270"/>
          </a:xfrm>
          <a:custGeom>
            <a:rect b="b" l="l" r="r" t="t"/>
            <a:pathLst>
              <a:path extrusionOk="0" h="571500" w="952500">
                <a:moveTo>
                  <a:pt x="190432" y="-111"/>
                </a:moveTo>
                <a:lnTo>
                  <a:pt x="761932" y="-111"/>
                </a:lnTo>
                <a:lnTo>
                  <a:pt x="761932" y="190389"/>
                </a:lnTo>
                <a:cubicBezTo>
                  <a:pt x="761932" y="285639"/>
                  <a:pt x="952432" y="47514"/>
                  <a:pt x="952432" y="285639"/>
                </a:cubicBezTo>
                <a:cubicBezTo>
                  <a:pt x="952432" y="523764"/>
                  <a:pt x="761932" y="285639"/>
                  <a:pt x="761932" y="380889"/>
                </a:cubicBezTo>
                <a:lnTo>
                  <a:pt x="761932" y="571389"/>
                </a:lnTo>
                <a:lnTo>
                  <a:pt x="571432" y="571389"/>
                </a:lnTo>
                <a:cubicBezTo>
                  <a:pt x="476182" y="571389"/>
                  <a:pt x="714307" y="380889"/>
                  <a:pt x="476182" y="380889"/>
                </a:cubicBezTo>
                <a:cubicBezTo>
                  <a:pt x="238057" y="380889"/>
                  <a:pt x="476182" y="571389"/>
                  <a:pt x="380932" y="571389"/>
                </a:cubicBezTo>
                <a:lnTo>
                  <a:pt x="190432" y="571389"/>
                </a:lnTo>
                <a:lnTo>
                  <a:pt x="190432" y="380889"/>
                </a:lnTo>
                <a:cubicBezTo>
                  <a:pt x="190432" y="285639"/>
                  <a:pt x="-68" y="523764"/>
                  <a:pt x="-68" y="285639"/>
                </a:cubicBezTo>
                <a:cubicBezTo>
                  <a:pt x="-68" y="47514"/>
                  <a:pt x="190432" y="285639"/>
                  <a:pt x="190432" y="190389"/>
                </a:cubicBezTo>
                <a:lnTo>
                  <a:pt x="190432" y="-111"/>
                </a:lnTo>
                <a:close/>
              </a:path>
            </a:pathLst>
          </a:custGeom>
          <a:solidFill>
            <a:schemeClr val="accent2"/>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84" name="Google Shape;84;p6"/>
          <p:cNvSpPr/>
          <p:nvPr/>
        </p:nvSpPr>
        <p:spPr>
          <a:xfrm flipH="1" rot="5400000">
            <a:off x="11022020" y="2759575"/>
            <a:ext cx="1305756" cy="1017270"/>
          </a:xfrm>
          <a:custGeom>
            <a:rect b="b" l="l" r="r" t="t"/>
            <a:pathLst>
              <a:path extrusionOk="0" h="571500" w="763600">
                <a:moveTo>
                  <a:pt x="-56" y="-292"/>
                </a:moveTo>
                <a:lnTo>
                  <a:pt x="572644" y="-292"/>
                </a:lnTo>
                <a:lnTo>
                  <a:pt x="572644" y="190208"/>
                </a:lnTo>
                <a:cubicBezTo>
                  <a:pt x="572644" y="285458"/>
                  <a:pt x="763544" y="47333"/>
                  <a:pt x="763544" y="285458"/>
                </a:cubicBezTo>
                <a:cubicBezTo>
                  <a:pt x="763544" y="523583"/>
                  <a:pt x="572644" y="285458"/>
                  <a:pt x="572644" y="380708"/>
                </a:cubicBezTo>
                <a:lnTo>
                  <a:pt x="572644" y="571208"/>
                </a:lnTo>
                <a:lnTo>
                  <a:pt x="381744" y="571208"/>
                </a:lnTo>
                <a:cubicBezTo>
                  <a:pt x="286294" y="571208"/>
                  <a:pt x="524914" y="380708"/>
                  <a:pt x="286294" y="380708"/>
                </a:cubicBezTo>
                <a:cubicBezTo>
                  <a:pt x="47674" y="380708"/>
                  <a:pt x="286294" y="571208"/>
                  <a:pt x="190844" y="571208"/>
                </a:cubicBezTo>
                <a:lnTo>
                  <a:pt x="-56" y="571208"/>
                </a:lnTo>
                <a:lnTo>
                  <a:pt x="-56" y="380708"/>
                </a:lnTo>
                <a:cubicBezTo>
                  <a:pt x="-56" y="285458"/>
                  <a:pt x="190844" y="523583"/>
                  <a:pt x="190844" y="285458"/>
                </a:cubicBezTo>
                <a:cubicBezTo>
                  <a:pt x="190844" y="47333"/>
                  <a:pt x="-56" y="285458"/>
                  <a:pt x="-56" y="190208"/>
                </a:cubicBezTo>
                <a:lnTo>
                  <a:pt x="-56" y="-292"/>
                </a:lnTo>
                <a:close/>
              </a:path>
            </a:pathLst>
          </a:custGeom>
          <a:solidFill>
            <a:schemeClr val="accent1"/>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85" name="Google Shape;85;p6"/>
          <p:cNvSpPr/>
          <p:nvPr/>
        </p:nvSpPr>
        <p:spPr>
          <a:xfrm flipH="1">
            <a:off x="10826706" y="4893863"/>
            <a:ext cx="1358786" cy="977879"/>
          </a:xfrm>
          <a:custGeom>
            <a:rect b="b" l="l" r="r" t="t"/>
            <a:pathLst>
              <a:path extrusionOk="0" h="922527" w="1232459">
                <a:moveTo>
                  <a:pt x="2424" y="0"/>
                </a:moveTo>
                <a:lnTo>
                  <a:pt x="309933" y="0"/>
                </a:lnTo>
                <a:cubicBezTo>
                  <a:pt x="463687" y="0"/>
                  <a:pt x="79301" y="307509"/>
                  <a:pt x="463687" y="307509"/>
                </a:cubicBezTo>
                <a:cubicBezTo>
                  <a:pt x="848073" y="307509"/>
                  <a:pt x="463687" y="0"/>
                  <a:pt x="617441" y="0"/>
                </a:cubicBezTo>
                <a:lnTo>
                  <a:pt x="924950" y="0"/>
                </a:lnTo>
                <a:lnTo>
                  <a:pt x="924950" y="307509"/>
                </a:lnTo>
                <a:cubicBezTo>
                  <a:pt x="924950" y="461264"/>
                  <a:pt x="1232459" y="76878"/>
                  <a:pt x="1232459" y="461264"/>
                </a:cubicBezTo>
                <a:cubicBezTo>
                  <a:pt x="1232459" y="845649"/>
                  <a:pt x="924950" y="461264"/>
                  <a:pt x="924950" y="615018"/>
                </a:cubicBezTo>
                <a:lnTo>
                  <a:pt x="924950" y="922527"/>
                </a:lnTo>
                <a:lnTo>
                  <a:pt x="617441" y="922527"/>
                </a:lnTo>
                <a:cubicBezTo>
                  <a:pt x="463687" y="922527"/>
                  <a:pt x="848073" y="615018"/>
                  <a:pt x="463687" y="615018"/>
                </a:cubicBezTo>
                <a:cubicBezTo>
                  <a:pt x="79301" y="615018"/>
                  <a:pt x="463687" y="922527"/>
                  <a:pt x="309933" y="922527"/>
                </a:cubicBezTo>
                <a:lnTo>
                  <a:pt x="2424" y="922527"/>
                </a:lnTo>
                <a:lnTo>
                  <a:pt x="2424" y="615018"/>
                </a:lnTo>
                <a:lnTo>
                  <a:pt x="0" y="598985"/>
                </a:lnTo>
                <a:lnTo>
                  <a:pt x="0" y="323542"/>
                </a:lnTo>
                <a:lnTo>
                  <a:pt x="2424" y="307509"/>
                </a:lnTo>
                <a:close/>
              </a:path>
            </a:pathLst>
          </a:custGeom>
          <a:solidFill>
            <a:schemeClr val="accent2"/>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86" name="Google Shape;86;p6"/>
          <p:cNvSpPr/>
          <p:nvPr/>
        </p:nvSpPr>
        <p:spPr>
          <a:xfrm rot="10800000">
            <a:off x="10826472" y="5541227"/>
            <a:ext cx="1359021" cy="1305576"/>
          </a:xfrm>
          <a:custGeom>
            <a:rect b="b" l="l" r="r" t="t"/>
            <a:pathLst>
              <a:path extrusionOk="0" h="763495" w="763495">
                <a:moveTo>
                  <a:pt x="-68" y="-111"/>
                </a:moveTo>
                <a:lnTo>
                  <a:pt x="572556" y="-111"/>
                </a:lnTo>
                <a:lnTo>
                  <a:pt x="572556" y="190761"/>
                </a:lnTo>
                <a:cubicBezTo>
                  <a:pt x="572556" y="286201"/>
                  <a:pt x="763427" y="47609"/>
                  <a:pt x="763427" y="286201"/>
                </a:cubicBezTo>
                <a:cubicBezTo>
                  <a:pt x="763427" y="524793"/>
                  <a:pt x="572556" y="286201"/>
                  <a:pt x="572556" y="381642"/>
                </a:cubicBezTo>
                <a:lnTo>
                  <a:pt x="572556" y="572513"/>
                </a:lnTo>
                <a:lnTo>
                  <a:pt x="381684" y="572513"/>
                </a:lnTo>
                <a:cubicBezTo>
                  <a:pt x="286244" y="572513"/>
                  <a:pt x="524836" y="763385"/>
                  <a:pt x="286244" y="763385"/>
                </a:cubicBezTo>
                <a:cubicBezTo>
                  <a:pt x="47652" y="763385"/>
                  <a:pt x="286244" y="572513"/>
                  <a:pt x="190803" y="572513"/>
                </a:cubicBezTo>
                <a:lnTo>
                  <a:pt x="-68" y="572513"/>
                </a:lnTo>
                <a:lnTo>
                  <a:pt x="-68" y="-111"/>
                </a:lnTo>
                <a:close/>
              </a:path>
            </a:pathLst>
          </a:custGeom>
          <a:solidFill>
            <a:schemeClr val="accent3"/>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87" name="Google Shape;87;p6"/>
          <p:cNvSpPr/>
          <p:nvPr/>
        </p:nvSpPr>
        <p:spPr>
          <a:xfrm rot="10800000">
            <a:off x="5755717" y="5874487"/>
            <a:ext cx="1359208" cy="977265"/>
          </a:xfrm>
          <a:custGeom>
            <a:rect b="b" l="l" r="r" t="t"/>
            <a:pathLst>
              <a:path extrusionOk="0" h="571500" w="763600">
                <a:moveTo>
                  <a:pt x="-56" y="-292"/>
                </a:moveTo>
                <a:lnTo>
                  <a:pt x="572644" y="-292"/>
                </a:lnTo>
                <a:lnTo>
                  <a:pt x="572644" y="190208"/>
                </a:lnTo>
                <a:cubicBezTo>
                  <a:pt x="572644" y="285458"/>
                  <a:pt x="763544" y="47333"/>
                  <a:pt x="763544" y="285458"/>
                </a:cubicBezTo>
                <a:cubicBezTo>
                  <a:pt x="763544" y="523583"/>
                  <a:pt x="572644" y="285458"/>
                  <a:pt x="572644" y="380708"/>
                </a:cubicBezTo>
                <a:lnTo>
                  <a:pt x="572644" y="571208"/>
                </a:lnTo>
                <a:lnTo>
                  <a:pt x="381744" y="571208"/>
                </a:lnTo>
                <a:cubicBezTo>
                  <a:pt x="286294" y="571208"/>
                  <a:pt x="524914" y="380708"/>
                  <a:pt x="286294" y="380708"/>
                </a:cubicBezTo>
                <a:cubicBezTo>
                  <a:pt x="47674" y="380708"/>
                  <a:pt x="286294" y="571208"/>
                  <a:pt x="190844" y="571208"/>
                </a:cubicBezTo>
                <a:lnTo>
                  <a:pt x="-56" y="571208"/>
                </a:lnTo>
                <a:lnTo>
                  <a:pt x="-56" y="380708"/>
                </a:lnTo>
                <a:cubicBezTo>
                  <a:pt x="-56" y="285458"/>
                  <a:pt x="190844" y="523583"/>
                  <a:pt x="190844" y="285458"/>
                </a:cubicBezTo>
                <a:cubicBezTo>
                  <a:pt x="190844" y="47333"/>
                  <a:pt x="-56" y="285458"/>
                  <a:pt x="-56" y="190208"/>
                </a:cubicBezTo>
                <a:lnTo>
                  <a:pt x="-56" y="-292"/>
                </a:lnTo>
                <a:close/>
              </a:path>
            </a:pathLst>
          </a:custGeom>
          <a:solidFill>
            <a:schemeClr val="accent4"/>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88" name="Google Shape;88;p6"/>
          <p:cNvSpPr/>
          <p:nvPr/>
        </p:nvSpPr>
        <p:spPr>
          <a:xfrm flipH="1" rot="5400000">
            <a:off x="4936108" y="5696253"/>
            <a:ext cx="1306407" cy="1017086"/>
          </a:xfrm>
          <a:custGeom>
            <a:rect b="b" l="l" r="r" t="t"/>
            <a:pathLst>
              <a:path extrusionOk="0" h="922527" w="1232459">
                <a:moveTo>
                  <a:pt x="2424" y="0"/>
                </a:moveTo>
                <a:lnTo>
                  <a:pt x="309933" y="0"/>
                </a:lnTo>
                <a:cubicBezTo>
                  <a:pt x="463687" y="0"/>
                  <a:pt x="79301" y="307509"/>
                  <a:pt x="463687" y="307509"/>
                </a:cubicBezTo>
                <a:cubicBezTo>
                  <a:pt x="848073" y="307509"/>
                  <a:pt x="463687" y="0"/>
                  <a:pt x="617441" y="0"/>
                </a:cubicBezTo>
                <a:lnTo>
                  <a:pt x="924950" y="0"/>
                </a:lnTo>
                <a:lnTo>
                  <a:pt x="924950" y="307509"/>
                </a:lnTo>
                <a:cubicBezTo>
                  <a:pt x="924950" y="461264"/>
                  <a:pt x="1232459" y="76878"/>
                  <a:pt x="1232459" y="461264"/>
                </a:cubicBezTo>
                <a:cubicBezTo>
                  <a:pt x="1232459" y="845649"/>
                  <a:pt x="924950" y="461264"/>
                  <a:pt x="924950" y="615018"/>
                </a:cubicBezTo>
                <a:lnTo>
                  <a:pt x="924950" y="922527"/>
                </a:lnTo>
                <a:lnTo>
                  <a:pt x="617441" y="922527"/>
                </a:lnTo>
                <a:cubicBezTo>
                  <a:pt x="463687" y="922527"/>
                  <a:pt x="848073" y="615018"/>
                  <a:pt x="463687" y="615018"/>
                </a:cubicBezTo>
                <a:cubicBezTo>
                  <a:pt x="79301" y="615018"/>
                  <a:pt x="463687" y="922527"/>
                  <a:pt x="309933" y="922527"/>
                </a:cubicBezTo>
                <a:lnTo>
                  <a:pt x="2424" y="922527"/>
                </a:lnTo>
                <a:lnTo>
                  <a:pt x="2424" y="615018"/>
                </a:lnTo>
                <a:lnTo>
                  <a:pt x="0" y="598985"/>
                </a:lnTo>
                <a:lnTo>
                  <a:pt x="0" y="323542"/>
                </a:lnTo>
                <a:lnTo>
                  <a:pt x="2424" y="307509"/>
                </a:lnTo>
                <a:close/>
              </a:path>
            </a:pathLst>
          </a:custGeom>
          <a:solidFill>
            <a:schemeClr val="accent1"/>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89" name="Google Shape;89;p6"/>
          <p:cNvSpPr/>
          <p:nvPr/>
        </p:nvSpPr>
        <p:spPr>
          <a:xfrm flipH="1" rot="10800000">
            <a:off x="4064567" y="5874487"/>
            <a:ext cx="1359208" cy="977265"/>
          </a:xfrm>
          <a:custGeom>
            <a:rect b="b" l="l" r="r" t="t"/>
            <a:pathLst>
              <a:path extrusionOk="0" h="571500" w="763600">
                <a:moveTo>
                  <a:pt x="-56" y="-292"/>
                </a:moveTo>
                <a:lnTo>
                  <a:pt x="572644" y="-292"/>
                </a:lnTo>
                <a:lnTo>
                  <a:pt x="572644" y="190208"/>
                </a:lnTo>
                <a:cubicBezTo>
                  <a:pt x="572644" y="285458"/>
                  <a:pt x="763544" y="47333"/>
                  <a:pt x="763544" y="285458"/>
                </a:cubicBezTo>
                <a:cubicBezTo>
                  <a:pt x="763544" y="523583"/>
                  <a:pt x="572644" y="285458"/>
                  <a:pt x="572644" y="380708"/>
                </a:cubicBezTo>
                <a:lnTo>
                  <a:pt x="572644" y="571208"/>
                </a:lnTo>
                <a:lnTo>
                  <a:pt x="381744" y="571208"/>
                </a:lnTo>
                <a:cubicBezTo>
                  <a:pt x="286294" y="571208"/>
                  <a:pt x="524914" y="380708"/>
                  <a:pt x="286294" y="380708"/>
                </a:cubicBezTo>
                <a:cubicBezTo>
                  <a:pt x="47674" y="380708"/>
                  <a:pt x="286294" y="571208"/>
                  <a:pt x="190844" y="571208"/>
                </a:cubicBezTo>
                <a:lnTo>
                  <a:pt x="-56" y="571208"/>
                </a:lnTo>
                <a:lnTo>
                  <a:pt x="-56" y="380708"/>
                </a:lnTo>
                <a:cubicBezTo>
                  <a:pt x="-56" y="285458"/>
                  <a:pt x="190844" y="523583"/>
                  <a:pt x="190844" y="285458"/>
                </a:cubicBezTo>
                <a:cubicBezTo>
                  <a:pt x="190844" y="47333"/>
                  <a:pt x="-56" y="285458"/>
                  <a:pt x="-56" y="190208"/>
                </a:cubicBezTo>
                <a:lnTo>
                  <a:pt x="-56" y="-292"/>
                </a:lnTo>
                <a:close/>
              </a:path>
            </a:pathLst>
          </a:custGeom>
          <a:solidFill>
            <a:schemeClr val="accent2"/>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90" name="Google Shape;90;p6"/>
          <p:cNvSpPr/>
          <p:nvPr/>
        </p:nvSpPr>
        <p:spPr>
          <a:xfrm flipH="1" rot="10800000">
            <a:off x="8117044" y="5868241"/>
            <a:ext cx="1020931" cy="977265"/>
          </a:xfrm>
          <a:custGeom>
            <a:rect b="b" l="l" r="r" t="t"/>
            <a:pathLst>
              <a:path extrusionOk="0" h="571500" w="573557">
                <a:moveTo>
                  <a:pt x="-68" y="-111"/>
                </a:moveTo>
                <a:lnTo>
                  <a:pt x="573489" y="-111"/>
                </a:lnTo>
                <a:lnTo>
                  <a:pt x="573489" y="190389"/>
                </a:lnTo>
                <a:cubicBezTo>
                  <a:pt x="573489" y="285639"/>
                  <a:pt x="382303" y="47514"/>
                  <a:pt x="382303" y="285639"/>
                </a:cubicBezTo>
                <a:cubicBezTo>
                  <a:pt x="382303" y="523764"/>
                  <a:pt x="573489" y="285639"/>
                  <a:pt x="573489" y="380889"/>
                </a:cubicBezTo>
                <a:lnTo>
                  <a:pt x="573489" y="571389"/>
                </a:lnTo>
                <a:lnTo>
                  <a:pt x="382303" y="571389"/>
                </a:lnTo>
                <a:cubicBezTo>
                  <a:pt x="286710" y="571389"/>
                  <a:pt x="525693" y="380889"/>
                  <a:pt x="286710" y="380889"/>
                </a:cubicBezTo>
                <a:cubicBezTo>
                  <a:pt x="47728" y="380889"/>
                  <a:pt x="286710" y="571389"/>
                  <a:pt x="191118" y="571389"/>
                </a:cubicBezTo>
                <a:lnTo>
                  <a:pt x="-68" y="571389"/>
                </a:lnTo>
                <a:lnTo>
                  <a:pt x="-68" y="380889"/>
                </a:lnTo>
                <a:cubicBezTo>
                  <a:pt x="-68" y="285639"/>
                  <a:pt x="191118" y="523764"/>
                  <a:pt x="191118" y="285639"/>
                </a:cubicBezTo>
                <a:cubicBezTo>
                  <a:pt x="191118" y="47514"/>
                  <a:pt x="-68" y="285639"/>
                  <a:pt x="-68" y="190389"/>
                </a:cubicBezTo>
                <a:lnTo>
                  <a:pt x="-68" y="-111"/>
                </a:lnTo>
                <a:close/>
              </a:path>
            </a:pathLst>
          </a:custGeom>
          <a:solidFill>
            <a:schemeClr val="accent2"/>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91" name="Google Shape;91;p6"/>
          <p:cNvSpPr/>
          <p:nvPr/>
        </p:nvSpPr>
        <p:spPr>
          <a:xfrm flipH="1" rot="10800000">
            <a:off x="8797111" y="5868477"/>
            <a:ext cx="1695450" cy="977265"/>
          </a:xfrm>
          <a:custGeom>
            <a:rect b="b" l="l" r="r" t="t"/>
            <a:pathLst>
              <a:path extrusionOk="0" h="571500" w="952500">
                <a:moveTo>
                  <a:pt x="190432" y="-111"/>
                </a:moveTo>
                <a:lnTo>
                  <a:pt x="761932" y="-111"/>
                </a:lnTo>
                <a:lnTo>
                  <a:pt x="761932" y="190389"/>
                </a:lnTo>
                <a:cubicBezTo>
                  <a:pt x="761932" y="285639"/>
                  <a:pt x="952432" y="47514"/>
                  <a:pt x="952432" y="285639"/>
                </a:cubicBezTo>
                <a:cubicBezTo>
                  <a:pt x="952432" y="523764"/>
                  <a:pt x="761932" y="285639"/>
                  <a:pt x="761932" y="380889"/>
                </a:cubicBezTo>
                <a:lnTo>
                  <a:pt x="761932" y="571389"/>
                </a:lnTo>
                <a:lnTo>
                  <a:pt x="571432" y="571389"/>
                </a:lnTo>
                <a:cubicBezTo>
                  <a:pt x="476182" y="571389"/>
                  <a:pt x="714307" y="380889"/>
                  <a:pt x="476182" y="380889"/>
                </a:cubicBezTo>
                <a:cubicBezTo>
                  <a:pt x="238057" y="380889"/>
                  <a:pt x="476182" y="571389"/>
                  <a:pt x="380932" y="571389"/>
                </a:cubicBezTo>
                <a:lnTo>
                  <a:pt x="190432" y="571389"/>
                </a:lnTo>
                <a:lnTo>
                  <a:pt x="190432" y="380889"/>
                </a:lnTo>
                <a:cubicBezTo>
                  <a:pt x="190432" y="285639"/>
                  <a:pt x="-68" y="523764"/>
                  <a:pt x="-68" y="285639"/>
                </a:cubicBezTo>
                <a:cubicBezTo>
                  <a:pt x="-68" y="47514"/>
                  <a:pt x="190432" y="285639"/>
                  <a:pt x="190432" y="190389"/>
                </a:cubicBezTo>
                <a:lnTo>
                  <a:pt x="190432" y="-111"/>
                </a:lnTo>
                <a:close/>
              </a:path>
            </a:pathLst>
          </a:custGeom>
          <a:solidFill>
            <a:schemeClr val="accent1"/>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92" name="Google Shape;92;p6"/>
          <p:cNvSpPr/>
          <p:nvPr/>
        </p:nvSpPr>
        <p:spPr>
          <a:xfrm rot="10800000">
            <a:off x="10153645" y="5872268"/>
            <a:ext cx="1020931" cy="977265"/>
          </a:xfrm>
          <a:custGeom>
            <a:rect b="b" l="l" r="r" t="t"/>
            <a:pathLst>
              <a:path extrusionOk="0" h="571500" w="573557">
                <a:moveTo>
                  <a:pt x="-68" y="-111"/>
                </a:moveTo>
                <a:lnTo>
                  <a:pt x="573489" y="-111"/>
                </a:lnTo>
                <a:lnTo>
                  <a:pt x="573489" y="190389"/>
                </a:lnTo>
                <a:cubicBezTo>
                  <a:pt x="573489" y="285639"/>
                  <a:pt x="382303" y="47514"/>
                  <a:pt x="382303" y="285639"/>
                </a:cubicBezTo>
                <a:cubicBezTo>
                  <a:pt x="382303" y="523764"/>
                  <a:pt x="573489" y="285639"/>
                  <a:pt x="573489" y="380889"/>
                </a:cubicBezTo>
                <a:lnTo>
                  <a:pt x="573489" y="571389"/>
                </a:lnTo>
                <a:lnTo>
                  <a:pt x="382303" y="571389"/>
                </a:lnTo>
                <a:cubicBezTo>
                  <a:pt x="286710" y="571389"/>
                  <a:pt x="525693" y="380889"/>
                  <a:pt x="286710" y="380889"/>
                </a:cubicBezTo>
                <a:cubicBezTo>
                  <a:pt x="47728" y="380889"/>
                  <a:pt x="286710" y="571389"/>
                  <a:pt x="191118" y="571389"/>
                </a:cubicBezTo>
                <a:lnTo>
                  <a:pt x="-68" y="571389"/>
                </a:lnTo>
                <a:lnTo>
                  <a:pt x="-68" y="380889"/>
                </a:lnTo>
                <a:cubicBezTo>
                  <a:pt x="-68" y="285639"/>
                  <a:pt x="191118" y="523764"/>
                  <a:pt x="191118" y="285639"/>
                </a:cubicBezTo>
                <a:cubicBezTo>
                  <a:pt x="191118" y="47514"/>
                  <a:pt x="-68" y="285639"/>
                  <a:pt x="-68" y="190389"/>
                </a:cubicBezTo>
                <a:lnTo>
                  <a:pt x="-68" y="-111"/>
                </a:lnTo>
                <a:close/>
              </a:path>
            </a:pathLst>
          </a:custGeom>
          <a:solidFill>
            <a:schemeClr val="accent4"/>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93" name="Google Shape;93;p6"/>
          <p:cNvSpPr/>
          <p:nvPr/>
        </p:nvSpPr>
        <p:spPr>
          <a:xfrm flipH="1" rot="5400000">
            <a:off x="7824230" y="4858969"/>
            <a:ext cx="1628775" cy="1061561"/>
          </a:xfrm>
          <a:custGeom>
            <a:rect b="b" l="l" r="r" t="t"/>
            <a:pathLst>
              <a:path extrusionOk="0" h="571500" w="952500">
                <a:moveTo>
                  <a:pt x="190447" y="-273"/>
                </a:moveTo>
                <a:lnTo>
                  <a:pt x="380947" y="-273"/>
                </a:lnTo>
                <a:cubicBezTo>
                  <a:pt x="476197" y="-273"/>
                  <a:pt x="238072" y="190227"/>
                  <a:pt x="476197" y="190227"/>
                </a:cubicBezTo>
                <a:cubicBezTo>
                  <a:pt x="714322" y="190227"/>
                  <a:pt x="476197" y="-273"/>
                  <a:pt x="571447" y="-273"/>
                </a:cubicBezTo>
                <a:lnTo>
                  <a:pt x="761947" y="-273"/>
                </a:lnTo>
                <a:lnTo>
                  <a:pt x="761947" y="190227"/>
                </a:lnTo>
                <a:cubicBezTo>
                  <a:pt x="761947" y="285477"/>
                  <a:pt x="952447" y="47352"/>
                  <a:pt x="952447" y="285477"/>
                </a:cubicBezTo>
                <a:cubicBezTo>
                  <a:pt x="952447" y="523602"/>
                  <a:pt x="761947" y="285477"/>
                  <a:pt x="761947" y="380727"/>
                </a:cubicBezTo>
                <a:lnTo>
                  <a:pt x="761947" y="571227"/>
                </a:lnTo>
                <a:lnTo>
                  <a:pt x="571447" y="571227"/>
                </a:lnTo>
                <a:cubicBezTo>
                  <a:pt x="476197" y="571227"/>
                  <a:pt x="714322" y="380727"/>
                  <a:pt x="476197" y="380727"/>
                </a:cubicBezTo>
                <a:cubicBezTo>
                  <a:pt x="238072" y="380727"/>
                  <a:pt x="476197" y="571227"/>
                  <a:pt x="380947" y="571227"/>
                </a:cubicBezTo>
                <a:lnTo>
                  <a:pt x="190447" y="571227"/>
                </a:lnTo>
                <a:lnTo>
                  <a:pt x="190447" y="380727"/>
                </a:lnTo>
                <a:cubicBezTo>
                  <a:pt x="190447" y="285477"/>
                  <a:pt x="-54" y="523602"/>
                  <a:pt x="-54" y="285477"/>
                </a:cubicBezTo>
                <a:cubicBezTo>
                  <a:pt x="-54" y="47352"/>
                  <a:pt x="190447" y="285477"/>
                  <a:pt x="190447" y="190227"/>
                </a:cubicBezTo>
                <a:lnTo>
                  <a:pt x="190447" y="-273"/>
                </a:lnTo>
                <a:close/>
              </a:path>
            </a:pathLst>
          </a:custGeom>
          <a:solidFill>
            <a:schemeClr val="accent4"/>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94" name="Google Shape;94;p6"/>
          <p:cNvSpPr/>
          <p:nvPr/>
        </p:nvSpPr>
        <p:spPr>
          <a:xfrm rot="-5400000">
            <a:off x="9842845" y="4881113"/>
            <a:ext cx="1628775" cy="1017270"/>
          </a:xfrm>
          <a:custGeom>
            <a:rect b="b" l="l" r="r" t="t"/>
            <a:pathLst>
              <a:path extrusionOk="0" h="571500" w="952500">
                <a:moveTo>
                  <a:pt x="190447" y="-273"/>
                </a:moveTo>
                <a:lnTo>
                  <a:pt x="380947" y="-273"/>
                </a:lnTo>
                <a:cubicBezTo>
                  <a:pt x="476197" y="-273"/>
                  <a:pt x="238072" y="190227"/>
                  <a:pt x="476197" y="190227"/>
                </a:cubicBezTo>
                <a:cubicBezTo>
                  <a:pt x="714322" y="190227"/>
                  <a:pt x="476197" y="-273"/>
                  <a:pt x="571447" y="-273"/>
                </a:cubicBezTo>
                <a:lnTo>
                  <a:pt x="761947" y="-273"/>
                </a:lnTo>
                <a:lnTo>
                  <a:pt x="761947" y="190227"/>
                </a:lnTo>
                <a:cubicBezTo>
                  <a:pt x="761947" y="285477"/>
                  <a:pt x="952447" y="47352"/>
                  <a:pt x="952447" y="285477"/>
                </a:cubicBezTo>
                <a:cubicBezTo>
                  <a:pt x="952447" y="523602"/>
                  <a:pt x="761947" y="285477"/>
                  <a:pt x="761947" y="380727"/>
                </a:cubicBezTo>
                <a:lnTo>
                  <a:pt x="761947" y="571227"/>
                </a:lnTo>
                <a:lnTo>
                  <a:pt x="571447" y="571227"/>
                </a:lnTo>
                <a:cubicBezTo>
                  <a:pt x="476197" y="571227"/>
                  <a:pt x="714322" y="380727"/>
                  <a:pt x="476197" y="380727"/>
                </a:cubicBezTo>
                <a:cubicBezTo>
                  <a:pt x="238072" y="380727"/>
                  <a:pt x="476197" y="571227"/>
                  <a:pt x="380947" y="571227"/>
                </a:cubicBezTo>
                <a:lnTo>
                  <a:pt x="190447" y="571227"/>
                </a:lnTo>
                <a:lnTo>
                  <a:pt x="190447" y="380727"/>
                </a:lnTo>
                <a:cubicBezTo>
                  <a:pt x="190447" y="285477"/>
                  <a:pt x="-54" y="523602"/>
                  <a:pt x="-54" y="285477"/>
                </a:cubicBezTo>
                <a:cubicBezTo>
                  <a:pt x="-54" y="47352"/>
                  <a:pt x="190447" y="285477"/>
                  <a:pt x="190447" y="190227"/>
                </a:cubicBezTo>
                <a:lnTo>
                  <a:pt x="190447" y="-273"/>
                </a:lnTo>
                <a:close/>
              </a:path>
            </a:pathLst>
          </a:custGeom>
          <a:solidFill>
            <a:schemeClr val="accent1"/>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95" name="Google Shape;95;p6"/>
          <p:cNvSpPr/>
          <p:nvPr/>
        </p:nvSpPr>
        <p:spPr>
          <a:xfrm flipH="1" rot="10800000">
            <a:off x="6764301" y="5868241"/>
            <a:ext cx="1695450" cy="977265"/>
          </a:xfrm>
          <a:custGeom>
            <a:rect b="b" l="l" r="r" t="t"/>
            <a:pathLst>
              <a:path extrusionOk="0" h="571500" w="952500">
                <a:moveTo>
                  <a:pt x="190432" y="-111"/>
                </a:moveTo>
                <a:lnTo>
                  <a:pt x="761932" y="-111"/>
                </a:lnTo>
                <a:lnTo>
                  <a:pt x="761932" y="190389"/>
                </a:lnTo>
                <a:cubicBezTo>
                  <a:pt x="761932" y="285639"/>
                  <a:pt x="952432" y="47514"/>
                  <a:pt x="952432" y="285639"/>
                </a:cubicBezTo>
                <a:cubicBezTo>
                  <a:pt x="952432" y="523764"/>
                  <a:pt x="761932" y="285639"/>
                  <a:pt x="761932" y="380889"/>
                </a:cubicBezTo>
                <a:lnTo>
                  <a:pt x="761932" y="571389"/>
                </a:lnTo>
                <a:lnTo>
                  <a:pt x="571432" y="571389"/>
                </a:lnTo>
                <a:cubicBezTo>
                  <a:pt x="476182" y="571389"/>
                  <a:pt x="714307" y="380889"/>
                  <a:pt x="476182" y="380889"/>
                </a:cubicBezTo>
                <a:cubicBezTo>
                  <a:pt x="238057" y="380889"/>
                  <a:pt x="476182" y="571389"/>
                  <a:pt x="380932" y="571389"/>
                </a:cubicBezTo>
                <a:lnTo>
                  <a:pt x="190432" y="571389"/>
                </a:lnTo>
                <a:lnTo>
                  <a:pt x="190432" y="380889"/>
                </a:lnTo>
                <a:cubicBezTo>
                  <a:pt x="190432" y="285639"/>
                  <a:pt x="-68" y="523764"/>
                  <a:pt x="-68" y="285639"/>
                </a:cubicBezTo>
                <a:cubicBezTo>
                  <a:pt x="-68" y="47514"/>
                  <a:pt x="190432" y="285639"/>
                  <a:pt x="190432" y="190389"/>
                </a:cubicBezTo>
                <a:lnTo>
                  <a:pt x="190432" y="-111"/>
                </a:lnTo>
                <a:close/>
              </a:path>
            </a:pathLst>
          </a:custGeom>
          <a:solidFill>
            <a:schemeClr val="accent3"/>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96" name="Google Shape;96;p6"/>
          <p:cNvSpPr/>
          <p:nvPr/>
        </p:nvSpPr>
        <p:spPr>
          <a:xfrm rot="5400000">
            <a:off x="-508383" y="6128530"/>
            <a:ext cx="1131345" cy="114589"/>
          </a:xfrm>
          <a:custGeom>
            <a:rect b="b" l="l" r="r" t="t"/>
            <a:pathLst>
              <a:path extrusionOk="0" h="87640" w="919793">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6 Two columns">
  <p:cSld name="CUSTOM_4">
    <p:spTree>
      <p:nvGrpSpPr>
        <p:cNvPr id="97" name="Shape 97"/>
        <p:cNvGrpSpPr/>
        <p:nvPr/>
      </p:nvGrpSpPr>
      <p:grpSpPr>
        <a:xfrm>
          <a:off x="0" y="0"/>
          <a:ext cx="0" cy="0"/>
          <a:chOff x="0" y="0"/>
          <a:chExt cx="0" cy="0"/>
        </a:xfrm>
      </p:grpSpPr>
      <p:sp>
        <p:nvSpPr>
          <p:cNvPr id="98" name="Google Shape;98;p7"/>
          <p:cNvSpPr/>
          <p:nvPr/>
        </p:nvSpPr>
        <p:spPr>
          <a:xfrm>
            <a:off x="9816929" y="664929"/>
            <a:ext cx="1695450" cy="1628775"/>
          </a:xfrm>
          <a:custGeom>
            <a:rect b="b" l="l" r="r" t="t"/>
            <a:pathLst>
              <a:path extrusionOk="0" h="952500" w="952500">
                <a:moveTo>
                  <a:pt x="190444" y="190208"/>
                </a:moveTo>
                <a:lnTo>
                  <a:pt x="380944" y="190208"/>
                </a:lnTo>
                <a:cubicBezTo>
                  <a:pt x="476194" y="190208"/>
                  <a:pt x="238069" y="-292"/>
                  <a:pt x="476194" y="-292"/>
                </a:cubicBezTo>
                <a:cubicBezTo>
                  <a:pt x="714319" y="-292"/>
                  <a:pt x="476194" y="190208"/>
                  <a:pt x="571444" y="190208"/>
                </a:cubicBezTo>
                <a:lnTo>
                  <a:pt x="761944" y="190208"/>
                </a:lnTo>
                <a:lnTo>
                  <a:pt x="761944" y="380708"/>
                </a:lnTo>
                <a:cubicBezTo>
                  <a:pt x="761944" y="475958"/>
                  <a:pt x="952444" y="237833"/>
                  <a:pt x="952444" y="475958"/>
                </a:cubicBezTo>
                <a:cubicBezTo>
                  <a:pt x="952444" y="714083"/>
                  <a:pt x="761944" y="475958"/>
                  <a:pt x="761944" y="571208"/>
                </a:cubicBezTo>
                <a:lnTo>
                  <a:pt x="761944" y="761708"/>
                </a:lnTo>
                <a:lnTo>
                  <a:pt x="571444" y="761708"/>
                </a:lnTo>
                <a:cubicBezTo>
                  <a:pt x="476194" y="761708"/>
                  <a:pt x="714319" y="952208"/>
                  <a:pt x="476194" y="952208"/>
                </a:cubicBezTo>
                <a:cubicBezTo>
                  <a:pt x="238069" y="952208"/>
                  <a:pt x="476194" y="761708"/>
                  <a:pt x="380944" y="761708"/>
                </a:cubicBezTo>
                <a:lnTo>
                  <a:pt x="190444" y="761708"/>
                </a:lnTo>
                <a:lnTo>
                  <a:pt x="190444" y="571208"/>
                </a:lnTo>
                <a:cubicBezTo>
                  <a:pt x="190444" y="475958"/>
                  <a:pt x="-56" y="714083"/>
                  <a:pt x="-56" y="475958"/>
                </a:cubicBezTo>
                <a:cubicBezTo>
                  <a:pt x="-56" y="237833"/>
                  <a:pt x="190444" y="475958"/>
                  <a:pt x="190444" y="380708"/>
                </a:cubicBezTo>
                <a:lnTo>
                  <a:pt x="190444" y="190208"/>
                </a:lnTo>
                <a:close/>
              </a:path>
            </a:pathLst>
          </a:custGeom>
          <a:solidFill>
            <a:schemeClr val="accent1"/>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99" name="Google Shape;99;p7"/>
          <p:cNvSpPr txBox="1"/>
          <p:nvPr>
            <p:ph idx="1" type="subTitle"/>
          </p:nvPr>
        </p:nvSpPr>
        <p:spPr>
          <a:xfrm>
            <a:off x="873360" y="1966175"/>
            <a:ext cx="4961100" cy="717900"/>
          </a:xfrm>
          <a:prstGeom prst="rect">
            <a:avLst/>
          </a:prstGeom>
        </p:spPr>
        <p:txBody>
          <a:bodyPr anchorCtr="0" anchor="t" bIns="121900" lIns="121900" spcFirstLastPara="1" rIns="121900" wrap="square" tIns="121900">
            <a:noAutofit/>
          </a:bodyPr>
          <a:lstStyle>
            <a:lvl1pPr lvl="0" rtl="0">
              <a:spcBef>
                <a:spcPts val="0"/>
              </a:spcBef>
              <a:spcAft>
                <a:spcPts val="0"/>
              </a:spcAft>
              <a:buClr>
                <a:schemeClr val="accent1"/>
              </a:buClr>
              <a:buSzPts val="2100"/>
              <a:buNone/>
              <a:defRPr b="1" sz="2100">
                <a:solidFill>
                  <a:schemeClr val="accent1"/>
                </a:solidFill>
              </a:defRPr>
            </a:lvl1pPr>
            <a:lvl2pPr lvl="1" rtl="0">
              <a:spcBef>
                <a:spcPts val="2100"/>
              </a:spcBef>
              <a:spcAft>
                <a:spcPts val="0"/>
              </a:spcAft>
              <a:buClr>
                <a:schemeClr val="accent1"/>
              </a:buClr>
              <a:buSzPts val="2100"/>
              <a:buNone/>
              <a:defRPr b="1" sz="2100">
                <a:solidFill>
                  <a:schemeClr val="accent1"/>
                </a:solidFill>
              </a:defRPr>
            </a:lvl2pPr>
            <a:lvl3pPr lvl="2" rtl="0">
              <a:spcBef>
                <a:spcPts val="2100"/>
              </a:spcBef>
              <a:spcAft>
                <a:spcPts val="0"/>
              </a:spcAft>
              <a:buClr>
                <a:schemeClr val="accent1"/>
              </a:buClr>
              <a:buSzPts val="2100"/>
              <a:buNone/>
              <a:defRPr b="1" sz="2100">
                <a:solidFill>
                  <a:schemeClr val="accent1"/>
                </a:solidFill>
              </a:defRPr>
            </a:lvl3pPr>
            <a:lvl4pPr lvl="3" rtl="0">
              <a:spcBef>
                <a:spcPts val="2100"/>
              </a:spcBef>
              <a:spcAft>
                <a:spcPts val="0"/>
              </a:spcAft>
              <a:buClr>
                <a:schemeClr val="accent1"/>
              </a:buClr>
              <a:buSzPts val="2100"/>
              <a:buNone/>
              <a:defRPr b="1" sz="2100">
                <a:solidFill>
                  <a:schemeClr val="accent1"/>
                </a:solidFill>
              </a:defRPr>
            </a:lvl4pPr>
            <a:lvl5pPr lvl="4" rtl="0">
              <a:spcBef>
                <a:spcPts val="2100"/>
              </a:spcBef>
              <a:spcAft>
                <a:spcPts val="0"/>
              </a:spcAft>
              <a:buClr>
                <a:schemeClr val="accent1"/>
              </a:buClr>
              <a:buSzPts val="2100"/>
              <a:buNone/>
              <a:defRPr b="1" sz="2100">
                <a:solidFill>
                  <a:schemeClr val="accent1"/>
                </a:solidFill>
              </a:defRPr>
            </a:lvl5pPr>
            <a:lvl6pPr lvl="5" rtl="0">
              <a:spcBef>
                <a:spcPts val="2100"/>
              </a:spcBef>
              <a:spcAft>
                <a:spcPts val="0"/>
              </a:spcAft>
              <a:buClr>
                <a:schemeClr val="accent1"/>
              </a:buClr>
              <a:buSzPts val="2100"/>
              <a:buNone/>
              <a:defRPr b="1" sz="2100">
                <a:solidFill>
                  <a:schemeClr val="accent1"/>
                </a:solidFill>
              </a:defRPr>
            </a:lvl6pPr>
            <a:lvl7pPr lvl="6" rtl="0">
              <a:spcBef>
                <a:spcPts val="2100"/>
              </a:spcBef>
              <a:spcAft>
                <a:spcPts val="0"/>
              </a:spcAft>
              <a:buClr>
                <a:schemeClr val="accent1"/>
              </a:buClr>
              <a:buSzPts val="2100"/>
              <a:buNone/>
              <a:defRPr b="1" sz="2100">
                <a:solidFill>
                  <a:schemeClr val="accent1"/>
                </a:solidFill>
              </a:defRPr>
            </a:lvl7pPr>
            <a:lvl8pPr lvl="7" rtl="0">
              <a:spcBef>
                <a:spcPts val="2100"/>
              </a:spcBef>
              <a:spcAft>
                <a:spcPts val="0"/>
              </a:spcAft>
              <a:buClr>
                <a:schemeClr val="accent1"/>
              </a:buClr>
              <a:buSzPts val="2100"/>
              <a:buNone/>
              <a:defRPr b="1" sz="2100">
                <a:solidFill>
                  <a:schemeClr val="accent1"/>
                </a:solidFill>
              </a:defRPr>
            </a:lvl8pPr>
            <a:lvl9pPr lvl="8" rtl="0">
              <a:spcBef>
                <a:spcPts val="2100"/>
              </a:spcBef>
              <a:spcAft>
                <a:spcPts val="2100"/>
              </a:spcAft>
              <a:buClr>
                <a:schemeClr val="accent1"/>
              </a:buClr>
              <a:buSzPts val="2100"/>
              <a:buNone/>
              <a:defRPr b="1" sz="2100">
                <a:solidFill>
                  <a:schemeClr val="accent1"/>
                </a:solidFill>
              </a:defRPr>
            </a:lvl9pPr>
          </a:lstStyle>
          <a:p/>
        </p:txBody>
      </p:sp>
      <p:sp>
        <p:nvSpPr>
          <p:cNvPr id="100" name="Google Shape;100;p7"/>
          <p:cNvSpPr txBox="1"/>
          <p:nvPr>
            <p:ph idx="2" type="subTitle"/>
          </p:nvPr>
        </p:nvSpPr>
        <p:spPr>
          <a:xfrm>
            <a:off x="6464155" y="1966175"/>
            <a:ext cx="4960800" cy="717900"/>
          </a:xfrm>
          <a:prstGeom prst="rect">
            <a:avLst/>
          </a:prstGeom>
        </p:spPr>
        <p:txBody>
          <a:bodyPr anchorCtr="0" anchor="t" bIns="121900" lIns="121900" spcFirstLastPara="1" rIns="121900" wrap="square" tIns="121900">
            <a:noAutofit/>
          </a:bodyPr>
          <a:lstStyle>
            <a:lvl1pPr lvl="0" rtl="0">
              <a:spcBef>
                <a:spcPts val="0"/>
              </a:spcBef>
              <a:spcAft>
                <a:spcPts val="0"/>
              </a:spcAft>
              <a:buClr>
                <a:schemeClr val="accent1"/>
              </a:buClr>
              <a:buSzPts val="2100"/>
              <a:buNone/>
              <a:defRPr b="1" sz="2100">
                <a:solidFill>
                  <a:schemeClr val="accent1"/>
                </a:solidFill>
              </a:defRPr>
            </a:lvl1pPr>
            <a:lvl2pPr lvl="1" rtl="0">
              <a:spcBef>
                <a:spcPts val="2100"/>
              </a:spcBef>
              <a:spcAft>
                <a:spcPts val="0"/>
              </a:spcAft>
              <a:buClr>
                <a:schemeClr val="accent1"/>
              </a:buClr>
              <a:buSzPts val="2100"/>
              <a:buNone/>
              <a:defRPr b="1" sz="2100">
                <a:solidFill>
                  <a:schemeClr val="accent1"/>
                </a:solidFill>
              </a:defRPr>
            </a:lvl2pPr>
            <a:lvl3pPr lvl="2" rtl="0">
              <a:spcBef>
                <a:spcPts val="2100"/>
              </a:spcBef>
              <a:spcAft>
                <a:spcPts val="0"/>
              </a:spcAft>
              <a:buClr>
                <a:schemeClr val="accent1"/>
              </a:buClr>
              <a:buSzPts val="2100"/>
              <a:buNone/>
              <a:defRPr b="1" sz="2100">
                <a:solidFill>
                  <a:schemeClr val="accent1"/>
                </a:solidFill>
              </a:defRPr>
            </a:lvl3pPr>
            <a:lvl4pPr lvl="3" rtl="0">
              <a:spcBef>
                <a:spcPts val="2100"/>
              </a:spcBef>
              <a:spcAft>
                <a:spcPts val="0"/>
              </a:spcAft>
              <a:buClr>
                <a:schemeClr val="accent1"/>
              </a:buClr>
              <a:buSzPts val="2100"/>
              <a:buNone/>
              <a:defRPr b="1" sz="2100">
                <a:solidFill>
                  <a:schemeClr val="accent1"/>
                </a:solidFill>
              </a:defRPr>
            </a:lvl4pPr>
            <a:lvl5pPr lvl="4" rtl="0">
              <a:spcBef>
                <a:spcPts val="2100"/>
              </a:spcBef>
              <a:spcAft>
                <a:spcPts val="0"/>
              </a:spcAft>
              <a:buClr>
                <a:schemeClr val="accent1"/>
              </a:buClr>
              <a:buSzPts val="2100"/>
              <a:buNone/>
              <a:defRPr b="1" sz="2100">
                <a:solidFill>
                  <a:schemeClr val="accent1"/>
                </a:solidFill>
              </a:defRPr>
            </a:lvl5pPr>
            <a:lvl6pPr lvl="5" rtl="0">
              <a:spcBef>
                <a:spcPts val="2100"/>
              </a:spcBef>
              <a:spcAft>
                <a:spcPts val="0"/>
              </a:spcAft>
              <a:buClr>
                <a:schemeClr val="accent1"/>
              </a:buClr>
              <a:buSzPts val="2100"/>
              <a:buNone/>
              <a:defRPr b="1" sz="2100">
                <a:solidFill>
                  <a:schemeClr val="accent1"/>
                </a:solidFill>
              </a:defRPr>
            </a:lvl6pPr>
            <a:lvl7pPr lvl="6" rtl="0">
              <a:spcBef>
                <a:spcPts val="2100"/>
              </a:spcBef>
              <a:spcAft>
                <a:spcPts val="0"/>
              </a:spcAft>
              <a:buClr>
                <a:schemeClr val="accent1"/>
              </a:buClr>
              <a:buSzPts val="2100"/>
              <a:buNone/>
              <a:defRPr b="1" sz="2100">
                <a:solidFill>
                  <a:schemeClr val="accent1"/>
                </a:solidFill>
              </a:defRPr>
            </a:lvl7pPr>
            <a:lvl8pPr lvl="7" rtl="0">
              <a:spcBef>
                <a:spcPts val="2100"/>
              </a:spcBef>
              <a:spcAft>
                <a:spcPts val="0"/>
              </a:spcAft>
              <a:buClr>
                <a:schemeClr val="accent1"/>
              </a:buClr>
              <a:buSzPts val="2100"/>
              <a:buNone/>
              <a:defRPr b="1" sz="2100">
                <a:solidFill>
                  <a:schemeClr val="accent1"/>
                </a:solidFill>
              </a:defRPr>
            </a:lvl8pPr>
            <a:lvl9pPr lvl="8" rtl="0">
              <a:spcBef>
                <a:spcPts val="2100"/>
              </a:spcBef>
              <a:spcAft>
                <a:spcPts val="2100"/>
              </a:spcAft>
              <a:buClr>
                <a:schemeClr val="accent1"/>
              </a:buClr>
              <a:buSzPts val="2100"/>
              <a:buNone/>
              <a:defRPr b="1" sz="2100">
                <a:solidFill>
                  <a:schemeClr val="accent1"/>
                </a:solidFill>
              </a:defRPr>
            </a:lvl9pPr>
          </a:lstStyle>
          <a:p/>
        </p:txBody>
      </p:sp>
      <p:sp>
        <p:nvSpPr>
          <p:cNvPr id="101" name="Google Shape;101;p7"/>
          <p:cNvSpPr txBox="1"/>
          <p:nvPr>
            <p:ph type="title"/>
          </p:nvPr>
        </p:nvSpPr>
        <p:spPr>
          <a:xfrm>
            <a:off x="873350" y="988700"/>
            <a:ext cx="105519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02" name="Google Shape;102;p7"/>
          <p:cNvSpPr txBox="1"/>
          <p:nvPr>
            <p:ph idx="3" type="body"/>
          </p:nvPr>
        </p:nvSpPr>
        <p:spPr>
          <a:xfrm>
            <a:off x="873350" y="2903200"/>
            <a:ext cx="4960800" cy="31185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103" name="Google Shape;103;p7"/>
          <p:cNvSpPr txBox="1"/>
          <p:nvPr>
            <p:ph idx="4" type="body"/>
          </p:nvPr>
        </p:nvSpPr>
        <p:spPr>
          <a:xfrm>
            <a:off x="6464146" y="2891450"/>
            <a:ext cx="4961100" cy="31185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104" name="Google Shape;104;p7"/>
          <p:cNvSpPr/>
          <p:nvPr/>
        </p:nvSpPr>
        <p:spPr>
          <a:xfrm>
            <a:off x="9133042" y="26799"/>
            <a:ext cx="1020931" cy="977265"/>
          </a:xfrm>
          <a:custGeom>
            <a:rect b="b" l="l" r="r" t="t"/>
            <a:pathLst>
              <a:path extrusionOk="0" h="571500" w="573557">
                <a:moveTo>
                  <a:pt x="-68" y="-111"/>
                </a:moveTo>
                <a:lnTo>
                  <a:pt x="573489" y="-111"/>
                </a:lnTo>
                <a:lnTo>
                  <a:pt x="573489" y="190389"/>
                </a:lnTo>
                <a:cubicBezTo>
                  <a:pt x="573489" y="285639"/>
                  <a:pt x="382303" y="47514"/>
                  <a:pt x="382303" y="285639"/>
                </a:cubicBezTo>
                <a:cubicBezTo>
                  <a:pt x="382303" y="523764"/>
                  <a:pt x="573489" y="285639"/>
                  <a:pt x="573489" y="380889"/>
                </a:cubicBezTo>
                <a:lnTo>
                  <a:pt x="573489" y="571389"/>
                </a:lnTo>
                <a:lnTo>
                  <a:pt x="382303" y="571389"/>
                </a:lnTo>
                <a:cubicBezTo>
                  <a:pt x="286710" y="571389"/>
                  <a:pt x="525693" y="380889"/>
                  <a:pt x="286710" y="380889"/>
                </a:cubicBezTo>
                <a:cubicBezTo>
                  <a:pt x="47728" y="380889"/>
                  <a:pt x="286710" y="571389"/>
                  <a:pt x="191118" y="571389"/>
                </a:cubicBezTo>
                <a:lnTo>
                  <a:pt x="-68" y="571389"/>
                </a:lnTo>
                <a:lnTo>
                  <a:pt x="-68" y="380889"/>
                </a:lnTo>
                <a:cubicBezTo>
                  <a:pt x="-68" y="285639"/>
                  <a:pt x="191118" y="523764"/>
                  <a:pt x="191118" y="285639"/>
                </a:cubicBezTo>
                <a:cubicBezTo>
                  <a:pt x="191118" y="47514"/>
                  <a:pt x="-68" y="285639"/>
                  <a:pt x="-68" y="190389"/>
                </a:cubicBezTo>
                <a:lnTo>
                  <a:pt x="-68" y="-111"/>
                </a:lnTo>
                <a:close/>
              </a:path>
            </a:pathLst>
          </a:custGeom>
          <a:solidFill>
            <a:schemeClr val="accent2"/>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105" name="Google Shape;105;p7"/>
          <p:cNvSpPr/>
          <p:nvPr/>
        </p:nvSpPr>
        <p:spPr>
          <a:xfrm flipH="1">
            <a:off x="10833214" y="1969044"/>
            <a:ext cx="1358786" cy="977879"/>
          </a:xfrm>
          <a:custGeom>
            <a:rect b="b" l="l" r="r" t="t"/>
            <a:pathLst>
              <a:path extrusionOk="0" h="922527" w="1232459">
                <a:moveTo>
                  <a:pt x="2424" y="0"/>
                </a:moveTo>
                <a:lnTo>
                  <a:pt x="309933" y="0"/>
                </a:lnTo>
                <a:cubicBezTo>
                  <a:pt x="463687" y="0"/>
                  <a:pt x="79301" y="307509"/>
                  <a:pt x="463687" y="307509"/>
                </a:cubicBezTo>
                <a:cubicBezTo>
                  <a:pt x="848073" y="307509"/>
                  <a:pt x="463687" y="0"/>
                  <a:pt x="617441" y="0"/>
                </a:cubicBezTo>
                <a:lnTo>
                  <a:pt x="924950" y="0"/>
                </a:lnTo>
                <a:lnTo>
                  <a:pt x="924950" y="307509"/>
                </a:lnTo>
                <a:cubicBezTo>
                  <a:pt x="924950" y="461264"/>
                  <a:pt x="1232459" y="76878"/>
                  <a:pt x="1232459" y="461264"/>
                </a:cubicBezTo>
                <a:cubicBezTo>
                  <a:pt x="1232459" y="845649"/>
                  <a:pt x="924950" y="461264"/>
                  <a:pt x="924950" y="615018"/>
                </a:cubicBezTo>
                <a:lnTo>
                  <a:pt x="924950" y="922527"/>
                </a:lnTo>
                <a:lnTo>
                  <a:pt x="617441" y="922527"/>
                </a:lnTo>
                <a:cubicBezTo>
                  <a:pt x="463687" y="922527"/>
                  <a:pt x="848073" y="615018"/>
                  <a:pt x="463687" y="615018"/>
                </a:cubicBezTo>
                <a:cubicBezTo>
                  <a:pt x="79301" y="615018"/>
                  <a:pt x="463687" y="922527"/>
                  <a:pt x="309933" y="922527"/>
                </a:cubicBezTo>
                <a:lnTo>
                  <a:pt x="2424" y="922527"/>
                </a:lnTo>
                <a:lnTo>
                  <a:pt x="2424" y="615018"/>
                </a:lnTo>
                <a:lnTo>
                  <a:pt x="0" y="598985"/>
                </a:lnTo>
                <a:lnTo>
                  <a:pt x="0" y="323542"/>
                </a:lnTo>
                <a:lnTo>
                  <a:pt x="2424" y="307509"/>
                </a:lnTo>
                <a:close/>
              </a:path>
            </a:pathLst>
          </a:custGeom>
          <a:solidFill>
            <a:schemeClr val="accent3"/>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106" name="Google Shape;106;p7"/>
          <p:cNvSpPr/>
          <p:nvPr/>
        </p:nvSpPr>
        <p:spPr>
          <a:xfrm rot="5400000">
            <a:off x="11184507" y="8318"/>
            <a:ext cx="980782" cy="1017270"/>
          </a:xfrm>
          <a:custGeom>
            <a:rect b="b" l="l" r="r" t="t"/>
            <a:pathLst>
              <a:path extrusionOk="0" h="571500" w="573557">
                <a:moveTo>
                  <a:pt x="-68" y="-111"/>
                </a:moveTo>
                <a:lnTo>
                  <a:pt x="573489" y="-111"/>
                </a:lnTo>
                <a:lnTo>
                  <a:pt x="573489" y="190389"/>
                </a:lnTo>
                <a:cubicBezTo>
                  <a:pt x="573489" y="285639"/>
                  <a:pt x="382303" y="47514"/>
                  <a:pt x="382303" y="285639"/>
                </a:cubicBezTo>
                <a:cubicBezTo>
                  <a:pt x="382303" y="523764"/>
                  <a:pt x="573489" y="285639"/>
                  <a:pt x="573489" y="380889"/>
                </a:cubicBezTo>
                <a:lnTo>
                  <a:pt x="573489" y="571389"/>
                </a:lnTo>
                <a:lnTo>
                  <a:pt x="382303" y="571389"/>
                </a:lnTo>
                <a:cubicBezTo>
                  <a:pt x="286710" y="571389"/>
                  <a:pt x="525693" y="380889"/>
                  <a:pt x="286710" y="380889"/>
                </a:cubicBezTo>
                <a:cubicBezTo>
                  <a:pt x="47728" y="380889"/>
                  <a:pt x="286710" y="571389"/>
                  <a:pt x="191118" y="571389"/>
                </a:cubicBezTo>
                <a:lnTo>
                  <a:pt x="-68" y="571389"/>
                </a:lnTo>
                <a:lnTo>
                  <a:pt x="-68" y="-111"/>
                </a:lnTo>
                <a:close/>
              </a:path>
            </a:pathLst>
          </a:custGeom>
          <a:solidFill>
            <a:schemeClr val="accent4"/>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107" name="Google Shape;107;p7"/>
          <p:cNvSpPr/>
          <p:nvPr/>
        </p:nvSpPr>
        <p:spPr>
          <a:xfrm flipH="1" rot="5400000">
            <a:off x="10860511" y="975147"/>
            <a:ext cx="1628775" cy="1017270"/>
          </a:xfrm>
          <a:custGeom>
            <a:rect b="b" l="l" r="r" t="t"/>
            <a:pathLst>
              <a:path extrusionOk="0" h="571500" w="952500">
                <a:moveTo>
                  <a:pt x="190432" y="-111"/>
                </a:moveTo>
                <a:lnTo>
                  <a:pt x="761932" y="-111"/>
                </a:lnTo>
                <a:lnTo>
                  <a:pt x="761932" y="190389"/>
                </a:lnTo>
                <a:cubicBezTo>
                  <a:pt x="761932" y="285639"/>
                  <a:pt x="952432" y="47514"/>
                  <a:pt x="952432" y="285639"/>
                </a:cubicBezTo>
                <a:cubicBezTo>
                  <a:pt x="952432" y="523764"/>
                  <a:pt x="761932" y="285639"/>
                  <a:pt x="761932" y="380889"/>
                </a:cubicBezTo>
                <a:lnTo>
                  <a:pt x="761932" y="571389"/>
                </a:lnTo>
                <a:lnTo>
                  <a:pt x="571432" y="571389"/>
                </a:lnTo>
                <a:cubicBezTo>
                  <a:pt x="476182" y="571389"/>
                  <a:pt x="714307" y="380889"/>
                  <a:pt x="476182" y="380889"/>
                </a:cubicBezTo>
                <a:cubicBezTo>
                  <a:pt x="238057" y="380889"/>
                  <a:pt x="476182" y="571389"/>
                  <a:pt x="380932" y="571389"/>
                </a:cubicBezTo>
                <a:lnTo>
                  <a:pt x="190432" y="571389"/>
                </a:lnTo>
                <a:lnTo>
                  <a:pt x="190432" y="380889"/>
                </a:lnTo>
                <a:cubicBezTo>
                  <a:pt x="190432" y="285639"/>
                  <a:pt x="-68" y="523764"/>
                  <a:pt x="-68" y="285639"/>
                </a:cubicBezTo>
                <a:cubicBezTo>
                  <a:pt x="-68" y="47514"/>
                  <a:pt x="190432" y="285639"/>
                  <a:pt x="190432" y="190389"/>
                </a:cubicBezTo>
                <a:lnTo>
                  <a:pt x="190432" y="-111"/>
                </a:lnTo>
                <a:close/>
              </a:path>
            </a:pathLst>
          </a:custGeom>
          <a:solidFill>
            <a:schemeClr val="accent2"/>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108" name="Google Shape;108;p7"/>
          <p:cNvSpPr/>
          <p:nvPr/>
        </p:nvSpPr>
        <p:spPr>
          <a:xfrm>
            <a:off x="9813109" y="26563"/>
            <a:ext cx="1695450" cy="977265"/>
          </a:xfrm>
          <a:custGeom>
            <a:rect b="b" l="l" r="r" t="t"/>
            <a:pathLst>
              <a:path extrusionOk="0" h="571500" w="952500">
                <a:moveTo>
                  <a:pt x="190432" y="-111"/>
                </a:moveTo>
                <a:lnTo>
                  <a:pt x="761932" y="-111"/>
                </a:lnTo>
                <a:lnTo>
                  <a:pt x="761932" y="190389"/>
                </a:lnTo>
                <a:cubicBezTo>
                  <a:pt x="761932" y="285639"/>
                  <a:pt x="952432" y="47514"/>
                  <a:pt x="952432" y="285639"/>
                </a:cubicBezTo>
                <a:cubicBezTo>
                  <a:pt x="952432" y="523764"/>
                  <a:pt x="761932" y="285639"/>
                  <a:pt x="761932" y="380889"/>
                </a:cubicBezTo>
                <a:lnTo>
                  <a:pt x="761932" y="571389"/>
                </a:lnTo>
                <a:lnTo>
                  <a:pt x="571432" y="571389"/>
                </a:lnTo>
                <a:cubicBezTo>
                  <a:pt x="476182" y="571389"/>
                  <a:pt x="714307" y="380889"/>
                  <a:pt x="476182" y="380889"/>
                </a:cubicBezTo>
                <a:cubicBezTo>
                  <a:pt x="238057" y="380889"/>
                  <a:pt x="476182" y="571389"/>
                  <a:pt x="380932" y="571389"/>
                </a:cubicBezTo>
                <a:lnTo>
                  <a:pt x="190432" y="571389"/>
                </a:lnTo>
                <a:lnTo>
                  <a:pt x="190432" y="380889"/>
                </a:lnTo>
                <a:cubicBezTo>
                  <a:pt x="190432" y="285639"/>
                  <a:pt x="-68" y="523764"/>
                  <a:pt x="-68" y="285639"/>
                </a:cubicBezTo>
                <a:cubicBezTo>
                  <a:pt x="-68" y="47514"/>
                  <a:pt x="190432" y="285639"/>
                  <a:pt x="190432" y="190389"/>
                </a:cubicBezTo>
                <a:lnTo>
                  <a:pt x="190432" y="-111"/>
                </a:lnTo>
                <a:close/>
              </a:path>
            </a:pathLst>
          </a:custGeom>
          <a:solidFill>
            <a:schemeClr val="accent3"/>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109" name="Google Shape;109;p7"/>
          <p:cNvSpPr/>
          <p:nvPr/>
        </p:nvSpPr>
        <p:spPr>
          <a:xfrm rot="5400000">
            <a:off x="-508383" y="6128530"/>
            <a:ext cx="1131345" cy="114589"/>
          </a:xfrm>
          <a:custGeom>
            <a:rect b="b" l="l" r="r" t="t"/>
            <a:pathLst>
              <a:path extrusionOk="0" h="87640" w="919793">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5 One column">
  <p:cSld name="CUSTOM_5">
    <p:spTree>
      <p:nvGrpSpPr>
        <p:cNvPr id="110" name="Shape 110"/>
        <p:cNvGrpSpPr/>
        <p:nvPr/>
      </p:nvGrpSpPr>
      <p:grpSpPr>
        <a:xfrm>
          <a:off x="0" y="0"/>
          <a:ext cx="0" cy="0"/>
          <a:chOff x="0" y="0"/>
          <a:chExt cx="0" cy="0"/>
        </a:xfrm>
      </p:grpSpPr>
      <p:sp>
        <p:nvSpPr>
          <p:cNvPr id="111" name="Google Shape;111;p8"/>
          <p:cNvSpPr/>
          <p:nvPr/>
        </p:nvSpPr>
        <p:spPr>
          <a:xfrm rot="10800000">
            <a:off x="10112810" y="1929384"/>
            <a:ext cx="1139390" cy="1075267"/>
          </a:xfrm>
          <a:custGeom>
            <a:rect b="b" l="l" r="r" t="t"/>
            <a:pathLst>
              <a:path extrusionOk="0" h="1075267" w="1139390">
                <a:moveTo>
                  <a:pt x="1098700" y="0"/>
                </a:moveTo>
                <a:lnTo>
                  <a:pt x="1096183" y="0"/>
                </a:lnTo>
                <a:lnTo>
                  <a:pt x="1096183" y="78903"/>
                </a:lnTo>
                <a:lnTo>
                  <a:pt x="756996" y="78903"/>
                </a:lnTo>
                <a:cubicBezTo>
                  <a:pt x="587402" y="78903"/>
                  <a:pt x="1011386" y="404538"/>
                  <a:pt x="587402" y="404538"/>
                </a:cubicBezTo>
                <a:cubicBezTo>
                  <a:pt x="163417" y="404538"/>
                  <a:pt x="587402" y="78903"/>
                  <a:pt x="417808" y="78903"/>
                </a:cubicBezTo>
                <a:lnTo>
                  <a:pt x="86033" y="78903"/>
                </a:lnTo>
                <a:lnTo>
                  <a:pt x="86033" y="84583"/>
                </a:lnTo>
                <a:lnTo>
                  <a:pt x="80436" y="84583"/>
                </a:lnTo>
                <a:lnTo>
                  <a:pt x="80436" y="406613"/>
                </a:lnTo>
                <a:cubicBezTo>
                  <a:pt x="80436" y="569431"/>
                  <a:pt x="419624" y="162387"/>
                  <a:pt x="419624" y="569431"/>
                </a:cubicBezTo>
                <a:cubicBezTo>
                  <a:pt x="419624" y="976473"/>
                  <a:pt x="80436" y="569431"/>
                  <a:pt x="80436" y="732248"/>
                </a:cubicBezTo>
                <a:lnTo>
                  <a:pt x="80436" y="1057883"/>
                </a:lnTo>
                <a:lnTo>
                  <a:pt x="0" y="1057883"/>
                </a:lnTo>
                <a:lnTo>
                  <a:pt x="0" y="1062627"/>
                </a:lnTo>
                <a:lnTo>
                  <a:pt x="83751" y="1062627"/>
                </a:lnTo>
                <a:lnTo>
                  <a:pt x="83751" y="1075267"/>
                </a:lnTo>
                <a:lnTo>
                  <a:pt x="87087" y="1075267"/>
                </a:lnTo>
                <a:lnTo>
                  <a:pt x="87087" y="1032398"/>
                </a:lnTo>
                <a:lnTo>
                  <a:pt x="426275" y="1032398"/>
                </a:lnTo>
                <a:cubicBezTo>
                  <a:pt x="595869" y="1032398"/>
                  <a:pt x="171884" y="706763"/>
                  <a:pt x="595869" y="706763"/>
                </a:cubicBezTo>
                <a:cubicBezTo>
                  <a:pt x="1019853" y="706763"/>
                  <a:pt x="595869" y="1032398"/>
                  <a:pt x="765463" y="1032398"/>
                </a:cubicBezTo>
                <a:lnTo>
                  <a:pt x="1104650" y="1032398"/>
                </a:lnTo>
                <a:lnTo>
                  <a:pt x="1104650" y="1075267"/>
                </a:lnTo>
                <a:lnTo>
                  <a:pt x="1107167" y="1075267"/>
                </a:lnTo>
                <a:lnTo>
                  <a:pt x="1107167" y="1038822"/>
                </a:lnTo>
                <a:lnTo>
                  <a:pt x="1139390" y="1038822"/>
                </a:lnTo>
                <a:lnTo>
                  <a:pt x="1139390" y="750089"/>
                </a:lnTo>
                <a:cubicBezTo>
                  <a:pt x="1139390" y="580495"/>
                  <a:pt x="813756" y="1004480"/>
                  <a:pt x="813756" y="580495"/>
                </a:cubicBezTo>
                <a:cubicBezTo>
                  <a:pt x="813756" y="156511"/>
                  <a:pt x="1139390" y="580495"/>
                  <a:pt x="1139390" y="410902"/>
                </a:cubicBezTo>
                <a:lnTo>
                  <a:pt x="1139390" y="88226"/>
                </a:lnTo>
                <a:lnTo>
                  <a:pt x="1098700" y="88226"/>
                </a:lnTo>
                <a:lnTo>
                  <a:pt x="1098700" y="0"/>
                </a:lnTo>
                <a:close/>
              </a:path>
            </a:pathLst>
          </a:custGeom>
          <a:solidFill>
            <a:schemeClr val="accent4"/>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112" name="Google Shape;112;p8"/>
          <p:cNvSpPr/>
          <p:nvPr/>
        </p:nvSpPr>
        <p:spPr>
          <a:xfrm>
            <a:off x="9808462" y="2586292"/>
            <a:ext cx="1695450" cy="1628775"/>
          </a:xfrm>
          <a:custGeom>
            <a:rect b="b" l="l" r="r" t="t"/>
            <a:pathLst>
              <a:path extrusionOk="0" h="952500" w="952500">
                <a:moveTo>
                  <a:pt x="190444" y="190208"/>
                </a:moveTo>
                <a:lnTo>
                  <a:pt x="380944" y="190208"/>
                </a:lnTo>
                <a:cubicBezTo>
                  <a:pt x="476194" y="190208"/>
                  <a:pt x="238069" y="-292"/>
                  <a:pt x="476194" y="-292"/>
                </a:cubicBezTo>
                <a:cubicBezTo>
                  <a:pt x="714319" y="-292"/>
                  <a:pt x="476194" y="190208"/>
                  <a:pt x="571444" y="190208"/>
                </a:cubicBezTo>
                <a:lnTo>
                  <a:pt x="761944" y="190208"/>
                </a:lnTo>
                <a:lnTo>
                  <a:pt x="761944" y="380708"/>
                </a:lnTo>
                <a:cubicBezTo>
                  <a:pt x="761944" y="475958"/>
                  <a:pt x="952444" y="237833"/>
                  <a:pt x="952444" y="475958"/>
                </a:cubicBezTo>
                <a:cubicBezTo>
                  <a:pt x="952444" y="714083"/>
                  <a:pt x="761944" y="475958"/>
                  <a:pt x="761944" y="571208"/>
                </a:cubicBezTo>
                <a:lnTo>
                  <a:pt x="761944" y="761708"/>
                </a:lnTo>
                <a:lnTo>
                  <a:pt x="571444" y="761708"/>
                </a:lnTo>
                <a:cubicBezTo>
                  <a:pt x="476194" y="761708"/>
                  <a:pt x="714319" y="952208"/>
                  <a:pt x="476194" y="952208"/>
                </a:cubicBezTo>
                <a:cubicBezTo>
                  <a:pt x="238069" y="952208"/>
                  <a:pt x="476194" y="761708"/>
                  <a:pt x="380944" y="761708"/>
                </a:cubicBezTo>
                <a:lnTo>
                  <a:pt x="190444" y="761708"/>
                </a:lnTo>
                <a:lnTo>
                  <a:pt x="190444" y="571208"/>
                </a:lnTo>
                <a:cubicBezTo>
                  <a:pt x="190444" y="475958"/>
                  <a:pt x="-56" y="714083"/>
                  <a:pt x="-56" y="475958"/>
                </a:cubicBezTo>
                <a:cubicBezTo>
                  <a:pt x="-56" y="237833"/>
                  <a:pt x="190444" y="475958"/>
                  <a:pt x="190444" y="380708"/>
                </a:cubicBezTo>
                <a:lnTo>
                  <a:pt x="190444" y="190208"/>
                </a:lnTo>
                <a:close/>
              </a:path>
            </a:pathLst>
          </a:custGeom>
          <a:solidFill>
            <a:schemeClr val="accent2"/>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113" name="Google Shape;113;p8"/>
          <p:cNvSpPr txBox="1"/>
          <p:nvPr>
            <p:ph idx="1" type="subTitle"/>
          </p:nvPr>
        </p:nvSpPr>
        <p:spPr>
          <a:xfrm>
            <a:off x="957075" y="2664175"/>
            <a:ext cx="7794000" cy="717900"/>
          </a:xfrm>
          <a:prstGeom prst="rect">
            <a:avLst/>
          </a:prstGeom>
        </p:spPr>
        <p:txBody>
          <a:bodyPr anchorCtr="0" anchor="t" bIns="121900" lIns="121900" spcFirstLastPara="1" rIns="121900" wrap="square" tIns="121900">
            <a:noAutofit/>
          </a:bodyPr>
          <a:lstStyle>
            <a:lvl1pPr lvl="0" rtl="0">
              <a:spcBef>
                <a:spcPts val="0"/>
              </a:spcBef>
              <a:spcAft>
                <a:spcPts val="0"/>
              </a:spcAft>
              <a:buClr>
                <a:schemeClr val="accent1"/>
              </a:buClr>
              <a:buSzPts val="2100"/>
              <a:buNone/>
              <a:defRPr b="1" sz="2100">
                <a:solidFill>
                  <a:schemeClr val="accent1"/>
                </a:solidFill>
              </a:defRPr>
            </a:lvl1pPr>
            <a:lvl2pPr lvl="1" rtl="0">
              <a:spcBef>
                <a:spcPts val="2100"/>
              </a:spcBef>
              <a:spcAft>
                <a:spcPts val="0"/>
              </a:spcAft>
              <a:buClr>
                <a:schemeClr val="accent1"/>
              </a:buClr>
              <a:buSzPts val="2100"/>
              <a:buNone/>
              <a:defRPr b="1" sz="2100">
                <a:solidFill>
                  <a:schemeClr val="accent1"/>
                </a:solidFill>
              </a:defRPr>
            </a:lvl2pPr>
            <a:lvl3pPr lvl="2" rtl="0">
              <a:spcBef>
                <a:spcPts val="2100"/>
              </a:spcBef>
              <a:spcAft>
                <a:spcPts val="0"/>
              </a:spcAft>
              <a:buClr>
                <a:schemeClr val="accent1"/>
              </a:buClr>
              <a:buSzPts val="2100"/>
              <a:buNone/>
              <a:defRPr b="1" sz="2100">
                <a:solidFill>
                  <a:schemeClr val="accent1"/>
                </a:solidFill>
              </a:defRPr>
            </a:lvl3pPr>
            <a:lvl4pPr lvl="3" rtl="0">
              <a:spcBef>
                <a:spcPts val="2100"/>
              </a:spcBef>
              <a:spcAft>
                <a:spcPts val="0"/>
              </a:spcAft>
              <a:buClr>
                <a:schemeClr val="accent1"/>
              </a:buClr>
              <a:buSzPts val="2100"/>
              <a:buNone/>
              <a:defRPr b="1" sz="2100">
                <a:solidFill>
                  <a:schemeClr val="accent1"/>
                </a:solidFill>
              </a:defRPr>
            </a:lvl4pPr>
            <a:lvl5pPr lvl="4" rtl="0">
              <a:spcBef>
                <a:spcPts val="2100"/>
              </a:spcBef>
              <a:spcAft>
                <a:spcPts val="0"/>
              </a:spcAft>
              <a:buClr>
                <a:schemeClr val="accent1"/>
              </a:buClr>
              <a:buSzPts val="2100"/>
              <a:buNone/>
              <a:defRPr b="1" sz="2100">
                <a:solidFill>
                  <a:schemeClr val="accent1"/>
                </a:solidFill>
              </a:defRPr>
            </a:lvl5pPr>
            <a:lvl6pPr lvl="5" rtl="0">
              <a:spcBef>
                <a:spcPts val="2100"/>
              </a:spcBef>
              <a:spcAft>
                <a:spcPts val="0"/>
              </a:spcAft>
              <a:buClr>
                <a:schemeClr val="accent1"/>
              </a:buClr>
              <a:buSzPts val="2100"/>
              <a:buNone/>
              <a:defRPr b="1" sz="2100">
                <a:solidFill>
                  <a:schemeClr val="accent1"/>
                </a:solidFill>
              </a:defRPr>
            </a:lvl6pPr>
            <a:lvl7pPr lvl="6" rtl="0">
              <a:spcBef>
                <a:spcPts val="2100"/>
              </a:spcBef>
              <a:spcAft>
                <a:spcPts val="0"/>
              </a:spcAft>
              <a:buClr>
                <a:schemeClr val="accent1"/>
              </a:buClr>
              <a:buSzPts val="2100"/>
              <a:buNone/>
              <a:defRPr b="1" sz="2100">
                <a:solidFill>
                  <a:schemeClr val="accent1"/>
                </a:solidFill>
              </a:defRPr>
            </a:lvl7pPr>
            <a:lvl8pPr lvl="7" rtl="0">
              <a:spcBef>
                <a:spcPts val="2100"/>
              </a:spcBef>
              <a:spcAft>
                <a:spcPts val="0"/>
              </a:spcAft>
              <a:buClr>
                <a:schemeClr val="accent1"/>
              </a:buClr>
              <a:buSzPts val="2100"/>
              <a:buNone/>
              <a:defRPr b="1" sz="2100">
                <a:solidFill>
                  <a:schemeClr val="accent1"/>
                </a:solidFill>
              </a:defRPr>
            </a:lvl8pPr>
            <a:lvl9pPr lvl="8" rtl="0">
              <a:spcBef>
                <a:spcPts val="2100"/>
              </a:spcBef>
              <a:spcAft>
                <a:spcPts val="2100"/>
              </a:spcAft>
              <a:buClr>
                <a:schemeClr val="accent1"/>
              </a:buClr>
              <a:buSzPts val="2100"/>
              <a:buNone/>
              <a:defRPr b="1" sz="2100">
                <a:solidFill>
                  <a:schemeClr val="accent1"/>
                </a:solidFill>
              </a:defRPr>
            </a:lvl9pPr>
          </a:lstStyle>
          <a:p/>
        </p:txBody>
      </p:sp>
      <p:sp>
        <p:nvSpPr>
          <p:cNvPr id="114" name="Google Shape;114;p8"/>
          <p:cNvSpPr txBox="1"/>
          <p:nvPr>
            <p:ph type="title"/>
          </p:nvPr>
        </p:nvSpPr>
        <p:spPr>
          <a:xfrm>
            <a:off x="957075" y="1614375"/>
            <a:ext cx="77940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15" name="Google Shape;115;p8"/>
          <p:cNvSpPr txBox="1"/>
          <p:nvPr>
            <p:ph idx="2" type="body"/>
          </p:nvPr>
        </p:nvSpPr>
        <p:spPr>
          <a:xfrm>
            <a:off x="957075" y="3324350"/>
            <a:ext cx="7794000" cy="20703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116" name="Google Shape;116;p8"/>
          <p:cNvSpPr/>
          <p:nvPr/>
        </p:nvSpPr>
        <p:spPr>
          <a:xfrm rot="-5400000">
            <a:off x="9842845" y="4872075"/>
            <a:ext cx="1628775" cy="1017270"/>
          </a:xfrm>
          <a:custGeom>
            <a:rect b="b" l="l" r="r" t="t"/>
            <a:pathLst>
              <a:path extrusionOk="0" h="571500" w="952500">
                <a:moveTo>
                  <a:pt x="190447" y="-273"/>
                </a:moveTo>
                <a:lnTo>
                  <a:pt x="380947" y="-273"/>
                </a:lnTo>
                <a:cubicBezTo>
                  <a:pt x="476197" y="-273"/>
                  <a:pt x="238072" y="190227"/>
                  <a:pt x="476197" y="190227"/>
                </a:cubicBezTo>
                <a:cubicBezTo>
                  <a:pt x="714322" y="190227"/>
                  <a:pt x="476197" y="-273"/>
                  <a:pt x="571447" y="-273"/>
                </a:cubicBezTo>
                <a:lnTo>
                  <a:pt x="761947" y="-273"/>
                </a:lnTo>
                <a:lnTo>
                  <a:pt x="761947" y="190227"/>
                </a:lnTo>
                <a:cubicBezTo>
                  <a:pt x="761947" y="285477"/>
                  <a:pt x="952447" y="47352"/>
                  <a:pt x="952447" y="285477"/>
                </a:cubicBezTo>
                <a:cubicBezTo>
                  <a:pt x="952447" y="523602"/>
                  <a:pt x="761947" y="285477"/>
                  <a:pt x="761947" y="380727"/>
                </a:cubicBezTo>
                <a:lnTo>
                  <a:pt x="761947" y="571227"/>
                </a:lnTo>
                <a:lnTo>
                  <a:pt x="571447" y="571227"/>
                </a:lnTo>
                <a:cubicBezTo>
                  <a:pt x="476197" y="571227"/>
                  <a:pt x="714322" y="380727"/>
                  <a:pt x="476197" y="380727"/>
                </a:cubicBezTo>
                <a:cubicBezTo>
                  <a:pt x="238072" y="380727"/>
                  <a:pt x="476197" y="571227"/>
                  <a:pt x="380947" y="571227"/>
                </a:cubicBezTo>
                <a:lnTo>
                  <a:pt x="190447" y="571227"/>
                </a:lnTo>
                <a:lnTo>
                  <a:pt x="190447" y="380727"/>
                </a:lnTo>
                <a:cubicBezTo>
                  <a:pt x="190447" y="285477"/>
                  <a:pt x="-54" y="523602"/>
                  <a:pt x="-54" y="285477"/>
                </a:cubicBezTo>
                <a:cubicBezTo>
                  <a:pt x="-54" y="47352"/>
                  <a:pt x="190447" y="285477"/>
                  <a:pt x="190447" y="190227"/>
                </a:cubicBezTo>
                <a:lnTo>
                  <a:pt x="190447" y="-273"/>
                </a:lnTo>
                <a:close/>
              </a:path>
            </a:pathLst>
          </a:custGeom>
          <a:solidFill>
            <a:schemeClr val="accent1"/>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117" name="Google Shape;117;p8"/>
          <p:cNvSpPr/>
          <p:nvPr/>
        </p:nvSpPr>
        <p:spPr>
          <a:xfrm flipH="1">
            <a:off x="10833214" y="1960007"/>
            <a:ext cx="1358786" cy="977879"/>
          </a:xfrm>
          <a:custGeom>
            <a:rect b="b" l="l" r="r" t="t"/>
            <a:pathLst>
              <a:path extrusionOk="0" h="922527" w="1232459">
                <a:moveTo>
                  <a:pt x="2424" y="0"/>
                </a:moveTo>
                <a:lnTo>
                  <a:pt x="309933" y="0"/>
                </a:lnTo>
                <a:cubicBezTo>
                  <a:pt x="463687" y="0"/>
                  <a:pt x="79301" y="307509"/>
                  <a:pt x="463687" y="307509"/>
                </a:cubicBezTo>
                <a:cubicBezTo>
                  <a:pt x="848073" y="307509"/>
                  <a:pt x="463687" y="0"/>
                  <a:pt x="617441" y="0"/>
                </a:cubicBezTo>
                <a:lnTo>
                  <a:pt x="924950" y="0"/>
                </a:lnTo>
                <a:lnTo>
                  <a:pt x="924950" y="307509"/>
                </a:lnTo>
                <a:cubicBezTo>
                  <a:pt x="924950" y="461264"/>
                  <a:pt x="1232459" y="76878"/>
                  <a:pt x="1232459" y="461264"/>
                </a:cubicBezTo>
                <a:cubicBezTo>
                  <a:pt x="1232459" y="845649"/>
                  <a:pt x="924950" y="461264"/>
                  <a:pt x="924950" y="615018"/>
                </a:cubicBezTo>
                <a:lnTo>
                  <a:pt x="924950" y="922527"/>
                </a:lnTo>
                <a:lnTo>
                  <a:pt x="617441" y="922527"/>
                </a:lnTo>
                <a:cubicBezTo>
                  <a:pt x="463687" y="922527"/>
                  <a:pt x="848073" y="615018"/>
                  <a:pt x="463687" y="615018"/>
                </a:cubicBezTo>
                <a:cubicBezTo>
                  <a:pt x="79301" y="615018"/>
                  <a:pt x="463687" y="922527"/>
                  <a:pt x="309933" y="922527"/>
                </a:cubicBezTo>
                <a:lnTo>
                  <a:pt x="2424" y="922527"/>
                </a:lnTo>
                <a:lnTo>
                  <a:pt x="2424" y="615018"/>
                </a:lnTo>
                <a:lnTo>
                  <a:pt x="0" y="598985"/>
                </a:lnTo>
                <a:lnTo>
                  <a:pt x="0" y="323542"/>
                </a:lnTo>
                <a:lnTo>
                  <a:pt x="2424" y="307509"/>
                </a:lnTo>
                <a:close/>
              </a:path>
            </a:pathLst>
          </a:custGeom>
          <a:solidFill>
            <a:schemeClr val="accent3"/>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118" name="Google Shape;118;p8"/>
          <p:cNvSpPr/>
          <p:nvPr/>
        </p:nvSpPr>
        <p:spPr>
          <a:xfrm rot="5400000">
            <a:off x="11184507" y="-719"/>
            <a:ext cx="980782" cy="1017270"/>
          </a:xfrm>
          <a:custGeom>
            <a:rect b="b" l="l" r="r" t="t"/>
            <a:pathLst>
              <a:path extrusionOk="0" h="571500" w="573557">
                <a:moveTo>
                  <a:pt x="-68" y="-111"/>
                </a:moveTo>
                <a:lnTo>
                  <a:pt x="573489" y="-111"/>
                </a:lnTo>
                <a:lnTo>
                  <a:pt x="573489" y="190389"/>
                </a:lnTo>
                <a:cubicBezTo>
                  <a:pt x="573489" y="285639"/>
                  <a:pt x="382303" y="47514"/>
                  <a:pt x="382303" y="285639"/>
                </a:cubicBezTo>
                <a:cubicBezTo>
                  <a:pt x="382303" y="523764"/>
                  <a:pt x="573489" y="285639"/>
                  <a:pt x="573489" y="380889"/>
                </a:cubicBezTo>
                <a:lnTo>
                  <a:pt x="573489" y="571389"/>
                </a:lnTo>
                <a:lnTo>
                  <a:pt x="382303" y="571389"/>
                </a:lnTo>
                <a:cubicBezTo>
                  <a:pt x="286710" y="571389"/>
                  <a:pt x="525693" y="380889"/>
                  <a:pt x="286710" y="380889"/>
                </a:cubicBezTo>
                <a:cubicBezTo>
                  <a:pt x="47728" y="380889"/>
                  <a:pt x="286710" y="571389"/>
                  <a:pt x="191118" y="571389"/>
                </a:cubicBezTo>
                <a:lnTo>
                  <a:pt x="-68" y="571389"/>
                </a:lnTo>
                <a:lnTo>
                  <a:pt x="-68" y="-111"/>
                </a:lnTo>
                <a:close/>
              </a:path>
            </a:pathLst>
          </a:custGeom>
          <a:solidFill>
            <a:schemeClr val="accent4"/>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119" name="Google Shape;119;p8"/>
          <p:cNvSpPr/>
          <p:nvPr/>
        </p:nvSpPr>
        <p:spPr>
          <a:xfrm flipH="1" rot="5400000">
            <a:off x="11022020" y="2750537"/>
            <a:ext cx="1305756" cy="1017270"/>
          </a:xfrm>
          <a:custGeom>
            <a:rect b="b" l="l" r="r" t="t"/>
            <a:pathLst>
              <a:path extrusionOk="0" h="571500" w="763600">
                <a:moveTo>
                  <a:pt x="-56" y="-292"/>
                </a:moveTo>
                <a:lnTo>
                  <a:pt x="572644" y="-292"/>
                </a:lnTo>
                <a:lnTo>
                  <a:pt x="572644" y="190208"/>
                </a:lnTo>
                <a:cubicBezTo>
                  <a:pt x="572644" y="285458"/>
                  <a:pt x="763544" y="47333"/>
                  <a:pt x="763544" y="285458"/>
                </a:cubicBezTo>
                <a:cubicBezTo>
                  <a:pt x="763544" y="523583"/>
                  <a:pt x="572644" y="285458"/>
                  <a:pt x="572644" y="380708"/>
                </a:cubicBezTo>
                <a:lnTo>
                  <a:pt x="572644" y="571208"/>
                </a:lnTo>
                <a:lnTo>
                  <a:pt x="381744" y="571208"/>
                </a:lnTo>
                <a:cubicBezTo>
                  <a:pt x="286294" y="571208"/>
                  <a:pt x="524914" y="380708"/>
                  <a:pt x="286294" y="380708"/>
                </a:cubicBezTo>
                <a:cubicBezTo>
                  <a:pt x="47674" y="380708"/>
                  <a:pt x="286294" y="571208"/>
                  <a:pt x="190844" y="571208"/>
                </a:cubicBezTo>
                <a:lnTo>
                  <a:pt x="-56" y="571208"/>
                </a:lnTo>
                <a:lnTo>
                  <a:pt x="-56" y="380708"/>
                </a:lnTo>
                <a:cubicBezTo>
                  <a:pt x="-56" y="285458"/>
                  <a:pt x="190844" y="523583"/>
                  <a:pt x="190844" y="285458"/>
                </a:cubicBezTo>
                <a:cubicBezTo>
                  <a:pt x="190844" y="47333"/>
                  <a:pt x="-56" y="285458"/>
                  <a:pt x="-56" y="190208"/>
                </a:cubicBezTo>
                <a:lnTo>
                  <a:pt x="-56" y="-292"/>
                </a:lnTo>
                <a:close/>
              </a:path>
            </a:pathLst>
          </a:custGeom>
          <a:solidFill>
            <a:schemeClr val="accent1"/>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120" name="Google Shape;120;p8"/>
          <p:cNvSpPr/>
          <p:nvPr/>
        </p:nvSpPr>
        <p:spPr>
          <a:xfrm flipH="1" rot="5400000">
            <a:off x="10861670" y="3893919"/>
            <a:ext cx="1628775" cy="1017270"/>
          </a:xfrm>
          <a:custGeom>
            <a:rect b="b" l="l" r="r" t="t"/>
            <a:pathLst>
              <a:path extrusionOk="0" h="571500" w="952500">
                <a:moveTo>
                  <a:pt x="190432" y="-111"/>
                </a:moveTo>
                <a:lnTo>
                  <a:pt x="761932" y="-111"/>
                </a:lnTo>
                <a:lnTo>
                  <a:pt x="761932" y="190389"/>
                </a:lnTo>
                <a:cubicBezTo>
                  <a:pt x="761932" y="285639"/>
                  <a:pt x="952432" y="47514"/>
                  <a:pt x="952432" y="285639"/>
                </a:cubicBezTo>
                <a:cubicBezTo>
                  <a:pt x="952432" y="523764"/>
                  <a:pt x="761932" y="285639"/>
                  <a:pt x="761932" y="380889"/>
                </a:cubicBezTo>
                <a:lnTo>
                  <a:pt x="761932" y="571389"/>
                </a:lnTo>
                <a:lnTo>
                  <a:pt x="571432" y="571389"/>
                </a:lnTo>
                <a:cubicBezTo>
                  <a:pt x="476182" y="571389"/>
                  <a:pt x="714307" y="380889"/>
                  <a:pt x="476182" y="380889"/>
                </a:cubicBezTo>
                <a:cubicBezTo>
                  <a:pt x="238057" y="380889"/>
                  <a:pt x="476182" y="571389"/>
                  <a:pt x="380932" y="571389"/>
                </a:cubicBezTo>
                <a:lnTo>
                  <a:pt x="190432" y="571389"/>
                </a:lnTo>
                <a:lnTo>
                  <a:pt x="190432" y="380889"/>
                </a:lnTo>
                <a:cubicBezTo>
                  <a:pt x="190432" y="285639"/>
                  <a:pt x="-68" y="523764"/>
                  <a:pt x="-68" y="285639"/>
                </a:cubicBezTo>
                <a:cubicBezTo>
                  <a:pt x="-68" y="47514"/>
                  <a:pt x="190432" y="285639"/>
                  <a:pt x="190432" y="190389"/>
                </a:cubicBezTo>
                <a:lnTo>
                  <a:pt x="190432" y="-111"/>
                </a:lnTo>
                <a:close/>
              </a:path>
            </a:pathLst>
          </a:custGeom>
          <a:solidFill>
            <a:schemeClr val="accent4"/>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121" name="Google Shape;121;p8"/>
          <p:cNvSpPr/>
          <p:nvPr/>
        </p:nvSpPr>
        <p:spPr>
          <a:xfrm flipH="1">
            <a:off x="10826706" y="4884826"/>
            <a:ext cx="1358786" cy="977879"/>
          </a:xfrm>
          <a:custGeom>
            <a:rect b="b" l="l" r="r" t="t"/>
            <a:pathLst>
              <a:path extrusionOk="0" h="922527" w="1232459">
                <a:moveTo>
                  <a:pt x="2424" y="0"/>
                </a:moveTo>
                <a:lnTo>
                  <a:pt x="309933" y="0"/>
                </a:lnTo>
                <a:cubicBezTo>
                  <a:pt x="463687" y="0"/>
                  <a:pt x="79301" y="307509"/>
                  <a:pt x="463687" y="307509"/>
                </a:cubicBezTo>
                <a:cubicBezTo>
                  <a:pt x="848073" y="307509"/>
                  <a:pt x="463687" y="0"/>
                  <a:pt x="617441" y="0"/>
                </a:cubicBezTo>
                <a:lnTo>
                  <a:pt x="924950" y="0"/>
                </a:lnTo>
                <a:lnTo>
                  <a:pt x="924950" y="307509"/>
                </a:lnTo>
                <a:cubicBezTo>
                  <a:pt x="924950" y="461264"/>
                  <a:pt x="1232459" y="76878"/>
                  <a:pt x="1232459" y="461264"/>
                </a:cubicBezTo>
                <a:cubicBezTo>
                  <a:pt x="1232459" y="845649"/>
                  <a:pt x="924950" y="461264"/>
                  <a:pt x="924950" y="615018"/>
                </a:cubicBezTo>
                <a:lnTo>
                  <a:pt x="924950" y="922527"/>
                </a:lnTo>
                <a:lnTo>
                  <a:pt x="617441" y="922527"/>
                </a:lnTo>
                <a:cubicBezTo>
                  <a:pt x="463687" y="922527"/>
                  <a:pt x="848073" y="615018"/>
                  <a:pt x="463687" y="615018"/>
                </a:cubicBezTo>
                <a:cubicBezTo>
                  <a:pt x="79301" y="615018"/>
                  <a:pt x="463687" y="922527"/>
                  <a:pt x="309933" y="922527"/>
                </a:cubicBezTo>
                <a:lnTo>
                  <a:pt x="2424" y="922527"/>
                </a:lnTo>
                <a:lnTo>
                  <a:pt x="2424" y="615018"/>
                </a:lnTo>
                <a:lnTo>
                  <a:pt x="0" y="598985"/>
                </a:lnTo>
                <a:lnTo>
                  <a:pt x="0" y="323542"/>
                </a:lnTo>
                <a:lnTo>
                  <a:pt x="2424" y="307509"/>
                </a:lnTo>
                <a:close/>
              </a:path>
            </a:pathLst>
          </a:custGeom>
          <a:solidFill>
            <a:schemeClr val="accent2"/>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122" name="Google Shape;122;p8"/>
          <p:cNvSpPr/>
          <p:nvPr/>
        </p:nvSpPr>
        <p:spPr>
          <a:xfrm rot="10800000">
            <a:off x="10826472" y="5532189"/>
            <a:ext cx="1359021" cy="1305576"/>
          </a:xfrm>
          <a:custGeom>
            <a:rect b="b" l="l" r="r" t="t"/>
            <a:pathLst>
              <a:path extrusionOk="0" h="763495" w="763495">
                <a:moveTo>
                  <a:pt x="-68" y="-111"/>
                </a:moveTo>
                <a:lnTo>
                  <a:pt x="572556" y="-111"/>
                </a:lnTo>
                <a:lnTo>
                  <a:pt x="572556" y="190761"/>
                </a:lnTo>
                <a:cubicBezTo>
                  <a:pt x="572556" y="286201"/>
                  <a:pt x="763427" y="47609"/>
                  <a:pt x="763427" y="286201"/>
                </a:cubicBezTo>
                <a:cubicBezTo>
                  <a:pt x="763427" y="524793"/>
                  <a:pt x="572556" y="286201"/>
                  <a:pt x="572556" y="381642"/>
                </a:cubicBezTo>
                <a:lnTo>
                  <a:pt x="572556" y="572513"/>
                </a:lnTo>
                <a:lnTo>
                  <a:pt x="381684" y="572513"/>
                </a:lnTo>
                <a:cubicBezTo>
                  <a:pt x="286244" y="572513"/>
                  <a:pt x="524836" y="763385"/>
                  <a:pt x="286244" y="763385"/>
                </a:cubicBezTo>
                <a:cubicBezTo>
                  <a:pt x="47652" y="763385"/>
                  <a:pt x="286244" y="572513"/>
                  <a:pt x="190803" y="572513"/>
                </a:cubicBezTo>
                <a:lnTo>
                  <a:pt x="-68" y="572513"/>
                </a:lnTo>
                <a:lnTo>
                  <a:pt x="-68" y="-111"/>
                </a:lnTo>
                <a:close/>
              </a:path>
            </a:pathLst>
          </a:custGeom>
          <a:solidFill>
            <a:schemeClr val="accent3"/>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123" name="Google Shape;123;p8"/>
          <p:cNvSpPr/>
          <p:nvPr/>
        </p:nvSpPr>
        <p:spPr>
          <a:xfrm>
            <a:off x="9813109" y="17526"/>
            <a:ext cx="1695450" cy="977265"/>
          </a:xfrm>
          <a:custGeom>
            <a:rect b="b" l="l" r="r" t="t"/>
            <a:pathLst>
              <a:path extrusionOk="0" h="571500" w="952500">
                <a:moveTo>
                  <a:pt x="190432" y="-111"/>
                </a:moveTo>
                <a:lnTo>
                  <a:pt x="761932" y="-111"/>
                </a:lnTo>
                <a:lnTo>
                  <a:pt x="761932" y="190389"/>
                </a:lnTo>
                <a:cubicBezTo>
                  <a:pt x="761932" y="285639"/>
                  <a:pt x="952432" y="47514"/>
                  <a:pt x="952432" y="285639"/>
                </a:cubicBezTo>
                <a:cubicBezTo>
                  <a:pt x="952432" y="523764"/>
                  <a:pt x="761932" y="285639"/>
                  <a:pt x="761932" y="380889"/>
                </a:cubicBezTo>
                <a:lnTo>
                  <a:pt x="761932" y="571389"/>
                </a:lnTo>
                <a:lnTo>
                  <a:pt x="571432" y="571389"/>
                </a:lnTo>
                <a:cubicBezTo>
                  <a:pt x="476182" y="571389"/>
                  <a:pt x="714307" y="380889"/>
                  <a:pt x="476182" y="380889"/>
                </a:cubicBezTo>
                <a:cubicBezTo>
                  <a:pt x="238057" y="380889"/>
                  <a:pt x="476182" y="571389"/>
                  <a:pt x="380932" y="571389"/>
                </a:cubicBezTo>
                <a:lnTo>
                  <a:pt x="190432" y="571389"/>
                </a:lnTo>
                <a:lnTo>
                  <a:pt x="190432" y="380889"/>
                </a:lnTo>
                <a:cubicBezTo>
                  <a:pt x="190432" y="285639"/>
                  <a:pt x="-68" y="523764"/>
                  <a:pt x="-68" y="285639"/>
                </a:cubicBezTo>
                <a:cubicBezTo>
                  <a:pt x="-68" y="47514"/>
                  <a:pt x="190432" y="285639"/>
                  <a:pt x="190432" y="190389"/>
                </a:cubicBezTo>
                <a:lnTo>
                  <a:pt x="190432" y="-111"/>
                </a:lnTo>
                <a:close/>
              </a:path>
            </a:pathLst>
          </a:custGeom>
          <a:solidFill>
            <a:schemeClr val="accent3"/>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124" name="Google Shape;124;p8"/>
          <p:cNvSpPr/>
          <p:nvPr/>
        </p:nvSpPr>
        <p:spPr>
          <a:xfrm rot="10800000">
            <a:off x="10153645" y="5863231"/>
            <a:ext cx="1020931" cy="977265"/>
          </a:xfrm>
          <a:custGeom>
            <a:rect b="b" l="l" r="r" t="t"/>
            <a:pathLst>
              <a:path extrusionOk="0" h="571500" w="573557">
                <a:moveTo>
                  <a:pt x="-68" y="-111"/>
                </a:moveTo>
                <a:lnTo>
                  <a:pt x="573489" y="-111"/>
                </a:lnTo>
                <a:lnTo>
                  <a:pt x="573489" y="190389"/>
                </a:lnTo>
                <a:cubicBezTo>
                  <a:pt x="573489" y="285639"/>
                  <a:pt x="382303" y="47514"/>
                  <a:pt x="382303" y="285639"/>
                </a:cubicBezTo>
                <a:cubicBezTo>
                  <a:pt x="382303" y="523764"/>
                  <a:pt x="573489" y="285639"/>
                  <a:pt x="573489" y="380889"/>
                </a:cubicBezTo>
                <a:lnTo>
                  <a:pt x="573489" y="571389"/>
                </a:lnTo>
                <a:lnTo>
                  <a:pt x="382303" y="571389"/>
                </a:lnTo>
                <a:cubicBezTo>
                  <a:pt x="286710" y="571389"/>
                  <a:pt x="525693" y="380889"/>
                  <a:pt x="286710" y="380889"/>
                </a:cubicBezTo>
                <a:cubicBezTo>
                  <a:pt x="47728" y="380889"/>
                  <a:pt x="286710" y="571389"/>
                  <a:pt x="191118" y="571389"/>
                </a:cubicBezTo>
                <a:lnTo>
                  <a:pt x="-68" y="571389"/>
                </a:lnTo>
                <a:lnTo>
                  <a:pt x="-68" y="380889"/>
                </a:lnTo>
                <a:cubicBezTo>
                  <a:pt x="-68" y="285639"/>
                  <a:pt x="191118" y="523764"/>
                  <a:pt x="191118" y="285639"/>
                </a:cubicBezTo>
                <a:cubicBezTo>
                  <a:pt x="191118" y="47514"/>
                  <a:pt x="-68" y="285639"/>
                  <a:pt x="-68" y="190389"/>
                </a:cubicBezTo>
                <a:lnTo>
                  <a:pt x="-68" y="-111"/>
                </a:lnTo>
                <a:close/>
              </a:path>
            </a:pathLst>
          </a:custGeom>
          <a:solidFill>
            <a:schemeClr val="accent4"/>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125" name="Google Shape;125;p8"/>
          <p:cNvSpPr/>
          <p:nvPr/>
        </p:nvSpPr>
        <p:spPr>
          <a:xfrm>
            <a:off x="9816929" y="655892"/>
            <a:ext cx="1695450" cy="1628775"/>
          </a:xfrm>
          <a:custGeom>
            <a:rect b="b" l="l" r="r" t="t"/>
            <a:pathLst>
              <a:path extrusionOk="0" h="952500" w="952500">
                <a:moveTo>
                  <a:pt x="190444" y="190208"/>
                </a:moveTo>
                <a:lnTo>
                  <a:pt x="380944" y="190208"/>
                </a:lnTo>
                <a:cubicBezTo>
                  <a:pt x="476194" y="190208"/>
                  <a:pt x="238069" y="-292"/>
                  <a:pt x="476194" y="-292"/>
                </a:cubicBezTo>
                <a:cubicBezTo>
                  <a:pt x="714319" y="-292"/>
                  <a:pt x="476194" y="190208"/>
                  <a:pt x="571444" y="190208"/>
                </a:cubicBezTo>
                <a:lnTo>
                  <a:pt x="761944" y="190208"/>
                </a:lnTo>
                <a:lnTo>
                  <a:pt x="761944" y="380708"/>
                </a:lnTo>
                <a:cubicBezTo>
                  <a:pt x="761944" y="475958"/>
                  <a:pt x="952444" y="237833"/>
                  <a:pt x="952444" y="475958"/>
                </a:cubicBezTo>
                <a:cubicBezTo>
                  <a:pt x="952444" y="714083"/>
                  <a:pt x="761944" y="475958"/>
                  <a:pt x="761944" y="571208"/>
                </a:cubicBezTo>
                <a:lnTo>
                  <a:pt x="761944" y="761708"/>
                </a:lnTo>
                <a:lnTo>
                  <a:pt x="571444" y="761708"/>
                </a:lnTo>
                <a:cubicBezTo>
                  <a:pt x="476194" y="761708"/>
                  <a:pt x="714319" y="952208"/>
                  <a:pt x="476194" y="952208"/>
                </a:cubicBezTo>
                <a:cubicBezTo>
                  <a:pt x="238069" y="952208"/>
                  <a:pt x="476194" y="761708"/>
                  <a:pt x="380944" y="761708"/>
                </a:cubicBezTo>
                <a:lnTo>
                  <a:pt x="190444" y="761708"/>
                </a:lnTo>
                <a:lnTo>
                  <a:pt x="190444" y="571208"/>
                </a:lnTo>
                <a:cubicBezTo>
                  <a:pt x="190444" y="475958"/>
                  <a:pt x="-56" y="714083"/>
                  <a:pt x="-56" y="475958"/>
                </a:cubicBezTo>
                <a:cubicBezTo>
                  <a:pt x="-56" y="237833"/>
                  <a:pt x="190444" y="475958"/>
                  <a:pt x="190444" y="380708"/>
                </a:cubicBezTo>
                <a:lnTo>
                  <a:pt x="190444" y="190208"/>
                </a:lnTo>
                <a:close/>
              </a:path>
            </a:pathLst>
          </a:custGeom>
          <a:solidFill>
            <a:schemeClr val="accent1"/>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126" name="Google Shape;126;p8"/>
          <p:cNvSpPr/>
          <p:nvPr/>
        </p:nvSpPr>
        <p:spPr>
          <a:xfrm rot="5400000">
            <a:off x="-508383" y="6128530"/>
            <a:ext cx="1131345" cy="114589"/>
          </a:xfrm>
          <a:custGeom>
            <a:rect b="b" l="l" r="r" t="t"/>
            <a:pathLst>
              <a:path extrusionOk="0" h="87640" w="919793">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7 Quote">
  <p:cSld name="CUSTOM_6">
    <p:spTree>
      <p:nvGrpSpPr>
        <p:cNvPr id="127" name="Shape 127"/>
        <p:cNvGrpSpPr/>
        <p:nvPr/>
      </p:nvGrpSpPr>
      <p:grpSpPr>
        <a:xfrm>
          <a:off x="0" y="0"/>
          <a:ext cx="0" cy="0"/>
          <a:chOff x="0" y="0"/>
          <a:chExt cx="0" cy="0"/>
        </a:xfrm>
      </p:grpSpPr>
      <p:sp>
        <p:nvSpPr>
          <p:cNvPr id="128" name="Google Shape;128;p9"/>
          <p:cNvSpPr/>
          <p:nvPr/>
        </p:nvSpPr>
        <p:spPr>
          <a:xfrm rot="-5400000">
            <a:off x="-131228" y="5686213"/>
            <a:ext cx="1305756" cy="1017270"/>
          </a:xfrm>
          <a:custGeom>
            <a:rect b="b" l="l" r="r" t="t"/>
            <a:pathLst>
              <a:path extrusionOk="0" h="571500" w="763600">
                <a:moveTo>
                  <a:pt x="-56" y="-292"/>
                </a:moveTo>
                <a:lnTo>
                  <a:pt x="572644" y="-292"/>
                </a:lnTo>
                <a:lnTo>
                  <a:pt x="572644" y="190208"/>
                </a:lnTo>
                <a:cubicBezTo>
                  <a:pt x="572644" y="285458"/>
                  <a:pt x="763544" y="47333"/>
                  <a:pt x="763544" y="285458"/>
                </a:cubicBezTo>
                <a:cubicBezTo>
                  <a:pt x="763544" y="523583"/>
                  <a:pt x="572644" y="285458"/>
                  <a:pt x="572644" y="380708"/>
                </a:cubicBezTo>
                <a:lnTo>
                  <a:pt x="572644" y="571208"/>
                </a:lnTo>
                <a:lnTo>
                  <a:pt x="381744" y="571208"/>
                </a:lnTo>
                <a:cubicBezTo>
                  <a:pt x="286294" y="571208"/>
                  <a:pt x="524914" y="380708"/>
                  <a:pt x="286294" y="380708"/>
                </a:cubicBezTo>
                <a:cubicBezTo>
                  <a:pt x="47673" y="380708"/>
                  <a:pt x="286294" y="571208"/>
                  <a:pt x="190844" y="571208"/>
                </a:cubicBezTo>
                <a:lnTo>
                  <a:pt x="-56" y="571208"/>
                </a:lnTo>
                <a:lnTo>
                  <a:pt x="-56" y="-292"/>
                </a:lnTo>
                <a:close/>
              </a:path>
            </a:pathLst>
          </a:custGeom>
          <a:solidFill>
            <a:schemeClr val="accent1"/>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129" name="Google Shape;129;p9"/>
          <p:cNvSpPr/>
          <p:nvPr/>
        </p:nvSpPr>
        <p:spPr>
          <a:xfrm>
            <a:off x="6508" y="4899579"/>
            <a:ext cx="1358786" cy="977879"/>
          </a:xfrm>
          <a:custGeom>
            <a:rect b="b" l="l" r="r" t="t"/>
            <a:pathLst>
              <a:path extrusionOk="0" h="922527" w="1232459">
                <a:moveTo>
                  <a:pt x="2424" y="0"/>
                </a:moveTo>
                <a:lnTo>
                  <a:pt x="309933" y="0"/>
                </a:lnTo>
                <a:cubicBezTo>
                  <a:pt x="463687" y="0"/>
                  <a:pt x="79301" y="307509"/>
                  <a:pt x="463687" y="307509"/>
                </a:cubicBezTo>
                <a:cubicBezTo>
                  <a:pt x="848073" y="307509"/>
                  <a:pt x="463687" y="0"/>
                  <a:pt x="617441" y="0"/>
                </a:cubicBezTo>
                <a:lnTo>
                  <a:pt x="924950" y="0"/>
                </a:lnTo>
                <a:lnTo>
                  <a:pt x="924950" y="307509"/>
                </a:lnTo>
                <a:cubicBezTo>
                  <a:pt x="924950" y="461264"/>
                  <a:pt x="1232459" y="76878"/>
                  <a:pt x="1232459" y="461264"/>
                </a:cubicBezTo>
                <a:cubicBezTo>
                  <a:pt x="1232459" y="845649"/>
                  <a:pt x="924950" y="461264"/>
                  <a:pt x="924950" y="615018"/>
                </a:cubicBezTo>
                <a:lnTo>
                  <a:pt x="924950" y="922527"/>
                </a:lnTo>
                <a:lnTo>
                  <a:pt x="617441" y="922527"/>
                </a:lnTo>
                <a:cubicBezTo>
                  <a:pt x="463687" y="922527"/>
                  <a:pt x="848073" y="615018"/>
                  <a:pt x="463687" y="615018"/>
                </a:cubicBezTo>
                <a:cubicBezTo>
                  <a:pt x="79301" y="615018"/>
                  <a:pt x="463687" y="922527"/>
                  <a:pt x="309933" y="922527"/>
                </a:cubicBezTo>
                <a:lnTo>
                  <a:pt x="2424" y="922527"/>
                </a:lnTo>
                <a:lnTo>
                  <a:pt x="2424" y="615018"/>
                </a:lnTo>
                <a:lnTo>
                  <a:pt x="0" y="598985"/>
                </a:lnTo>
                <a:lnTo>
                  <a:pt x="0" y="323542"/>
                </a:lnTo>
                <a:lnTo>
                  <a:pt x="2424" y="307509"/>
                </a:lnTo>
                <a:close/>
              </a:path>
            </a:pathLst>
          </a:custGeom>
          <a:solidFill>
            <a:schemeClr val="accent3"/>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130" name="Google Shape;130;p9"/>
          <p:cNvSpPr/>
          <p:nvPr/>
        </p:nvSpPr>
        <p:spPr>
          <a:xfrm rot="5400000">
            <a:off x="2914377" y="163406"/>
            <a:ext cx="1306407" cy="1017086"/>
          </a:xfrm>
          <a:custGeom>
            <a:rect b="b" l="l" r="r" t="t"/>
            <a:pathLst>
              <a:path extrusionOk="0" h="922527" w="1232459">
                <a:moveTo>
                  <a:pt x="2424" y="0"/>
                </a:moveTo>
                <a:lnTo>
                  <a:pt x="309933" y="0"/>
                </a:lnTo>
                <a:cubicBezTo>
                  <a:pt x="463687" y="0"/>
                  <a:pt x="79301" y="307509"/>
                  <a:pt x="463687" y="307509"/>
                </a:cubicBezTo>
                <a:cubicBezTo>
                  <a:pt x="848073" y="307509"/>
                  <a:pt x="463687" y="0"/>
                  <a:pt x="617441" y="0"/>
                </a:cubicBezTo>
                <a:lnTo>
                  <a:pt x="924950" y="0"/>
                </a:lnTo>
                <a:lnTo>
                  <a:pt x="924950" y="307509"/>
                </a:lnTo>
                <a:cubicBezTo>
                  <a:pt x="924950" y="461264"/>
                  <a:pt x="1232459" y="76878"/>
                  <a:pt x="1232459" y="461264"/>
                </a:cubicBezTo>
                <a:cubicBezTo>
                  <a:pt x="1232459" y="845649"/>
                  <a:pt x="924950" y="461264"/>
                  <a:pt x="924950" y="615018"/>
                </a:cubicBezTo>
                <a:lnTo>
                  <a:pt x="924950" y="922527"/>
                </a:lnTo>
                <a:lnTo>
                  <a:pt x="617441" y="922527"/>
                </a:lnTo>
                <a:cubicBezTo>
                  <a:pt x="463687" y="922527"/>
                  <a:pt x="848073" y="615018"/>
                  <a:pt x="463687" y="615018"/>
                </a:cubicBezTo>
                <a:cubicBezTo>
                  <a:pt x="79301" y="615018"/>
                  <a:pt x="463687" y="922527"/>
                  <a:pt x="309933" y="922527"/>
                </a:cubicBezTo>
                <a:lnTo>
                  <a:pt x="2424" y="922527"/>
                </a:lnTo>
                <a:lnTo>
                  <a:pt x="2424" y="615018"/>
                </a:lnTo>
                <a:lnTo>
                  <a:pt x="0" y="598985"/>
                </a:lnTo>
                <a:lnTo>
                  <a:pt x="0" y="323542"/>
                </a:lnTo>
                <a:lnTo>
                  <a:pt x="2424" y="307509"/>
                </a:lnTo>
                <a:close/>
              </a:path>
            </a:pathLst>
          </a:custGeom>
          <a:solidFill>
            <a:schemeClr val="accent4"/>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31" name="Google Shape;131;p9"/>
          <p:cNvSpPr/>
          <p:nvPr/>
        </p:nvSpPr>
        <p:spPr>
          <a:xfrm flipH="1" rot="10800000">
            <a:off x="8797111" y="5858202"/>
            <a:ext cx="1695450" cy="977265"/>
          </a:xfrm>
          <a:custGeom>
            <a:rect b="b" l="l" r="r" t="t"/>
            <a:pathLst>
              <a:path extrusionOk="0" h="571500" w="952500">
                <a:moveTo>
                  <a:pt x="190432" y="-111"/>
                </a:moveTo>
                <a:lnTo>
                  <a:pt x="761932" y="-111"/>
                </a:lnTo>
                <a:lnTo>
                  <a:pt x="761932" y="190389"/>
                </a:lnTo>
                <a:cubicBezTo>
                  <a:pt x="761932" y="285639"/>
                  <a:pt x="952432" y="47514"/>
                  <a:pt x="952432" y="285639"/>
                </a:cubicBezTo>
                <a:cubicBezTo>
                  <a:pt x="952432" y="523764"/>
                  <a:pt x="761932" y="285639"/>
                  <a:pt x="761932" y="380889"/>
                </a:cubicBezTo>
                <a:lnTo>
                  <a:pt x="761932" y="571389"/>
                </a:lnTo>
                <a:lnTo>
                  <a:pt x="571432" y="571389"/>
                </a:lnTo>
                <a:cubicBezTo>
                  <a:pt x="476182" y="571389"/>
                  <a:pt x="714307" y="380889"/>
                  <a:pt x="476182" y="380889"/>
                </a:cubicBezTo>
                <a:cubicBezTo>
                  <a:pt x="238057" y="380889"/>
                  <a:pt x="476182" y="571389"/>
                  <a:pt x="380932" y="571389"/>
                </a:cubicBezTo>
                <a:lnTo>
                  <a:pt x="190432" y="571389"/>
                </a:lnTo>
                <a:lnTo>
                  <a:pt x="190432" y="380889"/>
                </a:lnTo>
                <a:cubicBezTo>
                  <a:pt x="190432" y="285639"/>
                  <a:pt x="-68" y="523764"/>
                  <a:pt x="-68" y="285639"/>
                </a:cubicBezTo>
                <a:cubicBezTo>
                  <a:pt x="-68" y="47514"/>
                  <a:pt x="190432" y="285639"/>
                  <a:pt x="190432" y="190389"/>
                </a:cubicBezTo>
                <a:lnTo>
                  <a:pt x="190432" y="-111"/>
                </a:lnTo>
                <a:close/>
              </a:path>
            </a:pathLst>
          </a:custGeom>
          <a:solidFill>
            <a:schemeClr val="accent1"/>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132" name="Google Shape;132;p9"/>
          <p:cNvSpPr/>
          <p:nvPr/>
        </p:nvSpPr>
        <p:spPr>
          <a:xfrm flipH="1" rot="-5400000">
            <a:off x="1024466" y="4885406"/>
            <a:ext cx="1356901" cy="1356901"/>
          </a:xfrm>
          <a:custGeom>
            <a:rect b="b" l="l" r="r" t="t"/>
            <a:pathLst>
              <a:path extrusionOk="0" h="762304" w="762304">
                <a:moveTo>
                  <a:pt x="-54" y="-273"/>
                </a:moveTo>
                <a:lnTo>
                  <a:pt x="190523" y="-273"/>
                </a:lnTo>
                <a:cubicBezTo>
                  <a:pt x="285811" y="-273"/>
                  <a:pt x="47591" y="190303"/>
                  <a:pt x="285811" y="190303"/>
                </a:cubicBezTo>
                <a:cubicBezTo>
                  <a:pt x="524041" y="190303"/>
                  <a:pt x="285811" y="-273"/>
                  <a:pt x="381099" y="-273"/>
                </a:cubicBezTo>
                <a:lnTo>
                  <a:pt x="571675" y="-273"/>
                </a:lnTo>
                <a:lnTo>
                  <a:pt x="571675" y="190303"/>
                </a:lnTo>
                <a:cubicBezTo>
                  <a:pt x="571675" y="285591"/>
                  <a:pt x="762251" y="47370"/>
                  <a:pt x="762251" y="285591"/>
                </a:cubicBezTo>
                <a:cubicBezTo>
                  <a:pt x="762251" y="523820"/>
                  <a:pt x="571675" y="285591"/>
                  <a:pt x="571675" y="380879"/>
                </a:cubicBezTo>
                <a:lnTo>
                  <a:pt x="571675" y="571455"/>
                </a:lnTo>
                <a:lnTo>
                  <a:pt x="381099" y="571455"/>
                </a:lnTo>
                <a:cubicBezTo>
                  <a:pt x="285811" y="571455"/>
                  <a:pt x="524031" y="762031"/>
                  <a:pt x="285811" y="762031"/>
                </a:cubicBezTo>
                <a:cubicBezTo>
                  <a:pt x="47591" y="762031"/>
                  <a:pt x="285811" y="571455"/>
                  <a:pt x="190523" y="571455"/>
                </a:cubicBezTo>
                <a:lnTo>
                  <a:pt x="-54" y="571455"/>
                </a:lnTo>
                <a:lnTo>
                  <a:pt x="-54" y="380879"/>
                </a:lnTo>
                <a:cubicBezTo>
                  <a:pt x="-54" y="285591"/>
                  <a:pt x="190523" y="523811"/>
                  <a:pt x="190523" y="285591"/>
                </a:cubicBezTo>
                <a:cubicBezTo>
                  <a:pt x="190523" y="47361"/>
                  <a:pt x="-54" y="285591"/>
                  <a:pt x="-54" y="190303"/>
                </a:cubicBezTo>
                <a:lnTo>
                  <a:pt x="-54" y="-273"/>
                </a:lnTo>
                <a:close/>
              </a:path>
            </a:pathLst>
          </a:custGeom>
          <a:solidFill>
            <a:schemeClr val="accent2"/>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133" name="Google Shape;133;p9"/>
          <p:cNvSpPr txBox="1"/>
          <p:nvPr>
            <p:ph type="title"/>
          </p:nvPr>
        </p:nvSpPr>
        <p:spPr>
          <a:xfrm>
            <a:off x="1293000" y="1873525"/>
            <a:ext cx="9606000" cy="31608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5000"/>
              <a:buNone/>
              <a:defRPr sz="5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p:txBody>
      </p:sp>
      <p:sp>
        <p:nvSpPr>
          <p:cNvPr id="134" name="Google Shape;134;p9"/>
          <p:cNvSpPr txBox="1"/>
          <p:nvPr>
            <p:ph idx="1" type="subTitle"/>
          </p:nvPr>
        </p:nvSpPr>
        <p:spPr>
          <a:xfrm>
            <a:off x="4076125" y="6026650"/>
            <a:ext cx="4041000" cy="717900"/>
          </a:xfrm>
          <a:prstGeom prst="rect">
            <a:avLst/>
          </a:prstGeom>
        </p:spPr>
        <p:txBody>
          <a:bodyPr anchorCtr="0" anchor="b" bIns="121900" lIns="121900" spcFirstLastPara="1" rIns="121900" wrap="square" tIns="121900">
            <a:noAutofit/>
          </a:bodyPr>
          <a:lstStyle>
            <a:lvl1pPr lvl="0" rtl="0" algn="ctr">
              <a:lnSpc>
                <a:spcPct val="100000"/>
              </a:lnSpc>
              <a:spcBef>
                <a:spcPts val="0"/>
              </a:spcBef>
              <a:spcAft>
                <a:spcPts val="0"/>
              </a:spcAft>
              <a:buSzPts val="1900"/>
              <a:buNone/>
              <a:defRPr/>
            </a:lvl1pPr>
            <a:lvl2pPr lvl="1" rtl="0" algn="ctr">
              <a:lnSpc>
                <a:spcPct val="100000"/>
              </a:lnSpc>
              <a:spcBef>
                <a:spcPts val="0"/>
              </a:spcBef>
              <a:spcAft>
                <a:spcPts val="0"/>
              </a:spcAft>
              <a:buSzPts val="1900"/>
              <a:buNone/>
              <a:defRPr/>
            </a:lvl2pPr>
            <a:lvl3pPr lvl="2" rtl="0" algn="ctr">
              <a:lnSpc>
                <a:spcPct val="100000"/>
              </a:lnSpc>
              <a:spcBef>
                <a:spcPts val="0"/>
              </a:spcBef>
              <a:spcAft>
                <a:spcPts val="0"/>
              </a:spcAft>
              <a:buSzPts val="1900"/>
              <a:buNone/>
              <a:defRPr/>
            </a:lvl3pPr>
            <a:lvl4pPr lvl="3" rtl="0" algn="ctr">
              <a:lnSpc>
                <a:spcPct val="100000"/>
              </a:lnSpc>
              <a:spcBef>
                <a:spcPts val="0"/>
              </a:spcBef>
              <a:spcAft>
                <a:spcPts val="0"/>
              </a:spcAft>
              <a:buSzPts val="1900"/>
              <a:buNone/>
              <a:defRPr/>
            </a:lvl4pPr>
            <a:lvl5pPr lvl="4" rtl="0" algn="ctr">
              <a:lnSpc>
                <a:spcPct val="100000"/>
              </a:lnSpc>
              <a:spcBef>
                <a:spcPts val="0"/>
              </a:spcBef>
              <a:spcAft>
                <a:spcPts val="0"/>
              </a:spcAft>
              <a:buSzPts val="1900"/>
              <a:buNone/>
              <a:defRPr/>
            </a:lvl5pPr>
            <a:lvl6pPr lvl="5" rtl="0" algn="ctr">
              <a:lnSpc>
                <a:spcPct val="100000"/>
              </a:lnSpc>
              <a:spcBef>
                <a:spcPts val="0"/>
              </a:spcBef>
              <a:spcAft>
                <a:spcPts val="0"/>
              </a:spcAft>
              <a:buSzPts val="1900"/>
              <a:buNone/>
              <a:defRPr/>
            </a:lvl6pPr>
            <a:lvl7pPr lvl="6" rtl="0" algn="ctr">
              <a:lnSpc>
                <a:spcPct val="100000"/>
              </a:lnSpc>
              <a:spcBef>
                <a:spcPts val="0"/>
              </a:spcBef>
              <a:spcAft>
                <a:spcPts val="0"/>
              </a:spcAft>
              <a:buSzPts val="1900"/>
              <a:buNone/>
              <a:defRPr/>
            </a:lvl7pPr>
            <a:lvl8pPr lvl="7" rtl="0" algn="ctr">
              <a:lnSpc>
                <a:spcPct val="100000"/>
              </a:lnSpc>
              <a:spcBef>
                <a:spcPts val="0"/>
              </a:spcBef>
              <a:spcAft>
                <a:spcPts val="0"/>
              </a:spcAft>
              <a:buSzPts val="1900"/>
              <a:buNone/>
              <a:defRPr/>
            </a:lvl8pPr>
            <a:lvl9pPr lvl="8" rtl="0" algn="ctr">
              <a:lnSpc>
                <a:spcPct val="100000"/>
              </a:lnSpc>
              <a:spcBef>
                <a:spcPts val="0"/>
              </a:spcBef>
              <a:spcAft>
                <a:spcPts val="0"/>
              </a:spcAft>
              <a:buSzPts val="1900"/>
              <a:buNone/>
              <a:defRPr/>
            </a:lvl9pPr>
          </a:lstStyle>
          <a:p/>
        </p:txBody>
      </p:sp>
      <p:sp>
        <p:nvSpPr>
          <p:cNvPr id="135" name="Google Shape;135;p9"/>
          <p:cNvSpPr/>
          <p:nvPr/>
        </p:nvSpPr>
        <p:spPr>
          <a:xfrm>
            <a:off x="689865" y="671584"/>
            <a:ext cx="1695450" cy="1628775"/>
          </a:xfrm>
          <a:custGeom>
            <a:rect b="b" l="l" r="r" t="t"/>
            <a:pathLst>
              <a:path extrusionOk="0" h="952500" w="952500">
                <a:moveTo>
                  <a:pt x="190444" y="190208"/>
                </a:moveTo>
                <a:lnTo>
                  <a:pt x="380944" y="190208"/>
                </a:lnTo>
                <a:cubicBezTo>
                  <a:pt x="476194" y="190208"/>
                  <a:pt x="238069" y="-292"/>
                  <a:pt x="476194" y="-292"/>
                </a:cubicBezTo>
                <a:cubicBezTo>
                  <a:pt x="714319" y="-292"/>
                  <a:pt x="476194" y="190208"/>
                  <a:pt x="571444" y="190208"/>
                </a:cubicBezTo>
                <a:lnTo>
                  <a:pt x="761944" y="190208"/>
                </a:lnTo>
                <a:lnTo>
                  <a:pt x="761944" y="380708"/>
                </a:lnTo>
                <a:cubicBezTo>
                  <a:pt x="761944" y="475958"/>
                  <a:pt x="952444" y="237833"/>
                  <a:pt x="952444" y="475958"/>
                </a:cubicBezTo>
                <a:cubicBezTo>
                  <a:pt x="952444" y="714083"/>
                  <a:pt x="761944" y="475958"/>
                  <a:pt x="761944" y="571208"/>
                </a:cubicBezTo>
                <a:lnTo>
                  <a:pt x="761944" y="761708"/>
                </a:lnTo>
                <a:lnTo>
                  <a:pt x="571444" y="761708"/>
                </a:lnTo>
                <a:cubicBezTo>
                  <a:pt x="476194" y="761708"/>
                  <a:pt x="714319" y="952208"/>
                  <a:pt x="476194" y="952208"/>
                </a:cubicBezTo>
                <a:cubicBezTo>
                  <a:pt x="238069" y="952208"/>
                  <a:pt x="476194" y="761708"/>
                  <a:pt x="380944" y="761708"/>
                </a:cubicBezTo>
                <a:lnTo>
                  <a:pt x="190444" y="761708"/>
                </a:lnTo>
                <a:lnTo>
                  <a:pt x="190444" y="571208"/>
                </a:lnTo>
                <a:cubicBezTo>
                  <a:pt x="190444" y="475958"/>
                  <a:pt x="-56" y="714083"/>
                  <a:pt x="-56" y="475958"/>
                </a:cubicBezTo>
                <a:cubicBezTo>
                  <a:pt x="-56" y="237833"/>
                  <a:pt x="190444" y="475958"/>
                  <a:pt x="190444" y="380708"/>
                </a:cubicBezTo>
                <a:lnTo>
                  <a:pt x="190444" y="190208"/>
                </a:lnTo>
                <a:close/>
              </a:path>
            </a:pathLst>
          </a:custGeom>
          <a:solidFill>
            <a:schemeClr val="accent3"/>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136" name="Google Shape;136;p9"/>
          <p:cNvSpPr/>
          <p:nvPr/>
        </p:nvSpPr>
        <p:spPr>
          <a:xfrm>
            <a:off x="6506" y="16524"/>
            <a:ext cx="1359021" cy="1305576"/>
          </a:xfrm>
          <a:custGeom>
            <a:rect b="b" l="l" r="r" t="t"/>
            <a:pathLst>
              <a:path extrusionOk="0" h="763495" w="763495">
                <a:moveTo>
                  <a:pt x="-68" y="-111"/>
                </a:moveTo>
                <a:lnTo>
                  <a:pt x="572556" y="-111"/>
                </a:lnTo>
                <a:lnTo>
                  <a:pt x="572556" y="190761"/>
                </a:lnTo>
                <a:cubicBezTo>
                  <a:pt x="572556" y="286201"/>
                  <a:pt x="763427" y="47609"/>
                  <a:pt x="763427" y="286201"/>
                </a:cubicBezTo>
                <a:cubicBezTo>
                  <a:pt x="763427" y="524793"/>
                  <a:pt x="572556" y="286201"/>
                  <a:pt x="572556" y="381642"/>
                </a:cubicBezTo>
                <a:lnTo>
                  <a:pt x="572556" y="572513"/>
                </a:lnTo>
                <a:lnTo>
                  <a:pt x="381684" y="572513"/>
                </a:lnTo>
                <a:cubicBezTo>
                  <a:pt x="286244" y="572513"/>
                  <a:pt x="524836" y="763385"/>
                  <a:pt x="286244" y="763385"/>
                </a:cubicBezTo>
                <a:cubicBezTo>
                  <a:pt x="47652" y="763385"/>
                  <a:pt x="286244" y="572513"/>
                  <a:pt x="190803" y="572513"/>
                </a:cubicBezTo>
                <a:lnTo>
                  <a:pt x="-68" y="572513"/>
                </a:lnTo>
                <a:lnTo>
                  <a:pt x="-68" y="-111"/>
                </a:lnTo>
                <a:close/>
              </a:path>
            </a:pathLst>
          </a:custGeom>
          <a:solidFill>
            <a:schemeClr val="accent1"/>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37" name="Google Shape;137;p9"/>
          <p:cNvSpPr/>
          <p:nvPr/>
        </p:nvSpPr>
        <p:spPr>
          <a:xfrm flipH="1" rot="-5400000">
            <a:off x="-137735" y="1142569"/>
            <a:ext cx="1305756" cy="1017270"/>
          </a:xfrm>
          <a:custGeom>
            <a:rect b="b" l="l" r="r" t="t"/>
            <a:pathLst>
              <a:path extrusionOk="0" h="571500" w="763600">
                <a:moveTo>
                  <a:pt x="-56" y="-292"/>
                </a:moveTo>
                <a:lnTo>
                  <a:pt x="572644" y="-292"/>
                </a:lnTo>
                <a:lnTo>
                  <a:pt x="572644" y="190208"/>
                </a:lnTo>
                <a:cubicBezTo>
                  <a:pt x="572644" y="285458"/>
                  <a:pt x="763544" y="47333"/>
                  <a:pt x="763544" y="285458"/>
                </a:cubicBezTo>
                <a:cubicBezTo>
                  <a:pt x="763544" y="523583"/>
                  <a:pt x="572644" y="285458"/>
                  <a:pt x="572644" y="380708"/>
                </a:cubicBezTo>
                <a:lnTo>
                  <a:pt x="572644" y="571208"/>
                </a:lnTo>
                <a:lnTo>
                  <a:pt x="381744" y="571208"/>
                </a:lnTo>
                <a:cubicBezTo>
                  <a:pt x="286294" y="571208"/>
                  <a:pt x="524914" y="380708"/>
                  <a:pt x="286294" y="380708"/>
                </a:cubicBezTo>
                <a:cubicBezTo>
                  <a:pt x="47674" y="380708"/>
                  <a:pt x="286294" y="571208"/>
                  <a:pt x="190844" y="571208"/>
                </a:cubicBezTo>
                <a:lnTo>
                  <a:pt x="-56" y="571208"/>
                </a:lnTo>
                <a:lnTo>
                  <a:pt x="-56" y="380708"/>
                </a:lnTo>
                <a:cubicBezTo>
                  <a:pt x="-56" y="285458"/>
                  <a:pt x="190844" y="523583"/>
                  <a:pt x="190844" y="285458"/>
                </a:cubicBezTo>
                <a:cubicBezTo>
                  <a:pt x="190844" y="47333"/>
                  <a:pt x="-56" y="285458"/>
                  <a:pt x="-56" y="190208"/>
                </a:cubicBezTo>
                <a:lnTo>
                  <a:pt x="-56" y="-292"/>
                </a:lnTo>
                <a:close/>
              </a:path>
            </a:pathLst>
          </a:custGeom>
          <a:solidFill>
            <a:schemeClr val="accent4"/>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138" name="Google Shape;138;p9"/>
          <p:cNvSpPr/>
          <p:nvPr/>
        </p:nvSpPr>
        <p:spPr>
          <a:xfrm>
            <a:off x="0" y="1974759"/>
            <a:ext cx="1358786" cy="977879"/>
          </a:xfrm>
          <a:custGeom>
            <a:rect b="b" l="l" r="r" t="t"/>
            <a:pathLst>
              <a:path extrusionOk="0" h="922527" w="1232459">
                <a:moveTo>
                  <a:pt x="2424" y="0"/>
                </a:moveTo>
                <a:lnTo>
                  <a:pt x="309933" y="0"/>
                </a:lnTo>
                <a:cubicBezTo>
                  <a:pt x="463687" y="0"/>
                  <a:pt x="79301" y="307509"/>
                  <a:pt x="463687" y="307509"/>
                </a:cubicBezTo>
                <a:cubicBezTo>
                  <a:pt x="848073" y="307509"/>
                  <a:pt x="463687" y="0"/>
                  <a:pt x="617441" y="0"/>
                </a:cubicBezTo>
                <a:lnTo>
                  <a:pt x="924950" y="0"/>
                </a:lnTo>
                <a:lnTo>
                  <a:pt x="924950" y="307509"/>
                </a:lnTo>
                <a:cubicBezTo>
                  <a:pt x="924950" y="461264"/>
                  <a:pt x="1232459" y="76878"/>
                  <a:pt x="1232459" y="461264"/>
                </a:cubicBezTo>
                <a:cubicBezTo>
                  <a:pt x="1232459" y="845649"/>
                  <a:pt x="924950" y="461264"/>
                  <a:pt x="924950" y="615018"/>
                </a:cubicBezTo>
                <a:lnTo>
                  <a:pt x="924950" y="922527"/>
                </a:lnTo>
                <a:lnTo>
                  <a:pt x="617441" y="922527"/>
                </a:lnTo>
                <a:cubicBezTo>
                  <a:pt x="463687" y="922527"/>
                  <a:pt x="848073" y="615018"/>
                  <a:pt x="463687" y="615018"/>
                </a:cubicBezTo>
                <a:cubicBezTo>
                  <a:pt x="79301" y="615018"/>
                  <a:pt x="463687" y="922527"/>
                  <a:pt x="309933" y="922527"/>
                </a:cubicBezTo>
                <a:lnTo>
                  <a:pt x="2424" y="922527"/>
                </a:lnTo>
                <a:lnTo>
                  <a:pt x="2424" y="615018"/>
                </a:lnTo>
                <a:lnTo>
                  <a:pt x="0" y="598985"/>
                </a:lnTo>
                <a:lnTo>
                  <a:pt x="0" y="323542"/>
                </a:lnTo>
                <a:lnTo>
                  <a:pt x="2424" y="307509"/>
                </a:lnTo>
                <a:close/>
              </a:path>
            </a:pathLst>
          </a:custGeom>
          <a:solidFill>
            <a:schemeClr val="accent2"/>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139" name="Google Shape;139;p9"/>
          <p:cNvSpPr/>
          <p:nvPr/>
        </p:nvSpPr>
        <p:spPr>
          <a:xfrm>
            <a:off x="1703756" y="16524"/>
            <a:ext cx="1695450" cy="977265"/>
          </a:xfrm>
          <a:custGeom>
            <a:rect b="b" l="l" r="r" t="t"/>
            <a:pathLst>
              <a:path extrusionOk="0" h="571500" w="952500">
                <a:moveTo>
                  <a:pt x="190432" y="-111"/>
                </a:moveTo>
                <a:lnTo>
                  <a:pt x="761932" y="-111"/>
                </a:lnTo>
                <a:lnTo>
                  <a:pt x="761932" y="190389"/>
                </a:lnTo>
                <a:cubicBezTo>
                  <a:pt x="761932" y="285639"/>
                  <a:pt x="952432" y="47514"/>
                  <a:pt x="952432" y="285639"/>
                </a:cubicBezTo>
                <a:cubicBezTo>
                  <a:pt x="952432" y="523764"/>
                  <a:pt x="761932" y="285639"/>
                  <a:pt x="761932" y="380889"/>
                </a:cubicBezTo>
                <a:lnTo>
                  <a:pt x="761932" y="571389"/>
                </a:lnTo>
                <a:lnTo>
                  <a:pt x="571432" y="571389"/>
                </a:lnTo>
                <a:cubicBezTo>
                  <a:pt x="476182" y="571389"/>
                  <a:pt x="714307" y="380889"/>
                  <a:pt x="476182" y="380889"/>
                </a:cubicBezTo>
                <a:cubicBezTo>
                  <a:pt x="238057" y="380889"/>
                  <a:pt x="476182" y="571389"/>
                  <a:pt x="380932" y="571389"/>
                </a:cubicBezTo>
                <a:lnTo>
                  <a:pt x="190432" y="571389"/>
                </a:lnTo>
                <a:lnTo>
                  <a:pt x="190432" y="380889"/>
                </a:lnTo>
                <a:cubicBezTo>
                  <a:pt x="190432" y="285639"/>
                  <a:pt x="-68" y="523764"/>
                  <a:pt x="-68" y="285639"/>
                </a:cubicBezTo>
                <a:cubicBezTo>
                  <a:pt x="-68" y="47514"/>
                  <a:pt x="190432" y="285639"/>
                  <a:pt x="190432" y="190389"/>
                </a:cubicBezTo>
                <a:lnTo>
                  <a:pt x="190432" y="-111"/>
                </a:lnTo>
                <a:close/>
              </a:path>
            </a:pathLst>
          </a:custGeom>
          <a:solidFill>
            <a:schemeClr val="accent3"/>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40" name="Google Shape;140;p9"/>
          <p:cNvSpPr/>
          <p:nvPr/>
        </p:nvSpPr>
        <p:spPr>
          <a:xfrm>
            <a:off x="7780299" y="16524"/>
            <a:ext cx="1695450" cy="977265"/>
          </a:xfrm>
          <a:custGeom>
            <a:rect b="b" l="l" r="r" t="t"/>
            <a:pathLst>
              <a:path extrusionOk="0" h="571500" w="952500">
                <a:moveTo>
                  <a:pt x="190432" y="-111"/>
                </a:moveTo>
                <a:lnTo>
                  <a:pt x="761932" y="-111"/>
                </a:lnTo>
                <a:lnTo>
                  <a:pt x="761932" y="190389"/>
                </a:lnTo>
                <a:cubicBezTo>
                  <a:pt x="761932" y="285639"/>
                  <a:pt x="952432" y="47514"/>
                  <a:pt x="952432" y="285639"/>
                </a:cubicBezTo>
                <a:cubicBezTo>
                  <a:pt x="952432" y="523764"/>
                  <a:pt x="761932" y="285639"/>
                  <a:pt x="761932" y="380889"/>
                </a:cubicBezTo>
                <a:lnTo>
                  <a:pt x="761932" y="571389"/>
                </a:lnTo>
                <a:lnTo>
                  <a:pt x="571432" y="571389"/>
                </a:lnTo>
                <a:cubicBezTo>
                  <a:pt x="476182" y="571389"/>
                  <a:pt x="714307" y="380889"/>
                  <a:pt x="476182" y="380889"/>
                </a:cubicBezTo>
                <a:cubicBezTo>
                  <a:pt x="238057" y="380889"/>
                  <a:pt x="476182" y="571389"/>
                  <a:pt x="380932" y="571389"/>
                </a:cubicBezTo>
                <a:lnTo>
                  <a:pt x="190432" y="571389"/>
                </a:lnTo>
                <a:lnTo>
                  <a:pt x="190432" y="380889"/>
                </a:lnTo>
                <a:cubicBezTo>
                  <a:pt x="190432" y="285639"/>
                  <a:pt x="-68" y="523764"/>
                  <a:pt x="-68" y="285639"/>
                </a:cubicBezTo>
                <a:cubicBezTo>
                  <a:pt x="-68" y="47514"/>
                  <a:pt x="190432" y="285639"/>
                  <a:pt x="190432" y="190389"/>
                </a:cubicBezTo>
                <a:lnTo>
                  <a:pt x="190432" y="-111"/>
                </a:lnTo>
                <a:close/>
              </a:path>
            </a:pathLst>
          </a:custGeom>
          <a:solidFill>
            <a:schemeClr val="accent1"/>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141" name="Google Shape;141;p9"/>
          <p:cNvSpPr/>
          <p:nvPr/>
        </p:nvSpPr>
        <p:spPr>
          <a:xfrm>
            <a:off x="9133042" y="16524"/>
            <a:ext cx="1020931" cy="977265"/>
          </a:xfrm>
          <a:custGeom>
            <a:rect b="b" l="l" r="r" t="t"/>
            <a:pathLst>
              <a:path extrusionOk="0" h="571500" w="573557">
                <a:moveTo>
                  <a:pt x="-68" y="-111"/>
                </a:moveTo>
                <a:lnTo>
                  <a:pt x="573489" y="-111"/>
                </a:lnTo>
                <a:lnTo>
                  <a:pt x="573489" y="190389"/>
                </a:lnTo>
                <a:cubicBezTo>
                  <a:pt x="573489" y="285639"/>
                  <a:pt x="382303" y="47514"/>
                  <a:pt x="382303" y="285639"/>
                </a:cubicBezTo>
                <a:cubicBezTo>
                  <a:pt x="382303" y="523764"/>
                  <a:pt x="573489" y="285639"/>
                  <a:pt x="573489" y="380889"/>
                </a:cubicBezTo>
                <a:lnTo>
                  <a:pt x="573489" y="571389"/>
                </a:lnTo>
                <a:lnTo>
                  <a:pt x="382303" y="571389"/>
                </a:lnTo>
                <a:cubicBezTo>
                  <a:pt x="286710" y="571389"/>
                  <a:pt x="525693" y="380889"/>
                  <a:pt x="286710" y="380889"/>
                </a:cubicBezTo>
                <a:cubicBezTo>
                  <a:pt x="47728" y="380889"/>
                  <a:pt x="286710" y="571389"/>
                  <a:pt x="191118" y="571389"/>
                </a:cubicBezTo>
                <a:lnTo>
                  <a:pt x="-68" y="571389"/>
                </a:lnTo>
                <a:lnTo>
                  <a:pt x="-68" y="380889"/>
                </a:lnTo>
                <a:cubicBezTo>
                  <a:pt x="-68" y="285639"/>
                  <a:pt x="191118" y="523764"/>
                  <a:pt x="191118" y="285639"/>
                </a:cubicBezTo>
                <a:cubicBezTo>
                  <a:pt x="191118" y="47514"/>
                  <a:pt x="-68" y="285639"/>
                  <a:pt x="-68" y="190389"/>
                </a:cubicBezTo>
                <a:lnTo>
                  <a:pt x="-68" y="-111"/>
                </a:lnTo>
                <a:close/>
              </a:path>
            </a:pathLst>
          </a:custGeom>
          <a:solidFill>
            <a:schemeClr val="accent2"/>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142" name="Google Shape;142;p9"/>
          <p:cNvSpPr/>
          <p:nvPr/>
        </p:nvSpPr>
        <p:spPr>
          <a:xfrm flipH="1">
            <a:off x="10833214" y="1958769"/>
            <a:ext cx="1358786" cy="977879"/>
          </a:xfrm>
          <a:custGeom>
            <a:rect b="b" l="l" r="r" t="t"/>
            <a:pathLst>
              <a:path extrusionOk="0" h="922527" w="1232459">
                <a:moveTo>
                  <a:pt x="2424" y="0"/>
                </a:moveTo>
                <a:lnTo>
                  <a:pt x="309933" y="0"/>
                </a:lnTo>
                <a:cubicBezTo>
                  <a:pt x="463687" y="0"/>
                  <a:pt x="79301" y="307509"/>
                  <a:pt x="463687" y="307509"/>
                </a:cubicBezTo>
                <a:cubicBezTo>
                  <a:pt x="848073" y="307509"/>
                  <a:pt x="463687" y="0"/>
                  <a:pt x="617441" y="0"/>
                </a:cubicBezTo>
                <a:lnTo>
                  <a:pt x="924950" y="0"/>
                </a:lnTo>
                <a:lnTo>
                  <a:pt x="924950" y="307509"/>
                </a:lnTo>
                <a:cubicBezTo>
                  <a:pt x="924950" y="461264"/>
                  <a:pt x="1232459" y="76878"/>
                  <a:pt x="1232459" y="461264"/>
                </a:cubicBezTo>
                <a:cubicBezTo>
                  <a:pt x="1232459" y="845649"/>
                  <a:pt x="924950" y="461264"/>
                  <a:pt x="924950" y="615018"/>
                </a:cubicBezTo>
                <a:lnTo>
                  <a:pt x="924950" y="922527"/>
                </a:lnTo>
                <a:lnTo>
                  <a:pt x="617441" y="922527"/>
                </a:lnTo>
                <a:cubicBezTo>
                  <a:pt x="463687" y="922527"/>
                  <a:pt x="848073" y="615018"/>
                  <a:pt x="463687" y="615018"/>
                </a:cubicBezTo>
                <a:cubicBezTo>
                  <a:pt x="79301" y="615018"/>
                  <a:pt x="463687" y="922527"/>
                  <a:pt x="309933" y="922527"/>
                </a:cubicBezTo>
                <a:lnTo>
                  <a:pt x="2424" y="922527"/>
                </a:lnTo>
                <a:lnTo>
                  <a:pt x="2424" y="615018"/>
                </a:lnTo>
                <a:lnTo>
                  <a:pt x="0" y="598985"/>
                </a:lnTo>
                <a:lnTo>
                  <a:pt x="0" y="323542"/>
                </a:lnTo>
                <a:lnTo>
                  <a:pt x="2424" y="307509"/>
                </a:lnTo>
                <a:close/>
              </a:path>
            </a:pathLst>
          </a:custGeom>
          <a:solidFill>
            <a:schemeClr val="accent3"/>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143" name="Google Shape;143;p9"/>
          <p:cNvSpPr/>
          <p:nvPr/>
        </p:nvSpPr>
        <p:spPr>
          <a:xfrm rot="5400000">
            <a:off x="11184507" y="-1957"/>
            <a:ext cx="980782" cy="1017270"/>
          </a:xfrm>
          <a:custGeom>
            <a:rect b="b" l="l" r="r" t="t"/>
            <a:pathLst>
              <a:path extrusionOk="0" h="571500" w="573557">
                <a:moveTo>
                  <a:pt x="-68" y="-111"/>
                </a:moveTo>
                <a:lnTo>
                  <a:pt x="573489" y="-111"/>
                </a:lnTo>
                <a:lnTo>
                  <a:pt x="573489" y="190389"/>
                </a:lnTo>
                <a:cubicBezTo>
                  <a:pt x="573489" y="285639"/>
                  <a:pt x="382303" y="47514"/>
                  <a:pt x="382303" y="285639"/>
                </a:cubicBezTo>
                <a:cubicBezTo>
                  <a:pt x="382303" y="523764"/>
                  <a:pt x="573489" y="285639"/>
                  <a:pt x="573489" y="380889"/>
                </a:cubicBezTo>
                <a:lnTo>
                  <a:pt x="573489" y="571389"/>
                </a:lnTo>
                <a:lnTo>
                  <a:pt x="382303" y="571389"/>
                </a:lnTo>
                <a:cubicBezTo>
                  <a:pt x="286710" y="571389"/>
                  <a:pt x="525693" y="380889"/>
                  <a:pt x="286710" y="380889"/>
                </a:cubicBezTo>
                <a:cubicBezTo>
                  <a:pt x="47728" y="380889"/>
                  <a:pt x="286710" y="571389"/>
                  <a:pt x="191118" y="571389"/>
                </a:cubicBezTo>
                <a:lnTo>
                  <a:pt x="-68" y="571389"/>
                </a:lnTo>
                <a:lnTo>
                  <a:pt x="-68" y="-111"/>
                </a:lnTo>
                <a:close/>
              </a:path>
            </a:pathLst>
          </a:custGeom>
          <a:solidFill>
            <a:schemeClr val="accent4"/>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144" name="Google Shape;144;p9"/>
          <p:cNvSpPr/>
          <p:nvPr/>
        </p:nvSpPr>
        <p:spPr>
          <a:xfrm flipH="1" rot="5400000">
            <a:off x="10860511" y="964872"/>
            <a:ext cx="1628775" cy="1017270"/>
          </a:xfrm>
          <a:custGeom>
            <a:rect b="b" l="l" r="r" t="t"/>
            <a:pathLst>
              <a:path extrusionOk="0" h="571500" w="952500">
                <a:moveTo>
                  <a:pt x="190432" y="-111"/>
                </a:moveTo>
                <a:lnTo>
                  <a:pt x="761932" y="-111"/>
                </a:lnTo>
                <a:lnTo>
                  <a:pt x="761932" y="190389"/>
                </a:lnTo>
                <a:cubicBezTo>
                  <a:pt x="761932" y="285639"/>
                  <a:pt x="952432" y="47514"/>
                  <a:pt x="952432" y="285639"/>
                </a:cubicBezTo>
                <a:cubicBezTo>
                  <a:pt x="952432" y="523764"/>
                  <a:pt x="761932" y="285639"/>
                  <a:pt x="761932" y="380889"/>
                </a:cubicBezTo>
                <a:lnTo>
                  <a:pt x="761932" y="571389"/>
                </a:lnTo>
                <a:lnTo>
                  <a:pt x="571432" y="571389"/>
                </a:lnTo>
                <a:cubicBezTo>
                  <a:pt x="476182" y="571389"/>
                  <a:pt x="714307" y="380889"/>
                  <a:pt x="476182" y="380889"/>
                </a:cubicBezTo>
                <a:cubicBezTo>
                  <a:pt x="238057" y="380889"/>
                  <a:pt x="476182" y="571389"/>
                  <a:pt x="380932" y="571389"/>
                </a:cubicBezTo>
                <a:lnTo>
                  <a:pt x="190432" y="571389"/>
                </a:lnTo>
                <a:lnTo>
                  <a:pt x="190432" y="380889"/>
                </a:lnTo>
                <a:cubicBezTo>
                  <a:pt x="190432" y="285639"/>
                  <a:pt x="-68" y="523764"/>
                  <a:pt x="-68" y="285639"/>
                </a:cubicBezTo>
                <a:cubicBezTo>
                  <a:pt x="-68" y="47514"/>
                  <a:pt x="190432" y="285639"/>
                  <a:pt x="190432" y="190389"/>
                </a:cubicBezTo>
                <a:lnTo>
                  <a:pt x="190432" y="-111"/>
                </a:lnTo>
                <a:close/>
              </a:path>
            </a:pathLst>
          </a:custGeom>
          <a:solidFill>
            <a:schemeClr val="accent2"/>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145" name="Google Shape;145;p9"/>
          <p:cNvSpPr/>
          <p:nvPr/>
        </p:nvSpPr>
        <p:spPr>
          <a:xfrm flipH="1" rot="5400000">
            <a:off x="10861670" y="3892682"/>
            <a:ext cx="1628775" cy="1017270"/>
          </a:xfrm>
          <a:custGeom>
            <a:rect b="b" l="l" r="r" t="t"/>
            <a:pathLst>
              <a:path extrusionOk="0" h="571500" w="952500">
                <a:moveTo>
                  <a:pt x="190432" y="-111"/>
                </a:moveTo>
                <a:lnTo>
                  <a:pt x="761932" y="-111"/>
                </a:lnTo>
                <a:lnTo>
                  <a:pt x="761932" y="190389"/>
                </a:lnTo>
                <a:cubicBezTo>
                  <a:pt x="761932" y="285639"/>
                  <a:pt x="952432" y="47514"/>
                  <a:pt x="952432" y="285639"/>
                </a:cubicBezTo>
                <a:cubicBezTo>
                  <a:pt x="952432" y="523764"/>
                  <a:pt x="761932" y="285639"/>
                  <a:pt x="761932" y="380889"/>
                </a:cubicBezTo>
                <a:lnTo>
                  <a:pt x="761932" y="571389"/>
                </a:lnTo>
                <a:lnTo>
                  <a:pt x="571432" y="571389"/>
                </a:lnTo>
                <a:cubicBezTo>
                  <a:pt x="476182" y="571389"/>
                  <a:pt x="714307" y="380889"/>
                  <a:pt x="476182" y="380889"/>
                </a:cubicBezTo>
                <a:cubicBezTo>
                  <a:pt x="238057" y="380889"/>
                  <a:pt x="476182" y="571389"/>
                  <a:pt x="380932" y="571389"/>
                </a:cubicBezTo>
                <a:lnTo>
                  <a:pt x="190432" y="571389"/>
                </a:lnTo>
                <a:lnTo>
                  <a:pt x="190432" y="380889"/>
                </a:lnTo>
                <a:cubicBezTo>
                  <a:pt x="190432" y="285639"/>
                  <a:pt x="-68" y="523764"/>
                  <a:pt x="-68" y="285639"/>
                </a:cubicBezTo>
                <a:cubicBezTo>
                  <a:pt x="-68" y="47514"/>
                  <a:pt x="190432" y="285639"/>
                  <a:pt x="190432" y="190389"/>
                </a:cubicBezTo>
                <a:lnTo>
                  <a:pt x="190432" y="-111"/>
                </a:lnTo>
                <a:close/>
              </a:path>
            </a:pathLst>
          </a:custGeom>
          <a:solidFill>
            <a:schemeClr val="accent4"/>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146" name="Google Shape;146;p9"/>
          <p:cNvSpPr/>
          <p:nvPr/>
        </p:nvSpPr>
        <p:spPr>
          <a:xfrm flipH="1">
            <a:off x="10826706" y="4883588"/>
            <a:ext cx="1358786" cy="977879"/>
          </a:xfrm>
          <a:custGeom>
            <a:rect b="b" l="l" r="r" t="t"/>
            <a:pathLst>
              <a:path extrusionOk="0" h="922527" w="1232459">
                <a:moveTo>
                  <a:pt x="2424" y="0"/>
                </a:moveTo>
                <a:lnTo>
                  <a:pt x="309933" y="0"/>
                </a:lnTo>
                <a:cubicBezTo>
                  <a:pt x="463687" y="0"/>
                  <a:pt x="79301" y="307509"/>
                  <a:pt x="463687" y="307509"/>
                </a:cubicBezTo>
                <a:cubicBezTo>
                  <a:pt x="848073" y="307509"/>
                  <a:pt x="463687" y="0"/>
                  <a:pt x="617441" y="0"/>
                </a:cubicBezTo>
                <a:lnTo>
                  <a:pt x="924950" y="0"/>
                </a:lnTo>
                <a:lnTo>
                  <a:pt x="924950" y="307509"/>
                </a:lnTo>
                <a:cubicBezTo>
                  <a:pt x="924950" y="461264"/>
                  <a:pt x="1232459" y="76878"/>
                  <a:pt x="1232459" y="461264"/>
                </a:cubicBezTo>
                <a:cubicBezTo>
                  <a:pt x="1232459" y="845649"/>
                  <a:pt x="924950" y="461264"/>
                  <a:pt x="924950" y="615018"/>
                </a:cubicBezTo>
                <a:lnTo>
                  <a:pt x="924950" y="922527"/>
                </a:lnTo>
                <a:lnTo>
                  <a:pt x="617441" y="922527"/>
                </a:lnTo>
                <a:cubicBezTo>
                  <a:pt x="463687" y="922527"/>
                  <a:pt x="848073" y="615018"/>
                  <a:pt x="463687" y="615018"/>
                </a:cubicBezTo>
                <a:cubicBezTo>
                  <a:pt x="79301" y="615018"/>
                  <a:pt x="463687" y="922527"/>
                  <a:pt x="309933" y="922527"/>
                </a:cubicBezTo>
                <a:lnTo>
                  <a:pt x="2424" y="922527"/>
                </a:lnTo>
                <a:lnTo>
                  <a:pt x="2424" y="615018"/>
                </a:lnTo>
                <a:lnTo>
                  <a:pt x="0" y="598985"/>
                </a:lnTo>
                <a:lnTo>
                  <a:pt x="0" y="323542"/>
                </a:lnTo>
                <a:lnTo>
                  <a:pt x="2424" y="307509"/>
                </a:lnTo>
                <a:close/>
              </a:path>
            </a:pathLst>
          </a:custGeom>
          <a:solidFill>
            <a:schemeClr val="accent2"/>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147" name="Google Shape;147;p9"/>
          <p:cNvSpPr/>
          <p:nvPr/>
        </p:nvSpPr>
        <p:spPr>
          <a:xfrm rot="10800000">
            <a:off x="10826472" y="5530952"/>
            <a:ext cx="1359021" cy="1305576"/>
          </a:xfrm>
          <a:custGeom>
            <a:rect b="b" l="l" r="r" t="t"/>
            <a:pathLst>
              <a:path extrusionOk="0" h="763495" w="763495">
                <a:moveTo>
                  <a:pt x="-68" y="-111"/>
                </a:moveTo>
                <a:lnTo>
                  <a:pt x="572556" y="-111"/>
                </a:lnTo>
                <a:lnTo>
                  <a:pt x="572556" y="190761"/>
                </a:lnTo>
                <a:cubicBezTo>
                  <a:pt x="572556" y="286201"/>
                  <a:pt x="763427" y="47609"/>
                  <a:pt x="763427" y="286201"/>
                </a:cubicBezTo>
                <a:cubicBezTo>
                  <a:pt x="763427" y="524793"/>
                  <a:pt x="572556" y="286201"/>
                  <a:pt x="572556" y="381642"/>
                </a:cubicBezTo>
                <a:lnTo>
                  <a:pt x="572556" y="572513"/>
                </a:lnTo>
                <a:lnTo>
                  <a:pt x="381684" y="572513"/>
                </a:lnTo>
                <a:cubicBezTo>
                  <a:pt x="286244" y="572513"/>
                  <a:pt x="524836" y="763385"/>
                  <a:pt x="286244" y="763385"/>
                </a:cubicBezTo>
                <a:cubicBezTo>
                  <a:pt x="47652" y="763385"/>
                  <a:pt x="286244" y="572513"/>
                  <a:pt x="190803" y="572513"/>
                </a:cubicBezTo>
                <a:lnTo>
                  <a:pt x="-68" y="572513"/>
                </a:lnTo>
                <a:lnTo>
                  <a:pt x="-68" y="-111"/>
                </a:lnTo>
                <a:close/>
              </a:path>
            </a:pathLst>
          </a:custGeom>
          <a:solidFill>
            <a:schemeClr val="accent3"/>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148" name="Google Shape;148;p9"/>
          <p:cNvSpPr/>
          <p:nvPr/>
        </p:nvSpPr>
        <p:spPr>
          <a:xfrm flipH="1" rot="10800000">
            <a:off x="2714188" y="5863443"/>
            <a:ext cx="1695450" cy="977265"/>
          </a:xfrm>
          <a:custGeom>
            <a:rect b="b" l="l" r="r" t="t"/>
            <a:pathLst>
              <a:path extrusionOk="0" h="571500" w="952500">
                <a:moveTo>
                  <a:pt x="190432" y="-111"/>
                </a:moveTo>
                <a:lnTo>
                  <a:pt x="761932" y="-111"/>
                </a:lnTo>
                <a:lnTo>
                  <a:pt x="761932" y="190389"/>
                </a:lnTo>
                <a:cubicBezTo>
                  <a:pt x="761932" y="285639"/>
                  <a:pt x="952432" y="47514"/>
                  <a:pt x="952432" y="285639"/>
                </a:cubicBezTo>
                <a:cubicBezTo>
                  <a:pt x="952432" y="523764"/>
                  <a:pt x="761932" y="285639"/>
                  <a:pt x="761932" y="380889"/>
                </a:cubicBezTo>
                <a:lnTo>
                  <a:pt x="761932" y="571389"/>
                </a:lnTo>
                <a:lnTo>
                  <a:pt x="571432" y="571389"/>
                </a:lnTo>
                <a:cubicBezTo>
                  <a:pt x="476182" y="571389"/>
                  <a:pt x="714307" y="380889"/>
                  <a:pt x="476182" y="380889"/>
                </a:cubicBezTo>
                <a:cubicBezTo>
                  <a:pt x="238057" y="380889"/>
                  <a:pt x="476182" y="571389"/>
                  <a:pt x="380932" y="571389"/>
                </a:cubicBezTo>
                <a:lnTo>
                  <a:pt x="190432" y="571389"/>
                </a:lnTo>
                <a:lnTo>
                  <a:pt x="190432" y="380889"/>
                </a:lnTo>
                <a:cubicBezTo>
                  <a:pt x="190432" y="285639"/>
                  <a:pt x="-68" y="523764"/>
                  <a:pt x="-68" y="285639"/>
                </a:cubicBezTo>
                <a:cubicBezTo>
                  <a:pt x="-68" y="47514"/>
                  <a:pt x="190432" y="285639"/>
                  <a:pt x="190432" y="190389"/>
                </a:cubicBezTo>
                <a:lnTo>
                  <a:pt x="190432" y="-111"/>
                </a:lnTo>
                <a:close/>
              </a:path>
            </a:pathLst>
          </a:custGeom>
          <a:solidFill>
            <a:schemeClr val="accent3"/>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149" name="Google Shape;149;p9"/>
          <p:cNvSpPr/>
          <p:nvPr/>
        </p:nvSpPr>
        <p:spPr>
          <a:xfrm flipH="1" rot="5400000">
            <a:off x="1898379" y="5679730"/>
            <a:ext cx="1306407" cy="1017086"/>
          </a:xfrm>
          <a:custGeom>
            <a:rect b="b" l="l" r="r" t="t"/>
            <a:pathLst>
              <a:path extrusionOk="0" h="922527" w="1232459">
                <a:moveTo>
                  <a:pt x="2424" y="0"/>
                </a:moveTo>
                <a:lnTo>
                  <a:pt x="309933" y="0"/>
                </a:lnTo>
                <a:cubicBezTo>
                  <a:pt x="463687" y="0"/>
                  <a:pt x="79301" y="307509"/>
                  <a:pt x="463687" y="307509"/>
                </a:cubicBezTo>
                <a:cubicBezTo>
                  <a:pt x="848073" y="307509"/>
                  <a:pt x="463687" y="0"/>
                  <a:pt x="617441" y="0"/>
                </a:cubicBezTo>
                <a:lnTo>
                  <a:pt x="924950" y="0"/>
                </a:lnTo>
                <a:lnTo>
                  <a:pt x="924950" y="307509"/>
                </a:lnTo>
                <a:cubicBezTo>
                  <a:pt x="924950" y="461264"/>
                  <a:pt x="1232459" y="76878"/>
                  <a:pt x="1232459" y="461264"/>
                </a:cubicBezTo>
                <a:cubicBezTo>
                  <a:pt x="1232459" y="845649"/>
                  <a:pt x="924950" y="461264"/>
                  <a:pt x="924950" y="615018"/>
                </a:cubicBezTo>
                <a:lnTo>
                  <a:pt x="924950" y="922527"/>
                </a:lnTo>
                <a:lnTo>
                  <a:pt x="617441" y="922527"/>
                </a:lnTo>
                <a:cubicBezTo>
                  <a:pt x="463687" y="922527"/>
                  <a:pt x="848073" y="615018"/>
                  <a:pt x="463687" y="615018"/>
                </a:cubicBezTo>
                <a:cubicBezTo>
                  <a:pt x="79301" y="615018"/>
                  <a:pt x="463687" y="922527"/>
                  <a:pt x="309933" y="922527"/>
                </a:cubicBezTo>
                <a:lnTo>
                  <a:pt x="2424" y="922527"/>
                </a:lnTo>
                <a:lnTo>
                  <a:pt x="2424" y="615018"/>
                </a:lnTo>
                <a:lnTo>
                  <a:pt x="0" y="598985"/>
                </a:lnTo>
                <a:lnTo>
                  <a:pt x="0" y="323542"/>
                </a:lnTo>
                <a:lnTo>
                  <a:pt x="2424" y="307509"/>
                </a:lnTo>
                <a:close/>
              </a:path>
            </a:pathLst>
          </a:custGeom>
          <a:solidFill>
            <a:schemeClr val="accent4"/>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150" name="Google Shape;150;p9"/>
          <p:cNvSpPr/>
          <p:nvPr/>
        </p:nvSpPr>
        <p:spPr>
          <a:xfrm flipH="1" rot="10800000">
            <a:off x="8117044" y="5857966"/>
            <a:ext cx="1020931" cy="977265"/>
          </a:xfrm>
          <a:custGeom>
            <a:rect b="b" l="l" r="r" t="t"/>
            <a:pathLst>
              <a:path extrusionOk="0" h="571500" w="573557">
                <a:moveTo>
                  <a:pt x="-68" y="-111"/>
                </a:moveTo>
                <a:lnTo>
                  <a:pt x="573489" y="-111"/>
                </a:lnTo>
                <a:lnTo>
                  <a:pt x="573489" y="190389"/>
                </a:lnTo>
                <a:cubicBezTo>
                  <a:pt x="573489" y="285639"/>
                  <a:pt x="382303" y="47514"/>
                  <a:pt x="382303" y="285639"/>
                </a:cubicBezTo>
                <a:cubicBezTo>
                  <a:pt x="382303" y="523764"/>
                  <a:pt x="573489" y="285639"/>
                  <a:pt x="573489" y="380889"/>
                </a:cubicBezTo>
                <a:lnTo>
                  <a:pt x="573489" y="571389"/>
                </a:lnTo>
                <a:lnTo>
                  <a:pt x="382303" y="571389"/>
                </a:lnTo>
                <a:cubicBezTo>
                  <a:pt x="286710" y="571389"/>
                  <a:pt x="525693" y="380889"/>
                  <a:pt x="286710" y="380889"/>
                </a:cubicBezTo>
                <a:cubicBezTo>
                  <a:pt x="47728" y="380889"/>
                  <a:pt x="286710" y="571389"/>
                  <a:pt x="191118" y="571389"/>
                </a:cubicBezTo>
                <a:lnTo>
                  <a:pt x="-68" y="571389"/>
                </a:lnTo>
                <a:lnTo>
                  <a:pt x="-68" y="380889"/>
                </a:lnTo>
                <a:cubicBezTo>
                  <a:pt x="-68" y="285639"/>
                  <a:pt x="191118" y="523764"/>
                  <a:pt x="191118" y="285639"/>
                </a:cubicBezTo>
                <a:cubicBezTo>
                  <a:pt x="191118" y="47514"/>
                  <a:pt x="-68" y="285639"/>
                  <a:pt x="-68" y="190389"/>
                </a:cubicBezTo>
                <a:lnTo>
                  <a:pt x="-68" y="-111"/>
                </a:lnTo>
                <a:close/>
              </a:path>
            </a:pathLst>
          </a:custGeom>
          <a:solidFill>
            <a:schemeClr val="accent2"/>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151" name="Google Shape;151;p9"/>
          <p:cNvSpPr/>
          <p:nvPr/>
        </p:nvSpPr>
        <p:spPr>
          <a:xfrm rot="10800000">
            <a:off x="10153645" y="5861993"/>
            <a:ext cx="1020931" cy="977265"/>
          </a:xfrm>
          <a:custGeom>
            <a:rect b="b" l="l" r="r" t="t"/>
            <a:pathLst>
              <a:path extrusionOk="0" h="571500" w="573557">
                <a:moveTo>
                  <a:pt x="-68" y="-111"/>
                </a:moveTo>
                <a:lnTo>
                  <a:pt x="573489" y="-111"/>
                </a:lnTo>
                <a:lnTo>
                  <a:pt x="573489" y="190389"/>
                </a:lnTo>
                <a:cubicBezTo>
                  <a:pt x="573489" y="285639"/>
                  <a:pt x="382303" y="47514"/>
                  <a:pt x="382303" y="285639"/>
                </a:cubicBezTo>
                <a:cubicBezTo>
                  <a:pt x="382303" y="523764"/>
                  <a:pt x="573489" y="285639"/>
                  <a:pt x="573489" y="380889"/>
                </a:cubicBezTo>
                <a:lnTo>
                  <a:pt x="573489" y="571389"/>
                </a:lnTo>
                <a:lnTo>
                  <a:pt x="382303" y="571389"/>
                </a:lnTo>
                <a:cubicBezTo>
                  <a:pt x="286710" y="571389"/>
                  <a:pt x="525693" y="380889"/>
                  <a:pt x="286710" y="380889"/>
                </a:cubicBezTo>
                <a:cubicBezTo>
                  <a:pt x="47728" y="380889"/>
                  <a:pt x="286710" y="571389"/>
                  <a:pt x="191118" y="571389"/>
                </a:cubicBezTo>
                <a:lnTo>
                  <a:pt x="-68" y="571389"/>
                </a:lnTo>
                <a:lnTo>
                  <a:pt x="-68" y="380889"/>
                </a:lnTo>
                <a:cubicBezTo>
                  <a:pt x="-68" y="285639"/>
                  <a:pt x="191118" y="523764"/>
                  <a:pt x="191118" y="285639"/>
                </a:cubicBezTo>
                <a:cubicBezTo>
                  <a:pt x="191118" y="47514"/>
                  <a:pt x="-68" y="285639"/>
                  <a:pt x="-68" y="190389"/>
                </a:cubicBezTo>
                <a:lnTo>
                  <a:pt x="-68" y="-111"/>
                </a:lnTo>
                <a:close/>
              </a:path>
            </a:pathLst>
          </a:custGeom>
          <a:solidFill>
            <a:schemeClr val="accent4"/>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152" name="Google Shape;152;p9"/>
          <p:cNvSpPr/>
          <p:nvPr/>
        </p:nvSpPr>
        <p:spPr>
          <a:xfrm>
            <a:off x="9816929" y="654654"/>
            <a:ext cx="1695450" cy="1628775"/>
          </a:xfrm>
          <a:custGeom>
            <a:rect b="b" l="l" r="r" t="t"/>
            <a:pathLst>
              <a:path extrusionOk="0" h="952500" w="952500">
                <a:moveTo>
                  <a:pt x="190444" y="190208"/>
                </a:moveTo>
                <a:lnTo>
                  <a:pt x="380944" y="190208"/>
                </a:lnTo>
                <a:cubicBezTo>
                  <a:pt x="476194" y="190208"/>
                  <a:pt x="238069" y="-292"/>
                  <a:pt x="476194" y="-292"/>
                </a:cubicBezTo>
                <a:cubicBezTo>
                  <a:pt x="714319" y="-292"/>
                  <a:pt x="476194" y="190208"/>
                  <a:pt x="571444" y="190208"/>
                </a:cubicBezTo>
                <a:lnTo>
                  <a:pt x="761944" y="190208"/>
                </a:lnTo>
                <a:lnTo>
                  <a:pt x="761944" y="380708"/>
                </a:lnTo>
                <a:cubicBezTo>
                  <a:pt x="761944" y="475958"/>
                  <a:pt x="952444" y="237833"/>
                  <a:pt x="952444" y="475958"/>
                </a:cubicBezTo>
                <a:cubicBezTo>
                  <a:pt x="952444" y="714083"/>
                  <a:pt x="761944" y="475958"/>
                  <a:pt x="761944" y="571208"/>
                </a:cubicBezTo>
                <a:lnTo>
                  <a:pt x="761944" y="761708"/>
                </a:lnTo>
                <a:lnTo>
                  <a:pt x="571444" y="761708"/>
                </a:lnTo>
                <a:cubicBezTo>
                  <a:pt x="476194" y="761708"/>
                  <a:pt x="714319" y="952208"/>
                  <a:pt x="476194" y="952208"/>
                </a:cubicBezTo>
                <a:cubicBezTo>
                  <a:pt x="238069" y="952208"/>
                  <a:pt x="476194" y="761708"/>
                  <a:pt x="380944" y="761708"/>
                </a:cubicBezTo>
                <a:lnTo>
                  <a:pt x="190444" y="761708"/>
                </a:lnTo>
                <a:lnTo>
                  <a:pt x="190444" y="571208"/>
                </a:lnTo>
                <a:cubicBezTo>
                  <a:pt x="190444" y="475958"/>
                  <a:pt x="-56" y="714083"/>
                  <a:pt x="-56" y="475958"/>
                </a:cubicBezTo>
                <a:cubicBezTo>
                  <a:pt x="-56" y="237833"/>
                  <a:pt x="190444" y="475958"/>
                  <a:pt x="190444" y="380708"/>
                </a:cubicBezTo>
                <a:lnTo>
                  <a:pt x="190444" y="190208"/>
                </a:lnTo>
                <a:close/>
              </a:path>
            </a:pathLst>
          </a:custGeom>
          <a:solidFill>
            <a:schemeClr val="accent1"/>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153" name="Google Shape;153;p9"/>
          <p:cNvSpPr/>
          <p:nvPr/>
        </p:nvSpPr>
        <p:spPr>
          <a:xfrm rot="5400000">
            <a:off x="-508383" y="3918730"/>
            <a:ext cx="1131345" cy="114589"/>
          </a:xfrm>
          <a:custGeom>
            <a:rect b="b" l="l" r="r" t="t"/>
            <a:pathLst>
              <a:path extrusionOk="0" h="87640" w="919793">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9 Big Title">
  <p:cSld name="CUSTOM_7">
    <p:spTree>
      <p:nvGrpSpPr>
        <p:cNvPr id="154" name="Shape 154"/>
        <p:cNvGrpSpPr/>
        <p:nvPr/>
      </p:nvGrpSpPr>
      <p:grpSpPr>
        <a:xfrm>
          <a:off x="0" y="0"/>
          <a:ext cx="0" cy="0"/>
          <a:chOff x="0" y="0"/>
          <a:chExt cx="0" cy="0"/>
        </a:xfrm>
      </p:grpSpPr>
      <p:sp>
        <p:nvSpPr>
          <p:cNvPr id="155" name="Google Shape;155;p10"/>
          <p:cNvSpPr/>
          <p:nvPr/>
        </p:nvSpPr>
        <p:spPr>
          <a:xfrm rot="-5400000">
            <a:off x="9842845" y="4881113"/>
            <a:ext cx="1628775" cy="1017270"/>
          </a:xfrm>
          <a:custGeom>
            <a:rect b="b" l="l" r="r" t="t"/>
            <a:pathLst>
              <a:path extrusionOk="0" h="571500" w="952500">
                <a:moveTo>
                  <a:pt x="190447" y="-273"/>
                </a:moveTo>
                <a:lnTo>
                  <a:pt x="380947" y="-273"/>
                </a:lnTo>
                <a:cubicBezTo>
                  <a:pt x="476197" y="-273"/>
                  <a:pt x="238072" y="190227"/>
                  <a:pt x="476197" y="190227"/>
                </a:cubicBezTo>
                <a:cubicBezTo>
                  <a:pt x="714322" y="190227"/>
                  <a:pt x="476197" y="-273"/>
                  <a:pt x="571447" y="-273"/>
                </a:cubicBezTo>
                <a:lnTo>
                  <a:pt x="761947" y="-273"/>
                </a:lnTo>
                <a:lnTo>
                  <a:pt x="761947" y="190227"/>
                </a:lnTo>
                <a:cubicBezTo>
                  <a:pt x="761947" y="285477"/>
                  <a:pt x="952447" y="47352"/>
                  <a:pt x="952447" y="285477"/>
                </a:cubicBezTo>
                <a:cubicBezTo>
                  <a:pt x="952447" y="523602"/>
                  <a:pt x="761947" y="285477"/>
                  <a:pt x="761947" y="380727"/>
                </a:cubicBezTo>
                <a:lnTo>
                  <a:pt x="761947" y="571227"/>
                </a:lnTo>
                <a:lnTo>
                  <a:pt x="571447" y="571227"/>
                </a:lnTo>
                <a:cubicBezTo>
                  <a:pt x="476197" y="571227"/>
                  <a:pt x="714322" y="380727"/>
                  <a:pt x="476197" y="380727"/>
                </a:cubicBezTo>
                <a:cubicBezTo>
                  <a:pt x="238072" y="380727"/>
                  <a:pt x="476197" y="571227"/>
                  <a:pt x="380947" y="571227"/>
                </a:cubicBezTo>
                <a:lnTo>
                  <a:pt x="190447" y="571227"/>
                </a:lnTo>
                <a:lnTo>
                  <a:pt x="190447" y="380727"/>
                </a:lnTo>
                <a:cubicBezTo>
                  <a:pt x="190447" y="285477"/>
                  <a:pt x="-54" y="523602"/>
                  <a:pt x="-54" y="285477"/>
                </a:cubicBezTo>
                <a:cubicBezTo>
                  <a:pt x="-54" y="47352"/>
                  <a:pt x="190447" y="285477"/>
                  <a:pt x="190447" y="190227"/>
                </a:cubicBezTo>
                <a:lnTo>
                  <a:pt x="190447" y="-273"/>
                </a:lnTo>
                <a:close/>
              </a:path>
            </a:pathLst>
          </a:custGeom>
          <a:solidFill>
            <a:schemeClr val="accent1"/>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156" name="Google Shape;156;p10"/>
          <p:cNvSpPr txBox="1"/>
          <p:nvPr>
            <p:ph type="title"/>
          </p:nvPr>
        </p:nvSpPr>
        <p:spPr>
          <a:xfrm>
            <a:off x="2045250" y="1008600"/>
            <a:ext cx="8101500" cy="48792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8000"/>
              <a:buNone/>
              <a:defRPr sz="8000"/>
            </a:lvl1pPr>
            <a:lvl2pPr lvl="1" rtl="0" algn="ctr">
              <a:spcBef>
                <a:spcPts val="0"/>
              </a:spcBef>
              <a:spcAft>
                <a:spcPts val="0"/>
              </a:spcAft>
              <a:buSzPts val="8000"/>
              <a:buNone/>
              <a:defRPr sz="8000"/>
            </a:lvl2pPr>
            <a:lvl3pPr lvl="2" rtl="0" algn="ctr">
              <a:spcBef>
                <a:spcPts val="0"/>
              </a:spcBef>
              <a:spcAft>
                <a:spcPts val="0"/>
              </a:spcAft>
              <a:buSzPts val="8000"/>
              <a:buNone/>
              <a:defRPr sz="8000"/>
            </a:lvl3pPr>
            <a:lvl4pPr lvl="3" rtl="0" algn="ctr">
              <a:spcBef>
                <a:spcPts val="0"/>
              </a:spcBef>
              <a:spcAft>
                <a:spcPts val="0"/>
              </a:spcAft>
              <a:buSzPts val="8000"/>
              <a:buNone/>
              <a:defRPr sz="8000"/>
            </a:lvl4pPr>
            <a:lvl5pPr lvl="4" rtl="0" algn="ctr">
              <a:spcBef>
                <a:spcPts val="0"/>
              </a:spcBef>
              <a:spcAft>
                <a:spcPts val="0"/>
              </a:spcAft>
              <a:buSzPts val="8000"/>
              <a:buNone/>
              <a:defRPr sz="8000"/>
            </a:lvl5pPr>
            <a:lvl6pPr lvl="5" rtl="0" algn="ctr">
              <a:spcBef>
                <a:spcPts val="0"/>
              </a:spcBef>
              <a:spcAft>
                <a:spcPts val="0"/>
              </a:spcAft>
              <a:buSzPts val="8000"/>
              <a:buNone/>
              <a:defRPr sz="8000"/>
            </a:lvl6pPr>
            <a:lvl7pPr lvl="6" rtl="0" algn="ctr">
              <a:spcBef>
                <a:spcPts val="0"/>
              </a:spcBef>
              <a:spcAft>
                <a:spcPts val="0"/>
              </a:spcAft>
              <a:buSzPts val="8000"/>
              <a:buNone/>
              <a:defRPr sz="8000"/>
            </a:lvl7pPr>
            <a:lvl8pPr lvl="7" rtl="0" algn="ctr">
              <a:spcBef>
                <a:spcPts val="0"/>
              </a:spcBef>
              <a:spcAft>
                <a:spcPts val="0"/>
              </a:spcAft>
              <a:buSzPts val="8000"/>
              <a:buNone/>
              <a:defRPr sz="8000"/>
            </a:lvl8pPr>
            <a:lvl9pPr lvl="8" rtl="0" algn="ctr">
              <a:spcBef>
                <a:spcPts val="0"/>
              </a:spcBef>
              <a:spcAft>
                <a:spcPts val="0"/>
              </a:spcAft>
              <a:buSzPts val="8000"/>
              <a:buNone/>
              <a:defRPr sz="8000"/>
            </a:lvl9pPr>
          </a:lstStyle>
          <a:p/>
        </p:txBody>
      </p:sp>
      <p:sp>
        <p:nvSpPr>
          <p:cNvPr id="157" name="Google Shape;157;p10"/>
          <p:cNvSpPr/>
          <p:nvPr/>
        </p:nvSpPr>
        <p:spPr>
          <a:xfrm>
            <a:off x="689865" y="681859"/>
            <a:ext cx="1695450" cy="1628775"/>
          </a:xfrm>
          <a:custGeom>
            <a:rect b="b" l="l" r="r" t="t"/>
            <a:pathLst>
              <a:path extrusionOk="0" h="952500" w="952500">
                <a:moveTo>
                  <a:pt x="190444" y="190208"/>
                </a:moveTo>
                <a:lnTo>
                  <a:pt x="380944" y="190208"/>
                </a:lnTo>
                <a:cubicBezTo>
                  <a:pt x="476194" y="190208"/>
                  <a:pt x="238069" y="-292"/>
                  <a:pt x="476194" y="-292"/>
                </a:cubicBezTo>
                <a:cubicBezTo>
                  <a:pt x="714319" y="-292"/>
                  <a:pt x="476194" y="190208"/>
                  <a:pt x="571444" y="190208"/>
                </a:cubicBezTo>
                <a:lnTo>
                  <a:pt x="761944" y="190208"/>
                </a:lnTo>
                <a:lnTo>
                  <a:pt x="761944" y="380708"/>
                </a:lnTo>
                <a:cubicBezTo>
                  <a:pt x="761944" y="475958"/>
                  <a:pt x="952444" y="237833"/>
                  <a:pt x="952444" y="475958"/>
                </a:cubicBezTo>
                <a:cubicBezTo>
                  <a:pt x="952444" y="714083"/>
                  <a:pt x="761944" y="475958"/>
                  <a:pt x="761944" y="571208"/>
                </a:cubicBezTo>
                <a:lnTo>
                  <a:pt x="761944" y="761708"/>
                </a:lnTo>
                <a:lnTo>
                  <a:pt x="571444" y="761708"/>
                </a:lnTo>
                <a:cubicBezTo>
                  <a:pt x="476194" y="761708"/>
                  <a:pt x="714319" y="952208"/>
                  <a:pt x="476194" y="952208"/>
                </a:cubicBezTo>
                <a:cubicBezTo>
                  <a:pt x="238069" y="952208"/>
                  <a:pt x="476194" y="761708"/>
                  <a:pt x="380944" y="761708"/>
                </a:cubicBezTo>
                <a:lnTo>
                  <a:pt x="190444" y="761708"/>
                </a:lnTo>
                <a:lnTo>
                  <a:pt x="190444" y="571208"/>
                </a:lnTo>
                <a:cubicBezTo>
                  <a:pt x="190444" y="475958"/>
                  <a:pt x="-56" y="714083"/>
                  <a:pt x="-56" y="475958"/>
                </a:cubicBezTo>
                <a:cubicBezTo>
                  <a:pt x="-56" y="237833"/>
                  <a:pt x="190444" y="475958"/>
                  <a:pt x="190444" y="380708"/>
                </a:cubicBezTo>
                <a:lnTo>
                  <a:pt x="190444" y="190208"/>
                </a:lnTo>
                <a:close/>
              </a:path>
            </a:pathLst>
          </a:custGeom>
          <a:solidFill>
            <a:schemeClr val="accent3"/>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158" name="Google Shape;158;p10"/>
          <p:cNvSpPr/>
          <p:nvPr/>
        </p:nvSpPr>
        <p:spPr>
          <a:xfrm>
            <a:off x="1026285" y="26799"/>
            <a:ext cx="1020931" cy="977265"/>
          </a:xfrm>
          <a:custGeom>
            <a:rect b="b" l="l" r="r" t="t"/>
            <a:pathLst>
              <a:path extrusionOk="0" h="571500" w="573557">
                <a:moveTo>
                  <a:pt x="-68" y="-111"/>
                </a:moveTo>
                <a:lnTo>
                  <a:pt x="573489" y="-111"/>
                </a:lnTo>
                <a:lnTo>
                  <a:pt x="573489" y="190389"/>
                </a:lnTo>
                <a:cubicBezTo>
                  <a:pt x="573489" y="285639"/>
                  <a:pt x="382303" y="47514"/>
                  <a:pt x="382303" y="285639"/>
                </a:cubicBezTo>
                <a:cubicBezTo>
                  <a:pt x="382303" y="523764"/>
                  <a:pt x="573489" y="285639"/>
                  <a:pt x="573489" y="380889"/>
                </a:cubicBezTo>
                <a:lnTo>
                  <a:pt x="573489" y="571389"/>
                </a:lnTo>
                <a:lnTo>
                  <a:pt x="382303" y="571389"/>
                </a:lnTo>
                <a:cubicBezTo>
                  <a:pt x="286710" y="571389"/>
                  <a:pt x="525693" y="380889"/>
                  <a:pt x="286710" y="380889"/>
                </a:cubicBezTo>
                <a:cubicBezTo>
                  <a:pt x="47728" y="380889"/>
                  <a:pt x="286710" y="571389"/>
                  <a:pt x="191118" y="571389"/>
                </a:cubicBezTo>
                <a:lnTo>
                  <a:pt x="-68" y="571389"/>
                </a:lnTo>
                <a:lnTo>
                  <a:pt x="-68" y="380889"/>
                </a:lnTo>
                <a:cubicBezTo>
                  <a:pt x="-68" y="285639"/>
                  <a:pt x="191118" y="523764"/>
                  <a:pt x="191118" y="285639"/>
                </a:cubicBezTo>
                <a:cubicBezTo>
                  <a:pt x="191118" y="47514"/>
                  <a:pt x="-68" y="285639"/>
                  <a:pt x="-68" y="190389"/>
                </a:cubicBezTo>
                <a:lnTo>
                  <a:pt x="-68" y="-111"/>
                </a:lnTo>
                <a:close/>
              </a:path>
            </a:pathLst>
          </a:custGeom>
          <a:solidFill>
            <a:schemeClr val="accent2"/>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59" name="Google Shape;159;p10"/>
          <p:cNvSpPr/>
          <p:nvPr/>
        </p:nvSpPr>
        <p:spPr>
          <a:xfrm>
            <a:off x="6506" y="26799"/>
            <a:ext cx="1359021" cy="1305576"/>
          </a:xfrm>
          <a:custGeom>
            <a:rect b="b" l="l" r="r" t="t"/>
            <a:pathLst>
              <a:path extrusionOk="0" h="763495" w="763495">
                <a:moveTo>
                  <a:pt x="-68" y="-111"/>
                </a:moveTo>
                <a:lnTo>
                  <a:pt x="572556" y="-111"/>
                </a:lnTo>
                <a:lnTo>
                  <a:pt x="572556" y="190761"/>
                </a:lnTo>
                <a:cubicBezTo>
                  <a:pt x="572556" y="286201"/>
                  <a:pt x="763427" y="47609"/>
                  <a:pt x="763427" y="286201"/>
                </a:cubicBezTo>
                <a:cubicBezTo>
                  <a:pt x="763427" y="524793"/>
                  <a:pt x="572556" y="286201"/>
                  <a:pt x="572556" y="381642"/>
                </a:cubicBezTo>
                <a:lnTo>
                  <a:pt x="572556" y="572513"/>
                </a:lnTo>
                <a:lnTo>
                  <a:pt x="381684" y="572513"/>
                </a:lnTo>
                <a:cubicBezTo>
                  <a:pt x="286244" y="572513"/>
                  <a:pt x="524836" y="763385"/>
                  <a:pt x="286244" y="763385"/>
                </a:cubicBezTo>
                <a:cubicBezTo>
                  <a:pt x="47652" y="763385"/>
                  <a:pt x="286244" y="572513"/>
                  <a:pt x="190803" y="572513"/>
                </a:cubicBezTo>
                <a:lnTo>
                  <a:pt x="-68" y="572513"/>
                </a:lnTo>
                <a:lnTo>
                  <a:pt x="-68" y="-111"/>
                </a:lnTo>
                <a:close/>
              </a:path>
            </a:pathLst>
          </a:custGeom>
          <a:solidFill>
            <a:schemeClr val="accent1"/>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60" name="Google Shape;160;p10"/>
          <p:cNvSpPr/>
          <p:nvPr/>
        </p:nvSpPr>
        <p:spPr>
          <a:xfrm flipH="1" rot="-5400000">
            <a:off x="-137735" y="1152844"/>
            <a:ext cx="1305756" cy="1017270"/>
          </a:xfrm>
          <a:custGeom>
            <a:rect b="b" l="l" r="r" t="t"/>
            <a:pathLst>
              <a:path extrusionOk="0" h="571500" w="763600">
                <a:moveTo>
                  <a:pt x="-56" y="-292"/>
                </a:moveTo>
                <a:lnTo>
                  <a:pt x="572644" y="-292"/>
                </a:lnTo>
                <a:lnTo>
                  <a:pt x="572644" y="190208"/>
                </a:lnTo>
                <a:cubicBezTo>
                  <a:pt x="572644" y="285458"/>
                  <a:pt x="763544" y="47333"/>
                  <a:pt x="763544" y="285458"/>
                </a:cubicBezTo>
                <a:cubicBezTo>
                  <a:pt x="763544" y="523583"/>
                  <a:pt x="572644" y="285458"/>
                  <a:pt x="572644" y="380708"/>
                </a:cubicBezTo>
                <a:lnTo>
                  <a:pt x="572644" y="571208"/>
                </a:lnTo>
                <a:lnTo>
                  <a:pt x="381744" y="571208"/>
                </a:lnTo>
                <a:cubicBezTo>
                  <a:pt x="286294" y="571208"/>
                  <a:pt x="524914" y="380708"/>
                  <a:pt x="286294" y="380708"/>
                </a:cubicBezTo>
                <a:cubicBezTo>
                  <a:pt x="47674" y="380708"/>
                  <a:pt x="286294" y="571208"/>
                  <a:pt x="190844" y="571208"/>
                </a:cubicBezTo>
                <a:lnTo>
                  <a:pt x="-56" y="571208"/>
                </a:lnTo>
                <a:lnTo>
                  <a:pt x="-56" y="380708"/>
                </a:lnTo>
                <a:cubicBezTo>
                  <a:pt x="-56" y="285458"/>
                  <a:pt x="190844" y="523583"/>
                  <a:pt x="190844" y="285458"/>
                </a:cubicBezTo>
                <a:cubicBezTo>
                  <a:pt x="190844" y="47333"/>
                  <a:pt x="-56" y="285458"/>
                  <a:pt x="-56" y="190208"/>
                </a:cubicBezTo>
                <a:lnTo>
                  <a:pt x="-56" y="-292"/>
                </a:lnTo>
                <a:close/>
              </a:path>
            </a:pathLst>
          </a:custGeom>
          <a:solidFill>
            <a:schemeClr val="accent4"/>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161" name="Google Shape;161;p10"/>
          <p:cNvSpPr/>
          <p:nvPr/>
        </p:nvSpPr>
        <p:spPr>
          <a:xfrm>
            <a:off x="0" y="1985034"/>
            <a:ext cx="1358786" cy="977879"/>
          </a:xfrm>
          <a:custGeom>
            <a:rect b="b" l="l" r="r" t="t"/>
            <a:pathLst>
              <a:path extrusionOk="0" h="922527" w="1232459">
                <a:moveTo>
                  <a:pt x="2424" y="0"/>
                </a:moveTo>
                <a:lnTo>
                  <a:pt x="309933" y="0"/>
                </a:lnTo>
                <a:cubicBezTo>
                  <a:pt x="463687" y="0"/>
                  <a:pt x="79301" y="307509"/>
                  <a:pt x="463687" y="307509"/>
                </a:cubicBezTo>
                <a:cubicBezTo>
                  <a:pt x="848073" y="307509"/>
                  <a:pt x="463687" y="0"/>
                  <a:pt x="617441" y="0"/>
                </a:cubicBezTo>
                <a:lnTo>
                  <a:pt x="924950" y="0"/>
                </a:lnTo>
                <a:lnTo>
                  <a:pt x="924950" y="307509"/>
                </a:lnTo>
                <a:cubicBezTo>
                  <a:pt x="924950" y="461264"/>
                  <a:pt x="1232459" y="76878"/>
                  <a:pt x="1232459" y="461264"/>
                </a:cubicBezTo>
                <a:cubicBezTo>
                  <a:pt x="1232459" y="845649"/>
                  <a:pt x="924950" y="461264"/>
                  <a:pt x="924950" y="615018"/>
                </a:cubicBezTo>
                <a:lnTo>
                  <a:pt x="924950" y="922527"/>
                </a:lnTo>
                <a:lnTo>
                  <a:pt x="617441" y="922527"/>
                </a:lnTo>
                <a:cubicBezTo>
                  <a:pt x="463687" y="922527"/>
                  <a:pt x="848073" y="615018"/>
                  <a:pt x="463687" y="615018"/>
                </a:cubicBezTo>
                <a:cubicBezTo>
                  <a:pt x="79301" y="615018"/>
                  <a:pt x="463687" y="922527"/>
                  <a:pt x="309933" y="922527"/>
                </a:cubicBezTo>
                <a:lnTo>
                  <a:pt x="2424" y="922527"/>
                </a:lnTo>
                <a:lnTo>
                  <a:pt x="2424" y="615018"/>
                </a:lnTo>
                <a:lnTo>
                  <a:pt x="0" y="598985"/>
                </a:lnTo>
                <a:lnTo>
                  <a:pt x="0" y="323542"/>
                </a:lnTo>
                <a:lnTo>
                  <a:pt x="2424" y="307509"/>
                </a:lnTo>
                <a:close/>
              </a:path>
            </a:pathLst>
          </a:custGeom>
          <a:solidFill>
            <a:schemeClr val="accent2"/>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162" name="Google Shape;162;p10"/>
          <p:cNvSpPr/>
          <p:nvPr/>
        </p:nvSpPr>
        <p:spPr>
          <a:xfrm>
            <a:off x="1703756" y="26799"/>
            <a:ext cx="1695450" cy="977265"/>
          </a:xfrm>
          <a:custGeom>
            <a:rect b="b" l="l" r="r" t="t"/>
            <a:pathLst>
              <a:path extrusionOk="0" h="571500" w="952500">
                <a:moveTo>
                  <a:pt x="190432" y="-111"/>
                </a:moveTo>
                <a:lnTo>
                  <a:pt x="761932" y="-111"/>
                </a:lnTo>
                <a:lnTo>
                  <a:pt x="761932" y="190389"/>
                </a:lnTo>
                <a:cubicBezTo>
                  <a:pt x="761932" y="285639"/>
                  <a:pt x="952432" y="47514"/>
                  <a:pt x="952432" y="285639"/>
                </a:cubicBezTo>
                <a:cubicBezTo>
                  <a:pt x="952432" y="523764"/>
                  <a:pt x="761932" y="285639"/>
                  <a:pt x="761932" y="380889"/>
                </a:cubicBezTo>
                <a:lnTo>
                  <a:pt x="761932" y="571389"/>
                </a:lnTo>
                <a:lnTo>
                  <a:pt x="571432" y="571389"/>
                </a:lnTo>
                <a:cubicBezTo>
                  <a:pt x="476182" y="571389"/>
                  <a:pt x="714307" y="380889"/>
                  <a:pt x="476182" y="380889"/>
                </a:cubicBezTo>
                <a:cubicBezTo>
                  <a:pt x="238057" y="380889"/>
                  <a:pt x="476182" y="571389"/>
                  <a:pt x="380932" y="571389"/>
                </a:cubicBezTo>
                <a:lnTo>
                  <a:pt x="190432" y="571389"/>
                </a:lnTo>
                <a:lnTo>
                  <a:pt x="190432" y="380889"/>
                </a:lnTo>
                <a:cubicBezTo>
                  <a:pt x="190432" y="285639"/>
                  <a:pt x="-68" y="523764"/>
                  <a:pt x="-68" y="285639"/>
                </a:cubicBezTo>
                <a:cubicBezTo>
                  <a:pt x="-68" y="47514"/>
                  <a:pt x="190432" y="285639"/>
                  <a:pt x="190432" y="190389"/>
                </a:cubicBezTo>
                <a:lnTo>
                  <a:pt x="190432" y="-111"/>
                </a:lnTo>
                <a:close/>
              </a:path>
            </a:pathLst>
          </a:custGeom>
          <a:solidFill>
            <a:schemeClr val="accent3"/>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63" name="Google Shape;163;p10"/>
          <p:cNvSpPr/>
          <p:nvPr/>
        </p:nvSpPr>
        <p:spPr>
          <a:xfrm flipH="1">
            <a:off x="6754781" y="20553"/>
            <a:ext cx="1359208" cy="977265"/>
          </a:xfrm>
          <a:custGeom>
            <a:rect b="b" l="l" r="r" t="t"/>
            <a:pathLst>
              <a:path extrusionOk="0" h="571500" w="763600">
                <a:moveTo>
                  <a:pt x="-56" y="-292"/>
                </a:moveTo>
                <a:lnTo>
                  <a:pt x="572644" y="-292"/>
                </a:lnTo>
                <a:lnTo>
                  <a:pt x="572644" y="190208"/>
                </a:lnTo>
                <a:cubicBezTo>
                  <a:pt x="572644" y="285458"/>
                  <a:pt x="763544" y="47333"/>
                  <a:pt x="763544" y="285458"/>
                </a:cubicBezTo>
                <a:cubicBezTo>
                  <a:pt x="763544" y="523583"/>
                  <a:pt x="572644" y="285458"/>
                  <a:pt x="572644" y="380708"/>
                </a:cubicBezTo>
                <a:lnTo>
                  <a:pt x="572644" y="571208"/>
                </a:lnTo>
                <a:lnTo>
                  <a:pt x="381744" y="571208"/>
                </a:lnTo>
                <a:cubicBezTo>
                  <a:pt x="286294" y="571208"/>
                  <a:pt x="524914" y="380708"/>
                  <a:pt x="286294" y="380708"/>
                </a:cubicBezTo>
                <a:cubicBezTo>
                  <a:pt x="47674" y="380708"/>
                  <a:pt x="286294" y="571208"/>
                  <a:pt x="190844" y="571208"/>
                </a:cubicBezTo>
                <a:lnTo>
                  <a:pt x="-56" y="571208"/>
                </a:lnTo>
                <a:lnTo>
                  <a:pt x="-56" y="380708"/>
                </a:lnTo>
                <a:cubicBezTo>
                  <a:pt x="-56" y="285458"/>
                  <a:pt x="190844" y="523583"/>
                  <a:pt x="190844" y="285458"/>
                </a:cubicBezTo>
                <a:cubicBezTo>
                  <a:pt x="190844" y="47333"/>
                  <a:pt x="-56" y="285458"/>
                  <a:pt x="-56" y="190208"/>
                </a:cubicBezTo>
                <a:lnTo>
                  <a:pt x="-56" y="-292"/>
                </a:lnTo>
                <a:close/>
              </a:path>
            </a:pathLst>
          </a:custGeom>
          <a:solidFill>
            <a:schemeClr val="accent4"/>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164" name="Google Shape;164;p10"/>
          <p:cNvSpPr/>
          <p:nvPr/>
        </p:nvSpPr>
        <p:spPr>
          <a:xfrm rot="5400000">
            <a:off x="5926705" y="167433"/>
            <a:ext cx="1306407" cy="1017086"/>
          </a:xfrm>
          <a:custGeom>
            <a:rect b="b" l="l" r="r" t="t"/>
            <a:pathLst>
              <a:path extrusionOk="0" h="922527" w="1232459">
                <a:moveTo>
                  <a:pt x="2424" y="0"/>
                </a:moveTo>
                <a:lnTo>
                  <a:pt x="309933" y="0"/>
                </a:lnTo>
                <a:cubicBezTo>
                  <a:pt x="463687" y="0"/>
                  <a:pt x="79301" y="307509"/>
                  <a:pt x="463687" y="307509"/>
                </a:cubicBezTo>
                <a:cubicBezTo>
                  <a:pt x="848073" y="307509"/>
                  <a:pt x="463687" y="0"/>
                  <a:pt x="617441" y="0"/>
                </a:cubicBezTo>
                <a:lnTo>
                  <a:pt x="924950" y="0"/>
                </a:lnTo>
                <a:lnTo>
                  <a:pt x="924950" y="307509"/>
                </a:lnTo>
                <a:cubicBezTo>
                  <a:pt x="924950" y="461264"/>
                  <a:pt x="1232459" y="76878"/>
                  <a:pt x="1232459" y="461264"/>
                </a:cubicBezTo>
                <a:cubicBezTo>
                  <a:pt x="1232459" y="845649"/>
                  <a:pt x="924950" y="461264"/>
                  <a:pt x="924950" y="615018"/>
                </a:cubicBezTo>
                <a:lnTo>
                  <a:pt x="924950" y="922527"/>
                </a:lnTo>
                <a:lnTo>
                  <a:pt x="617441" y="922527"/>
                </a:lnTo>
                <a:cubicBezTo>
                  <a:pt x="463687" y="922527"/>
                  <a:pt x="848073" y="615018"/>
                  <a:pt x="463687" y="615018"/>
                </a:cubicBezTo>
                <a:cubicBezTo>
                  <a:pt x="79301" y="615018"/>
                  <a:pt x="463687" y="922527"/>
                  <a:pt x="309933" y="922527"/>
                </a:cubicBezTo>
                <a:lnTo>
                  <a:pt x="2424" y="922527"/>
                </a:lnTo>
                <a:lnTo>
                  <a:pt x="2424" y="615018"/>
                </a:lnTo>
                <a:lnTo>
                  <a:pt x="0" y="598985"/>
                </a:lnTo>
                <a:lnTo>
                  <a:pt x="0" y="323542"/>
                </a:lnTo>
                <a:lnTo>
                  <a:pt x="2424" y="307509"/>
                </a:lnTo>
                <a:close/>
              </a:path>
            </a:pathLst>
          </a:custGeom>
          <a:solidFill>
            <a:schemeClr val="accent3"/>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165" name="Google Shape;165;p10"/>
          <p:cNvSpPr/>
          <p:nvPr/>
        </p:nvSpPr>
        <p:spPr>
          <a:xfrm>
            <a:off x="5080565" y="20553"/>
            <a:ext cx="1359208" cy="977265"/>
          </a:xfrm>
          <a:custGeom>
            <a:rect b="b" l="l" r="r" t="t"/>
            <a:pathLst>
              <a:path extrusionOk="0" h="571500" w="763600">
                <a:moveTo>
                  <a:pt x="-56" y="-292"/>
                </a:moveTo>
                <a:lnTo>
                  <a:pt x="572644" y="-292"/>
                </a:lnTo>
                <a:lnTo>
                  <a:pt x="572644" y="190208"/>
                </a:lnTo>
                <a:cubicBezTo>
                  <a:pt x="572644" y="285458"/>
                  <a:pt x="763544" y="47333"/>
                  <a:pt x="763544" y="285458"/>
                </a:cubicBezTo>
                <a:cubicBezTo>
                  <a:pt x="763544" y="523583"/>
                  <a:pt x="572644" y="285458"/>
                  <a:pt x="572644" y="380708"/>
                </a:cubicBezTo>
                <a:lnTo>
                  <a:pt x="572644" y="571208"/>
                </a:lnTo>
                <a:lnTo>
                  <a:pt x="381744" y="571208"/>
                </a:lnTo>
                <a:cubicBezTo>
                  <a:pt x="286294" y="571208"/>
                  <a:pt x="524914" y="380708"/>
                  <a:pt x="286294" y="380708"/>
                </a:cubicBezTo>
                <a:cubicBezTo>
                  <a:pt x="47674" y="380708"/>
                  <a:pt x="286294" y="571208"/>
                  <a:pt x="190844" y="571208"/>
                </a:cubicBezTo>
                <a:lnTo>
                  <a:pt x="-56" y="571208"/>
                </a:lnTo>
                <a:lnTo>
                  <a:pt x="-56" y="380708"/>
                </a:lnTo>
                <a:cubicBezTo>
                  <a:pt x="-56" y="285458"/>
                  <a:pt x="190844" y="523583"/>
                  <a:pt x="190844" y="285458"/>
                </a:cubicBezTo>
                <a:cubicBezTo>
                  <a:pt x="190844" y="47333"/>
                  <a:pt x="-56" y="285458"/>
                  <a:pt x="-56" y="190208"/>
                </a:cubicBezTo>
                <a:lnTo>
                  <a:pt x="-56" y="-292"/>
                </a:lnTo>
                <a:close/>
              </a:path>
            </a:pathLst>
          </a:custGeom>
          <a:solidFill>
            <a:schemeClr val="accent2"/>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166" name="Google Shape;166;p10"/>
          <p:cNvSpPr/>
          <p:nvPr/>
        </p:nvSpPr>
        <p:spPr>
          <a:xfrm>
            <a:off x="3730186" y="29789"/>
            <a:ext cx="1695450" cy="977265"/>
          </a:xfrm>
          <a:custGeom>
            <a:rect b="b" l="l" r="r" t="t"/>
            <a:pathLst>
              <a:path extrusionOk="0" h="571500" w="952500">
                <a:moveTo>
                  <a:pt x="190432" y="-111"/>
                </a:moveTo>
                <a:lnTo>
                  <a:pt x="761932" y="-111"/>
                </a:lnTo>
                <a:lnTo>
                  <a:pt x="761932" y="190389"/>
                </a:lnTo>
                <a:cubicBezTo>
                  <a:pt x="761932" y="285639"/>
                  <a:pt x="952432" y="47514"/>
                  <a:pt x="952432" y="285639"/>
                </a:cubicBezTo>
                <a:cubicBezTo>
                  <a:pt x="952432" y="523764"/>
                  <a:pt x="761932" y="285639"/>
                  <a:pt x="761932" y="380889"/>
                </a:cubicBezTo>
                <a:lnTo>
                  <a:pt x="761932" y="571389"/>
                </a:lnTo>
                <a:lnTo>
                  <a:pt x="571432" y="571389"/>
                </a:lnTo>
                <a:cubicBezTo>
                  <a:pt x="476182" y="571389"/>
                  <a:pt x="714307" y="380889"/>
                  <a:pt x="476182" y="380889"/>
                </a:cubicBezTo>
                <a:cubicBezTo>
                  <a:pt x="238057" y="380889"/>
                  <a:pt x="476182" y="571389"/>
                  <a:pt x="380932" y="571389"/>
                </a:cubicBezTo>
                <a:lnTo>
                  <a:pt x="190432" y="571389"/>
                </a:lnTo>
                <a:lnTo>
                  <a:pt x="190432" y="380889"/>
                </a:lnTo>
                <a:cubicBezTo>
                  <a:pt x="190432" y="285639"/>
                  <a:pt x="-68" y="523764"/>
                  <a:pt x="-68" y="285639"/>
                </a:cubicBezTo>
                <a:cubicBezTo>
                  <a:pt x="-68" y="47514"/>
                  <a:pt x="190432" y="285639"/>
                  <a:pt x="190432" y="190389"/>
                </a:cubicBezTo>
                <a:lnTo>
                  <a:pt x="190432" y="-111"/>
                </a:lnTo>
                <a:close/>
              </a:path>
            </a:pathLst>
          </a:custGeom>
          <a:solidFill>
            <a:schemeClr val="accent1"/>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167" name="Google Shape;167;p10"/>
          <p:cNvSpPr/>
          <p:nvPr/>
        </p:nvSpPr>
        <p:spPr>
          <a:xfrm rot="5400000">
            <a:off x="2914377" y="173681"/>
            <a:ext cx="1306407" cy="1017086"/>
          </a:xfrm>
          <a:custGeom>
            <a:rect b="b" l="l" r="r" t="t"/>
            <a:pathLst>
              <a:path extrusionOk="0" h="922527" w="1232459">
                <a:moveTo>
                  <a:pt x="2424" y="0"/>
                </a:moveTo>
                <a:lnTo>
                  <a:pt x="309933" y="0"/>
                </a:lnTo>
                <a:cubicBezTo>
                  <a:pt x="463687" y="0"/>
                  <a:pt x="79301" y="307509"/>
                  <a:pt x="463687" y="307509"/>
                </a:cubicBezTo>
                <a:cubicBezTo>
                  <a:pt x="848073" y="307509"/>
                  <a:pt x="463687" y="0"/>
                  <a:pt x="617441" y="0"/>
                </a:cubicBezTo>
                <a:lnTo>
                  <a:pt x="924950" y="0"/>
                </a:lnTo>
                <a:lnTo>
                  <a:pt x="924950" y="307509"/>
                </a:lnTo>
                <a:cubicBezTo>
                  <a:pt x="924950" y="461264"/>
                  <a:pt x="1232459" y="76878"/>
                  <a:pt x="1232459" y="461264"/>
                </a:cubicBezTo>
                <a:cubicBezTo>
                  <a:pt x="1232459" y="845649"/>
                  <a:pt x="924950" y="461264"/>
                  <a:pt x="924950" y="615018"/>
                </a:cubicBezTo>
                <a:lnTo>
                  <a:pt x="924950" y="922527"/>
                </a:lnTo>
                <a:lnTo>
                  <a:pt x="617441" y="922527"/>
                </a:lnTo>
                <a:cubicBezTo>
                  <a:pt x="463687" y="922527"/>
                  <a:pt x="848073" y="615018"/>
                  <a:pt x="463687" y="615018"/>
                </a:cubicBezTo>
                <a:cubicBezTo>
                  <a:pt x="79301" y="615018"/>
                  <a:pt x="463687" y="922527"/>
                  <a:pt x="309933" y="922527"/>
                </a:cubicBezTo>
                <a:lnTo>
                  <a:pt x="2424" y="922527"/>
                </a:lnTo>
                <a:lnTo>
                  <a:pt x="2424" y="615018"/>
                </a:lnTo>
                <a:lnTo>
                  <a:pt x="0" y="598985"/>
                </a:lnTo>
                <a:lnTo>
                  <a:pt x="0" y="323542"/>
                </a:lnTo>
                <a:lnTo>
                  <a:pt x="2424" y="307509"/>
                </a:lnTo>
                <a:close/>
              </a:path>
            </a:pathLst>
          </a:custGeom>
          <a:solidFill>
            <a:schemeClr val="accent4"/>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68" name="Google Shape;168;p10"/>
          <p:cNvSpPr/>
          <p:nvPr/>
        </p:nvSpPr>
        <p:spPr>
          <a:xfrm>
            <a:off x="7780299" y="26799"/>
            <a:ext cx="1695450" cy="977265"/>
          </a:xfrm>
          <a:custGeom>
            <a:rect b="b" l="l" r="r" t="t"/>
            <a:pathLst>
              <a:path extrusionOk="0" h="571500" w="952500">
                <a:moveTo>
                  <a:pt x="190432" y="-111"/>
                </a:moveTo>
                <a:lnTo>
                  <a:pt x="761932" y="-111"/>
                </a:lnTo>
                <a:lnTo>
                  <a:pt x="761932" y="190389"/>
                </a:lnTo>
                <a:cubicBezTo>
                  <a:pt x="761932" y="285639"/>
                  <a:pt x="952432" y="47514"/>
                  <a:pt x="952432" y="285639"/>
                </a:cubicBezTo>
                <a:cubicBezTo>
                  <a:pt x="952432" y="523764"/>
                  <a:pt x="761932" y="285639"/>
                  <a:pt x="761932" y="380889"/>
                </a:cubicBezTo>
                <a:lnTo>
                  <a:pt x="761932" y="571389"/>
                </a:lnTo>
                <a:lnTo>
                  <a:pt x="571432" y="571389"/>
                </a:lnTo>
                <a:cubicBezTo>
                  <a:pt x="476182" y="571389"/>
                  <a:pt x="714307" y="380889"/>
                  <a:pt x="476182" y="380889"/>
                </a:cubicBezTo>
                <a:cubicBezTo>
                  <a:pt x="238057" y="380889"/>
                  <a:pt x="476182" y="571389"/>
                  <a:pt x="380932" y="571389"/>
                </a:cubicBezTo>
                <a:lnTo>
                  <a:pt x="190432" y="571389"/>
                </a:lnTo>
                <a:lnTo>
                  <a:pt x="190432" y="380889"/>
                </a:lnTo>
                <a:cubicBezTo>
                  <a:pt x="190432" y="285639"/>
                  <a:pt x="-68" y="523764"/>
                  <a:pt x="-68" y="285639"/>
                </a:cubicBezTo>
                <a:cubicBezTo>
                  <a:pt x="-68" y="47514"/>
                  <a:pt x="190432" y="285639"/>
                  <a:pt x="190432" y="190389"/>
                </a:cubicBezTo>
                <a:lnTo>
                  <a:pt x="190432" y="-111"/>
                </a:lnTo>
                <a:close/>
              </a:path>
            </a:pathLst>
          </a:custGeom>
          <a:solidFill>
            <a:schemeClr val="accent1"/>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169" name="Google Shape;169;p10"/>
          <p:cNvSpPr/>
          <p:nvPr/>
        </p:nvSpPr>
        <p:spPr>
          <a:xfrm>
            <a:off x="9133042" y="26799"/>
            <a:ext cx="1020931" cy="977265"/>
          </a:xfrm>
          <a:custGeom>
            <a:rect b="b" l="l" r="r" t="t"/>
            <a:pathLst>
              <a:path extrusionOk="0" h="571500" w="573557">
                <a:moveTo>
                  <a:pt x="-68" y="-111"/>
                </a:moveTo>
                <a:lnTo>
                  <a:pt x="573489" y="-111"/>
                </a:lnTo>
                <a:lnTo>
                  <a:pt x="573489" y="190389"/>
                </a:lnTo>
                <a:cubicBezTo>
                  <a:pt x="573489" y="285639"/>
                  <a:pt x="382303" y="47514"/>
                  <a:pt x="382303" y="285639"/>
                </a:cubicBezTo>
                <a:cubicBezTo>
                  <a:pt x="382303" y="523764"/>
                  <a:pt x="573489" y="285639"/>
                  <a:pt x="573489" y="380889"/>
                </a:cubicBezTo>
                <a:lnTo>
                  <a:pt x="573489" y="571389"/>
                </a:lnTo>
                <a:lnTo>
                  <a:pt x="382303" y="571389"/>
                </a:lnTo>
                <a:cubicBezTo>
                  <a:pt x="286710" y="571389"/>
                  <a:pt x="525693" y="380889"/>
                  <a:pt x="286710" y="380889"/>
                </a:cubicBezTo>
                <a:cubicBezTo>
                  <a:pt x="47728" y="380889"/>
                  <a:pt x="286710" y="571389"/>
                  <a:pt x="191118" y="571389"/>
                </a:cubicBezTo>
                <a:lnTo>
                  <a:pt x="-68" y="571389"/>
                </a:lnTo>
                <a:lnTo>
                  <a:pt x="-68" y="380889"/>
                </a:lnTo>
                <a:cubicBezTo>
                  <a:pt x="-68" y="285639"/>
                  <a:pt x="191118" y="523764"/>
                  <a:pt x="191118" y="285639"/>
                </a:cubicBezTo>
                <a:cubicBezTo>
                  <a:pt x="191118" y="47514"/>
                  <a:pt x="-68" y="285639"/>
                  <a:pt x="-68" y="190389"/>
                </a:cubicBezTo>
                <a:lnTo>
                  <a:pt x="-68" y="-111"/>
                </a:lnTo>
                <a:close/>
              </a:path>
            </a:pathLst>
          </a:custGeom>
          <a:solidFill>
            <a:schemeClr val="accent2"/>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170" name="Google Shape;170;p10"/>
          <p:cNvSpPr/>
          <p:nvPr/>
        </p:nvSpPr>
        <p:spPr>
          <a:xfrm flipH="1">
            <a:off x="10833214" y="1969044"/>
            <a:ext cx="1358786" cy="977879"/>
          </a:xfrm>
          <a:custGeom>
            <a:rect b="b" l="l" r="r" t="t"/>
            <a:pathLst>
              <a:path extrusionOk="0" h="922527" w="1232459">
                <a:moveTo>
                  <a:pt x="2424" y="0"/>
                </a:moveTo>
                <a:lnTo>
                  <a:pt x="309933" y="0"/>
                </a:lnTo>
                <a:cubicBezTo>
                  <a:pt x="463687" y="0"/>
                  <a:pt x="79301" y="307509"/>
                  <a:pt x="463687" y="307509"/>
                </a:cubicBezTo>
                <a:cubicBezTo>
                  <a:pt x="848073" y="307509"/>
                  <a:pt x="463687" y="0"/>
                  <a:pt x="617441" y="0"/>
                </a:cubicBezTo>
                <a:lnTo>
                  <a:pt x="924950" y="0"/>
                </a:lnTo>
                <a:lnTo>
                  <a:pt x="924950" y="307509"/>
                </a:lnTo>
                <a:cubicBezTo>
                  <a:pt x="924950" y="461264"/>
                  <a:pt x="1232459" y="76878"/>
                  <a:pt x="1232459" y="461264"/>
                </a:cubicBezTo>
                <a:cubicBezTo>
                  <a:pt x="1232459" y="845649"/>
                  <a:pt x="924950" y="461264"/>
                  <a:pt x="924950" y="615018"/>
                </a:cubicBezTo>
                <a:lnTo>
                  <a:pt x="924950" y="922527"/>
                </a:lnTo>
                <a:lnTo>
                  <a:pt x="617441" y="922527"/>
                </a:lnTo>
                <a:cubicBezTo>
                  <a:pt x="463687" y="922527"/>
                  <a:pt x="848073" y="615018"/>
                  <a:pt x="463687" y="615018"/>
                </a:cubicBezTo>
                <a:cubicBezTo>
                  <a:pt x="79301" y="615018"/>
                  <a:pt x="463687" y="922527"/>
                  <a:pt x="309933" y="922527"/>
                </a:cubicBezTo>
                <a:lnTo>
                  <a:pt x="2424" y="922527"/>
                </a:lnTo>
                <a:lnTo>
                  <a:pt x="2424" y="615018"/>
                </a:lnTo>
                <a:lnTo>
                  <a:pt x="0" y="598985"/>
                </a:lnTo>
                <a:lnTo>
                  <a:pt x="0" y="323542"/>
                </a:lnTo>
                <a:lnTo>
                  <a:pt x="2424" y="307509"/>
                </a:lnTo>
                <a:close/>
              </a:path>
            </a:pathLst>
          </a:custGeom>
          <a:solidFill>
            <a:schemeClr val="accent3"/>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171" name="Google Shape;171;p10"/>
          <p:cNvSpPr/>
          <p:nvPr/>
        </p:nvSpPr>
        <p:spPr>
          <a:xfrm rot="5400000">
            <a:off x="11184507" y="8318"/>
            <a:ext cx="980782" cy="1017270"/>
          </a:xfrm>
          <a:custGeom>
            <a:rect b="b" l="l" r="r" t="t"/>
            <a:pathLst>
              <a:path extrusionOk="0" h="571500" w="573557">
                <a:moveTo>
                  <a:pt x="-68" y="-111"/>
                </a:moveTo>
                <a:lnTo>
                  <a:pt x="573489" y="-111"/>
                </a:lnTo>
                <a:lnTo>
                  <a:pt x="573489" y="190389"/>
                </a:lnTo>
                <a:cubicBezTo>
                  <a:pt x="573489" y="285639"/>
                  <a:pt x="382303" y="47514"/>
                  <a:pt x="382303" y="285639"/>
                </a:cubicBezTo>
                <a:cubicBezTo>
                  <a:pt x="382303" y="523764"/>
                  <a:pt x="573489" y="285639"/>
                  <a:pt x="573489" y="380889"/>
                </a:cubicBezTo>
                <a:lnTo>
                  <a:pt x="573489" y="571389"/>
                </a:lnTo>
                <a:lnTo>
                  <a:pt x="382303" y="571389"/>
                </a:lnTo>
                <a:cubicBezTo>
                  <a:pt x="286710" y="571389"/>
                  <a:pt x="525693" y="380889"/>
                  <a:pt x="286710" y="380889"/>
                </a:cubicBezTo>
                <a:cubicBezTo>
                  <a:pt x="47728" y="380889"/>
                  <a:pt x="286710" y="571389"/>
                  <a:pt x="191118" y="571389"/>
                </a:cubicBezTo>
                <a:lnTo>
                  <a:pt x="-68" y="571389"/>
                </a:lnTo>
                <a:lnTo>
                  <a:pt x="-68" y="-111"/>
                </a:lnTo>
                <a:close/>
              </a:path>
            </a:pathLst>
          </a:custGeom>
          <a:solidFill>
            <a:schemeClr val="accent4"/>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172" name="Google Shape;172;p10"/>
          <p:cNvSpPr/>
          <p:nvPr/>
        </p:nvSpPr>
        <p:spPr>
          <a:xfrm flipH="1" rot="5400000">
            <a:off x="10860511" y="975147"/>
            <a:ext cx="1628775" cy="1017270"/>
          </a:xfrm>
          <a:custGeom>
            <a:rect b="b" l="l" r="r" t="t"/>
            <a:pathLst>
              <a:path extrusionOk="0" h="571500" w="952500">
                <a:moveTo>
                  <a:pt x="190432" y="-111"/>
                </a:moveTo>
                <a:lnTo>
                  <a:pt x="761932" y="-111"/>
                </a:lnTo>
                <a:lnTo>
                  <a:pt x="761932" y="190389"/>
                </a:lnTo>
                <a:cubicBezTo>
                  <a:pt x="761932" y="285639"/>
                  <a:pt x="952432" y="47514"/>
                  <a:pt x="952432" y="285639"/>
                </a:cubicBezTo>
                <a:cubicBezTo>
                  <a:pt x="952432" y="523764"/>
                  <a:pt x="761932" y="285639"/>
                  <a:pt x="761932" y="380889"/>
                </a:cubicBezTo>
                <a:lnTo>
                  <a:pt x="761932" y="571389"/>
                </a:lnTo>
                <a:lnTo>
                  <a:pt x="571432" y="571389"/>
                </a:lnTo>
                <a:cubicBezTo>
                  <a:pt x="476182" y="571389"/>
                  <a:pt x="714307" y="380889"/>
                  <a:pt x="476182" y="380889"/>
                </a:cubicBezTo>
                <a:cubicBezTo>
                  <a:pt x="238057" y="380889"/>
                  <a:pt x="476182" y="571389"/>
                  <a:pt x="380932" y="571389"/>
                </a:cubicBezTo>
                <a:lnTo>
                  <a:pt x="190432" y="571389"/>
                </a:lnTo>
                <a:lnTo>
                  <a:pt x="190432" y="380889"/>
                </a:lnTo>
                <a:cubicBezTo>
                  <a:pt x="190432" y="285639"/>
                  <a:pt x="-68" y="523764"/>
                  <a:pt x="-68" y="285639"/>
                </a:cubicBezTo>
                <a:cubicBezTo>
                  <a:pt x="-68" y="47514"/>
                  <a:pt x="190432" y="285639"/>
                  <a:pt x="190432" y="190389"/>
                </a:cubicBezTo>
                <a:lnTo>
                  <a:pt x="190432" y="-111"/>
                </a:lnTo>
                <a:close/>
              </a:path>
            </a:pathLst>
          </a:custGeom>
          <a:solidFill>
            <a:schemeClr val="accent2"/>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173" name="Google Shape;173;p10"/>
          <p:cNvSpPr/>
          <p:nvPr/>
        </p:nvSpPr>
        <p:spPr>
          <a:xfrm>
            <a:off x="9813109" y="26563"/>
            <a:ext cx="1695450" cy="977265"/>
          </a:xfrm>
          <a:custGeom>
            <a:rect b="b" l="l" r="r" t="t"/>
            <a:pathLst>
              <a:path extrusionOk="0" h="571500" w="952500">
                <a:moveTo>
                  <a:pt x="190432" y="-111"/>
                </a:moveTo>
                <a:lnTo>
                  <a:pt x="761932" y="-111"/>
                </a:lnTo>
                <a:lnTo>
                  <a:pt x="761932" y="190389"/>
                </a:lnTo>
                <a:cubicBezTo>
                  <a:pt x="761932" y="285639"/>
                  <a:pt x="952432" y="47514"/>
                  <a:pt x="952432" y="285639"/>
                </a:cubicBezTo>
                <a:cubicBezTo>
                  <a:pt x="952432" y="523764"/>
                  <a:pt x="761932" y="285639"/>
                  <a:pt x="761932" y="380889"/>
                </a:cubicBezTo>
                <a:lnTo>
                  <a:pt x="761932" y="571389"/>
                </a:lnTo>
                <a:lnTo>
                  <a:pt x="571432" y="571389"/>
                </a:lnTo>
                <a:cubicBezTo>
                  <a:pt x="476182" y="571389"/>
                  <a:pt x="714307" y="380889"/>
                  <a:pt x="476182" y="380889"/>
                </a:cubicBezTo>
                <a:cubicBezTo>
                  <a:pt x="238057" y="380889"/>
                  <a:pt x="476182" y="571389"/>
                  <a:pt x="380932" y="571389"/>
                </a:cubicBezTo>
                <a:lnTo>
                  <a:pt x="190432" y="571389"/>
                </a:lnTo>
                <a:lnTo>
                  <a:pt x="190432" y="380889"/>
                </a:lnTo>
                <a:cubicBezTo>
                  <a:pt x="190432" y="285639"/>
                  <a:pt x="-68" y="523764"/>
                  <a:pt x="-68" y="285639"/>
                </a:cubicBezTo>
                <a:cubicBezTo>
                  <a:pt x="-68" y="47514"/>
                  <a:pt x="190432" y="285639"/>
                  <a:pt x="190432" y="190389"/>
                </a:cubicBezTo>
                <a:lnTo>
                  <a:pt x="190432" y="-111"/>
                </a:lnTo>
                <a:close/>
              </a:path>
            </a:pathLst>
          </a:custGeom>
          <a:solidFill>
            <a:schemeClr val="accent3"/>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174" name="Google Shape;174;p10"/>
          <p:cNvSpPr/>
          <p:nvPr/>
        </p:nvSpPr>
        <p:spPr>
          <a:xfrm>
            <a:off x="9816929" y="664929"/>
            <a:ext cx="1695450" cy="1628775"/>
          </a:xfrm>
          <a:custGeom>
            <a:rect b="b" l="l" r="r" t="t"/>
            <a:pathLst>
              <a:path extrusionOk="0" h="952500" w="952500">
                <a:moveTo>
                  <a:pt x="190444" y="190208"/>
                </a:moveTo>
                <a:lnTo>
                  <a:pt x="380944" y="190208"/>
                </a:lnTo>
                <a:cubicBezTo>
                  <a:pt x="476194" y="190208"/>
                  <a:pt x="238069" y="-292"/>
                  <a:pt x="476194" y="-292"/>
                </a:cubicBezTo>
                <a:cubicBezTo>
                  <a:pt x="714319" y="-292"/>
                  <a:pt x="476194" y="190208"/>
                  <a:pt x="571444" y="190208"/>
                </a:cubicBezTo>
                <a:lnTo>
                  <a:pt x="761944" y="190208"/>
                </a:lnTo>
                <a:lnTo>
                  <a:pt x="761944" y="380708"/>
                </a:lnTo>
                <a:cubicBezTo>
                  <a:pt x="761944" y="475958"/>
                  <a:pt x="952444" y="237833"/>
                  <a:pt x="952444" y="475958"/>
                </a:cubicBezTo>
                <a:cubicBezTo>
                  <a:pt x="952444" y="714083"/>
                  <a:pt x="761944" y="475958"/>
                  <a:pt x="761944" y="571208"/>
                </a:cubicBezTo>
                <a:lnTo>
                  <a:pt x="761944" y="761708"/>
                </a:lnTo>
                <a:lnTo>
                  <a:pt x="571444" y="761708"/>
                </a:lnTo>
                <a:cubicBezTo>
                  <a:pt x="476194" y="761708"/>
                  <a:pt x="714319" y="952208"/>
                  <a:pt x="476194" y="952208"/>
                </a:cubicBezTo>
                <a:cubicBezTo>
                  <a:pt x="238069" y="952208"/>
                  <a:pt x="476194" y="761708"/>
                  <a:pt x="380944" y="761708"/>
                </a:cubicBezTo>
                <a:lnTo>
                  <a:pt x="190444" y="761708"/>
                </a:lnTo>
                <a:lnTo>
                  <a:pt x="190444" y="571208"/>
                </a:lnTo>
                <a:cubicBezTo>
                  <a:pt x="190444" y="475958"/>
                  <a:pt x="-56" y="714083"/>
                  <a:pt x="-56" y="475958"/>
                </a:cubicBezTo>
                <a:cubicBezTo>
                  <a:pt x="-56" y="237833"/>
                  <a:pt x="190444" y="475958"/>
                  <a:pt x="190444" y="380708"/>
                </a:cubicBezTo>
                <a:lnTo>
                  <a:pt x="190444" y="190208"/>
                </a:lnTo>
                <a:close/>
              </a:path>
            </a:pathLst>
          </a:custGeom>
          <a:solidFill>
            <a:schemeClr val="accent1"/>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175" name="Google Shape;175;p10"/>
          <p:cNvSpPr/>
          <p:nvPr/>
        </p:nvSpPr>
        <p:spPr>
          <a:xfrm rot="-5400000">
            <a:off x="-131228" y="5696488"/>
            <a:ext cx="1305756" cy="1017270"/>
          </a:xfrm>
          <a:custGeom>
            <a:rect b="b" l="l" r="r" t="t"/>
            <a:pathLst>
              <a:path extrusionOk="0" h="571500" w="763600">
                <a:moveTo>
                  <a:pt x="-56" y="-292"/>
                </a:moveTo>
                <a:lnTo>
                  <a:pt x="572644" y="-292"/>
                </a:lnTo>
                <a:lnTo>
                  <a:pt x="572644" y="190208"/>
                </a:lnTo>
                <a:cubicBezTo>
                  <a:pt x="572644" y="285458"/>
                  <a:pt x="763544" y="47333"/>
                  <a:pt x="763544" y="285458"/>
                </a:cubicBezTo>
                <a:cubicBezTo>
                  <a:pt x="763544" y="523583"/>
                  <a:pt x="572644" y="285458"/>
                  <a:pt x="572644" y="380708"/>
                </a:cubicBezTo>
                <a:lnTo>
                  <a:pt x="572644" y="571208"/>
                </a:lnTo>
                <a:lnTo>
                  <a:pt x="381744" y="571208"/>
                </a:lnTo>
                <a:cubicBezTo>
                  <a:pt x="286294" y="571208"/>
                  <a:pt x="524914" y="380708"/>
                  <a:pt x="286294" y="380708"/>
                </a:cubicBezTo>
                <a:cubicBezTo>
                  <a:pt x="47673" y="380708"/>
                  <a:pt x="286294" y="571208"/>
                  <a:pt x="190844" y="571208"/>
                </a:cubicBezTo>
                <a:lnTo>
                  <a:pt x="-56" y="571208"/>
                </a:lnTo>
                <a:lnTo>
                  <a:pt x="-56" y="-292"/>
                </a:lnTo>
                <a:close/>
              </a:path>
            </a:pathLst>
          </a:custGeom>
          <a:solidFill>
            <a:schemeClr val="accent2"/>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176" name="Google Shape;176;p10"/>
          <p:cNvSpPr/>
          <p:nvPr/>
        </p:nvSpPr>
        <p:spPr>
          <a:xfrm rot="-5400000">
            <a:off x="-298444" y="3910480"/>
            <a:ext cx="1628775" cy="1017270"/>
          </a:xfrm>
          <a:custGeom>
            <a:rect b="b" l="l" r="r" t="t"/>
            <a:pathLst>
              <a:path extrusionOk="0" h="571500" w="952500">
                <a:moveTo>
                  <a:pt x="190432" y="-111"/>
                </a:moveTo>
                <a:lnTo>
                  <a:pt x="761932" y="-111"/>
                </a:lnTo>
                <a:lnTo>
                  <a:pt x="761932" y="190389"/>
                </a:lnTo>
                <a:cubicBezTo>
                  <a:pt x="761932" y="285639"/>
                  <a:pt x="952432" y="47514"/>
                  <a:pt x="952432" y="285639"/>
                </a:cubicBezTo>
                <a:cubicBezTo>
                  <a:pt x="952432" y="523764"/>
                  <a:pt x="761932" y="285639"/>
                  <a:pt x="761932" y="380889"/>
                </a:cubicBezTo>
                <a:lnTo>
                  <a:pt x="761932" y="571389"/>
                </a:lnTo>
                <a:lnTo>
                  <a:pt x="571432" y="571389"/>
                </a:lnTo>
                <a:cubicBezTo>
                  <a:pt x="476182" y="571389"/>
                  <a:pt x="714307" y="380889"/>
                  <a:pt x="476182" y="380889"/>
                </a:cubicBezTo>
                <a:cubicBezTo>
                  <a:pt x="238057" y="380889"/>
                  <a:pt x="476182" y="571389"/>
                  <a:pt x="380932" y="571389"/>
                </a:cubicBezTo>
                <a:lnTo>
                  <a:pt x="190432" y="571389"/>
                </a:lnTo>
                <a:lnTo>
                  <a:pt x="190432" y="380889"/>
                </a:lnTo>
                <a:cubicBezTo>
                  <a:pt x="190432" y="285639"/>
                  <a:pt x="-68" y="523764"/>
                  <a:pt x="-68" y="285639"/>
                </a:cubicBezTo>
                <a:cubicBezTo>
                  <a:pt x="-68" y="47514"/>
                  <a:pt x="190432" y="285639"/>
                  <a:pt x="190432" y="190389"/>
                </a:cubicBezTo>
                <a:lnTo>
                  <a:pt x="190432" y="-111"/>
                </a:lnTo>
                <a:close/>
              </a:path>
            </a:pathLst>
          </a:custGeom>
          <a:solidFill>
            <a:schemeClr val="accent1"/>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177" name="Google Shape;177;p10"/>
          <p:cNvSpPr/>
          <p:nvPr/>
        </p:nvSpPr>
        <p:spPr>
          <a:xfrm>
            <a:off x="6508" y="4909854"/>
            <a:ext cx="1358786" cy="977879"/>
          </a:xfrm>
          <a:custGeom>
            <a:rect b="b" l="l" r="r" t="t"/>
            <a:pathLst>
              <a:path extrusionOk="0" h="922527" w="1232459">
                <a:moveTo>
                  <a:pt x="2424" y="0"/>
                </a:moveTo>
                <a:lnTo>
                  <a:pt x="309933" y="0"/>
                </a:lnTo>
                <a:cubicBezTo>
                  <a:pt x="463687" y="0"/>
                  <a:pt x="79301" y="307509"/>
                  <a:pt x="463687" y="307509"/>
                </a:cubicBezTo>
                <a:cubicBezTo>
                  <a:pt x="848073" y="307509"/>
                  <a:pt x="463687" y="0"/>
                  <a:pt x="617441" y="0"/>
                </a:cubicBezTo>
                <a:lnTo>
                  <a:pt x="924950" y="0"/>
                </a:lnTo>
                <a:lnTo>
                  <a:pt x="924950" y="307509"/>
                </a:lnTo>
                <a:cubicBezTo>
                  <a:pt x="924950" y="461264"/>
                  <a:pt x="1232459" y="76878"/>
                  <a:pt x="1232459" y="461264"/>
                </a:cubicBezTo>
                <a:cubicBezTo>
                  <a:pt x="1232459" y="845649"/>
                  <a:pt x="924950" y="461264"/>
                  <a:pt x="924950" y="615018"/>
                </a:cubicBezTo>
                <a:lnTo>
                  <a:pt x="924950" y="922527"/>
                </a:lnTo>
                <a:lnTo>
                  <a:pt x="617441" y="922527"/>
                </a:lnTo>
                <a:cubicBezTo>
                  <a:pt x="463687" y="922527"/>
                  <a:pt x="848073" y="615018"/>
                  <a:pt x="463687" y="615018"/>
                </a:cubicBezTo>
                <a:cubicBezTo>
                  <a:pt x="79301" y="615018"/>
                  <a:pt x="463687" y="922527"/>
                  <a:pt x="309933" y="922527"/>
                </a:cubicBezTo>
                <a:lnTo>
                  <a:pt x="2424" y="922527"/>
                </a:lnTo>
                <a:lnTo>
                  <a:pt x="2424" y="615018"/>
                </a:lnTo>
                <a:lnTo>
                  <a:pt x="0" y="598985"/>
                </a:lnTo>
                <a:lnTo>
                  <a:pt x="0" y="323542"/>
                </a:lnTo>
                <a:lnTo>
                  <a:pt x="2424" y="307509"/>
                </a:lnTo>
                <a:close/>
              </a:path>
            </a:pathLst>
          </a:custGeom>
          <a:solidFill>
            <a:schemeClr val="accent4"/>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178" name="Google Shape;178;p10"/>
          <p:cNvSpPr/>
          <p:nvPr/>
        </p:nvSpPr>
        <p:spPr>
          <a:xfrm flipH="1" rot="5400000">
            <a:off x="10861670" y="3902957"/>
            <a:ext cx="1628775" cy="1017270"/>
          </a:xfrm>
          <a:custGeom>
            <a:rect b="b" l="l" r="r" t="t"/>
            <a:pathLst>
              <a:path extrusionOk="0" h="571500" w="952500">
                <a:moveTo>
                  <a:pt x="190432" y="-111"/>
                </a:moveTo>
                <a:lnTo>
                  <a:pt x="761932" y="-111"/>
                </a:lnTo>
                <a:lnTo>
                  <a:pt x="761932" y="190389"/>
                </a:lnTo>
                <a:cubicBezTo>
                  <a:pt x="761932" y="285639"/>
                  <a:pt x="952432" y="47514"/>
                  <a:pt x="952432" y="285639"/>
                </a:cubicBezTo>
                <a:cubicBezTo>
                  <a:pt x="952432" y="523764"/>
                  <a:pt x="761932" y="285639"/>
                  <a:pt x="761932" y="380889"/>
                </a:cubicBezTo>
                <a:lnTo>
                  <a:pt x="761932" y="571389"/>
                </a:lnTo>
                <a:lnTo>
                  <a:pt x="571432" y="571389"/>
                </a:lnTo>
                <a:cubicBezTo>
                  <a:pt x="476182" y="571389"/>
                  <a:pt x="714307" y="380889"/>
                  <a:pt x="476182" y="380889"/>
                </a:cubicBezTo>
                <a:cubicBezTo>
                  <a:pt x="238057" y="380889"/>
                  <a:pt x="476182" y="571389"/>
                  <a:pt x="380932" y="571389"/>
                </a:cubicBezTo>
                <a:lnTo>
                  <a:pt x="190432" y="571389"/>
                </a:lnTo>
                <a:lnTo>
                  <a:pt x="190432" y="380889"/>
                </a:lnTo>
                <a:cubicBezTo>
                  <a:pt x="190432" y="285639"/>
                  <a:pt x="-68" y="523764"/>
                  <a:pt x="-68" y="285639"/>
                </a:cubicBezTo>
                <a:cubicBezTo>
                  <a:pt x="-68" y="47514"/>
                  <a:pt x="190432" y="285639"/>
                  <a:pt x="190432" y="190389"/>
                </a:cubicBezTo>
                <a:lnTo>
                  <a:pt x="190432" y="-111"/>
                </a:lnTo>
                <a:close/>
              </a:path>
            </a:pathLst>
          </a:custGeom>
          <a:solidFill>
            <a:schemeClr val="accent4"/>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179" name="Google Shape;179;p10"/>
          <p:cNvSpPr/>
          <p:nvPr/>
        </p:nvSpPr>
        <p:spPr>
          <a:xfrm flipH="1">
            <a:off x="10826706" y="4893863"/>
            <a:ext cx="1358786" cy="977879"/>
          </a:xfrm>
          <a:custGeom>
            <a:rect b="b" l="l" r="r" t="t"/>
            <a:pathLst>
              <a:path extrusionOk="0" h="922527" w="1232459">
                <a:moveTo>
                  <a:pt x="2424" y="0"/>
                </a:moveTo>
                <a:lnTo>
                  <a:pt x="309933" y="0"/>
                </a:lnTo>
                <a:cubicBezTo>
                  <a:pt x="463687" y="0"/>
                  <a:pt x="79301" y="307509"/>
                  <a:pt x="463687" y="307509"/>
                </a:cubicBezTo>
                <a:cubicBezTo>
                  <a:pt x="848073" y="307509"/>
                  <a:pt x="463687" y="0"/>
                  <a:pt x="617441" y="0"/>
                </a:cubicBezTo>
                <a:lnTo>
                  <a:pt x="924950" y="0"/>
                </a:lnTo>
                <a:lnTo>
                  <a:pt x="924950" y="307509"/>
                </a:lnTo>
                <a:cubicBezTo>
                  <a:pt x="924950" y="461264"/>
                  <a:pt x="1232459" y="76878"/>
                  <a:pt x="1232459" y="461264"/>
                </a:cubicBezTo>
                <a:cubicBezTo>
                  <a:pt x="1232459" y="845649"/>
                  <a:pt x="924950" y="461264"/>
                  <a:pt x="924950" y="615018"/>
                </a:cubicBezTo>
                <a:lnTo>
                  <a:pt x="924950" y="922527"/>
                </a:lnTo>
                <a:lnTo>
                  <a:pt x="617441" y="922527"/>
                </a:lnTo>
                <a:cubicBezTo>
                  <a:pt x="463687" y="922527"/>
                  <a:pt x="848073" y="615018"/>
                  <a:pt x="463687" y="615018"/>
                </a:cubicBezTo>
                <a:cubicBezTo>
                  <a:pt x="79301" y="615018"/>
                  <a:pt x="463687" y="922527"/>
                  <a:pt x="309933" y="922527"/>
                </a:cubicBezTo>
                <a:lnTo>
                  <a:pt x="2424" y="922527"/>
                </a:lnTo>
                <a:lnTo>
                  <a:pt x="2424" y="615018"/>
                </a:lnTo>
                <a:lnTo>
                  <a:pt x="0" y="598985"/>
                </a:lnTo>
                <a:lnTo>
                  <a:pt x="0" y="323542"/>
                </a:lnTo>
                <a:lnTo>
                  <a:pt x="2424" y="307509"/>
                </a:lnTo>
                <a:close/>
              </a:path>
            </a:pathLst>
          </a:custGeom>
          <a:solidFill>
            <a:schemeClr val="accent2"/>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180" name="Google Shape;180;p10"/>
          <p:cNvSpPr/>
          <p:nvPr/>
        </p:nvSpPr>
        <p:spPr>
          <a:xfrm rot="10800000">
            <a:off x="10826472" y="5541227"/>
            <a:ext cx="1359021" cy="1305576"/>
          </a:xfrm>
          <a:custGeom>
            <a:rect b="b" l="l" r="r" t="t"/>
            <a:pathLst>
              <a:path extrusionOk="0" h="763495" w="763495">
                <a:moveTo>
                  <a:pt x="-68" y="-111"/>
                </a:moveTo>
                <a:lnTo>
                  <a:pt x="572556" y="-111"/>
                </a:lnTo>
                <a:lnTo>
                  <a:pt x="572556" y="190761"/>
                </a:lnTo>
                <a:cubicBezTo>
                  <a:pt x="572556" y="286201"/>
                  <a:pt x="763427" y="47609"/>
                  <a:pt x="763427" y="286201"/>
                </a:cubicBezTo>
                <a:cubicBezTo>
                  <a:pt x="763427" y="524793"/>
                  <a:pt x="572556" y="286201"/>
                  <a:pt x="572556" y="381642"/>
                </a:cubicBezTo>
                <a:lnTo>
                  <a:pt x="572556" y="572513"/>
                </a:lnTo>
                <a:lnTo>
                  <a:pt x="381684" y="572513"/>
                </a:lnTo>
                <a:cubicBezTo>
                  <a:pt x="286244" y="572513"/>
                  <a:pt x="524836" y="763385"/>
                  <a:pt x="286244" y="763385"/>
                </a:cubicBezTo>
                <a:cubicBezTo>
                  <a:pt x="47652" y="763385"/>
                  <a:pt x="286244" y="572513"/>
                  <a:pt x="190803" y="572513"/>
                </a:cubicBezTo>
                <a:lnTo>
                  <a:pt x="-68" y="572513"/>
                </a:lnTo>
                <a:lnTo>
                  <a:pt x="-68" y="-111"/>
                </a:lnTo>
                <a:close/>
              </a:path>
            </a:pathLst>
          </a:custGeom>
          <a:solidFill>
            <a:schemeClr val="accent3"/>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181" name="Google Shape;181;p10"/>
          <p:cNvSpPr/>
          <p:nvPr/>
        </p:nvSpPr>
        <p:spPr>
          <a:xfrm flipH="1" rot="10800000">
            <a:off x="687758" y="5868241"/>
            <a:ext cx="1695450" cy="977265"/>
          </a:xfrm>
          <a:custGeom>
            <a:rect b="b" l="l" r="r" t="t"/>
            <a:pathLst>
              <a:path extrusionOk="0" h="571500" w="952500">
                <a:moveTo>
                  <a:pt x="190432" y="-111"/>
                </a:moveTo>
                <a:lnTo>
                  <a:pt x="761932" y="-111"/>
                </a:lnTo>
                <a:lnTo>
                  <a:pt x="761932" y="190389"/>
                </a:lnTo>
                <a:cubicBezTo>
                  <a:pt x="761932" y="285639"/>
                  <a:pt x="952432" y="47514"/>
                  <a:pt x="952432" y="285639"/>
                </a:cubicBezTo>
                <a:cubicBezTo>
                  <a:pt x="952432" y="523764"/>
                  <a:pt x="761932" y="285639"/>
                  <a:pt x="761932" y="380889"/>
                </a:cubicBezTo>
                <a:lnTo>
                  <a:pt x="761932" y="571389"/>
                </a:lnTo>
                <a:lnTo>
                  <a:pt x="571432" y="571389"/>
                </a:lnTo>
                <a:cubicBezTo>
                  <a:pt x="476182" y="571389"/>
                  <a:pt x="714307" y="380889"/>
                  <a:pt x="476182" y="380889"/>
                </a:cubicBezTo>
                <a:cubicBezTo>
                  <a:pt x="238057" y="380889"/>
                  <a:pt x="476182" y="571389"/>
                  <a:pt x="380932" y="571389"/>
                </a:cubicBezTo>
                <a:lnTo>
                  <a:pt x="190432" y="571389"/>
                </a:lnTo>
                <a:lnTo>
                  <a:pt x="190432" y="380889"/>
                </a:lnTo>
                <a:cubicBezTo>
                  <a:pt x="190432" y="285639"/>
                  <a:pt x="-68" y="523764"/>
                  <a:pt x="-68" y="285639"/>
                </a:cubicBezTo>
                <a:cubicBezTo>
                  <a:pt x="-68" y="47514"/>
                  <a:pt x="190432" y="285639"/>
                  <a:pt x="190432" y="190389"/>
                </a:cubicBezTo>
                <a:lnTo>
                  <a:pt x="190432" y="-111"/>
                </a:lnTo>
                <a:close/>
              </a:path>
            </a:pathLst>
          </a:custGeom>
          <a:solidFill>
            <a:schemeClr val="accent1"/>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182" name="Google Shape;182;p10"/>
          <p:cNvSpPr/>
          <p:nvPr/>
        </p:nvSpPr>
        <p:spPr>
          <a:xfrm rot="10800000">
            <a:off x="5755717" y="5874487"/>
            <a:ext cx="1359208" cy="977265"/>
          </a:xfrm>
          <a:custGeom>
            <a:rect b="b" l="l" r="r" t="t"/>
            <a:pathLst>
              <a:path extrusionOk="0" h="571500" w="763600">
                <a:moveTo>
                  <a:pt x="-56" y="-292"/>
                </a:moveTo>
                <a:lnTo>
                  <a:pt x="572644" y="-292"/>
                </a:lnTo>
                <a:lnTo>
                  <a:pt x="572644" y="190208"/>
                </a:lnTo>
                <a:cubicBezTo>
                  <a:pt x="572644" y="285458"/>
                  <a:pt x="763544" y="47333"/>
                  <a:pt x="763544" y="285458"/>
                </a:cubicBezTo>
                <a:cubicBezTo>
                  <a:pt x="763544" y="523583"/>
                  <a:pt x="572644" y="285458"/>
                  <a:pt x="572644" y="380708"/>
                </a:cubicBezTo>
                <a:lnTo>
                  <a:pt x="572644" y="571208"/>
                </a:lnTo>
                <a:lnTo>
                  <a:pt x="381744" y="571208"/>
                </a:lnTo>
                <a:cubicBezTo>
                  <a:pt x="286294" y="571208"/>
                  <a:pt x="524914" y="380708"/>
                  <a:pt x="286294" y="380708"/>
                </a:cubicBezTo>
                <a:cubicBezTo>
                  <a:pt x="47674" y="380708"/>
                  <a:pt x="286294" y="571208"/>
                  <a:pt x="190844" y="571208"/>
                </a:cubicBezTo>
                <a:lnTo>
                  <a:pt x="-56" y="571208"/>
                </a:lnTo>
                <a:lnTo>
                  <a:pt x="-56" y="380708"/>
                </a:lnTo>
                <a:cubicBezTo>
                  <a:pt x="-56" y="285458"/>
                  <a:pt x="190844" y="523583"/>
                  <a:pt x="190844" y="285458"/>
                </a:cubicBezTo>
                <a:cubicBezTo>
                  <a:pt x="190844" y="47333"/>
                  <a:pt x="-56" y="285458"/>
                  <a:pt x="-56" y="190208"/>
                </a:cubicBezTo>
                <a:lnTo>
                  <a:pt x="-56" y="-292"/>
                </a:lnTo>
                <a:close/>
              </a:path>
            </a:pathLst>
          </a:custGeom>
          <a:solidFill>
            <a:schemeClr val="accent4"/>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183" name="Google Shape;183;p10"/>
          <p:cNvSpPr/>
          <p:nvPr/>
        </p:nvSpPr>
        <p:spPr>
          <a:xfrm flipH="1" rot="5400000">
            <a:off x="4936108" y="5696253"/>
            <a:ext cx="1306407" cy="1017086"/>
          </a:xfrm>
          <a:custGeom>
            <a:rect b="b" l="l" r="r" t="t"/>
            <a:pathLst>
              <a:path extrusionOk="0" h="922527" w="1232459">
                <a:moveTo>
                  <a:pt x="2424" y="0"/>
                </a:moveTo>
                <a:lnTo>
                  <a:pt x="309933" y="0"/>
                </a:lnTo>
                <a:cubicBezTo>
                  <a:pt x="463687" y="0"/>
                  <a:pt x="79301" y="307509"/>
                  <a:pt x="463687" y="307509"/>
                </a:cubicBezTo>
                <a:cubicBezTo>
                  <a:pt x="848073" y="307509"/>
                  <a:pt x="463687" y="0"/>
                  <a:pt x="617441" y="0"/>
                </a:cubicBezTo>
                <a:lnTo>
                  <a:pt x="924950" y="0"/>
                </a:lnTo>
                <a:lnTo>
                  <a:pt x="924950" y="307509"/>
                </a:lnTo>
                <a:cubicBezTo>
                  <a:pt x="924950" y="461264"/>
                  <a:pt x="1232459" y="76878"/>
                  <a:pt x="1232459" y="461264"/>
                </a:cubicBezTo>
                <a:cubicBezTo>
                  <a:pt x="1232459" y="845649"/>
                  <a:pt x="924950" y="461264"/>
                  <a:pt x="924950" y="615018"/>
                </a:cubicBezTo>
                <a:lnTo>
                  <a:pt x="924950" y="922527"/>
                </a:lnTo>
                <a:lnTo>
                  <a:pt x="617441" y="922527"/>
                </a:lnTo>
                <a:cubicBezTo>
                  <a:pt x="463687" y="922527"/>
                  <a:pt x="848073" y="615018"/>
                  <a:pt x="463687" y="615018"/>
                </a:cubicBezTo>
                <a:cubicBezTo>
                  <a:pt x="79301" y="615018"/>
                  <a:pt x="463687" y="922527"/>
                  <a:pt x="309933" y="922527"/>
                </a:cubicBezTo>
                <a:lnTo>
                  <a:pt x="2424" y="922527"/>
                </a:lnTo>
                <a:lnTo>
                  <a:pt x="2424" y="615018"/>
                </a:lnTo>
                <a:lnTo>
                  <a:pt x="0" y="598985"/>
                </a:lnTo>
                <a:lnTo>
                  <a:pt x="0" y="323542"/>
                </a:lnTo>
                <a:lnTo>
                  <a:pt x="2424" y="307509"/>
                </a:lnTo>
                <a:close/>
              </a:path>
            </a:pathLst>
          </a:custGeom>
          <a:solidFill>
            <a:schemeClr val="accent1"/>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184" name="Google Shape;184;p10"/>
          <p:cNvSpPr/>
          <p:nvPr/>
        </p:nvSpPr>
        <p:spPr>
          <a:xfrm flipH="1" rot="10800000">
            <a:off x="4064567" y="5874487"/>
            <a:ext cx="1359208" cy="977265"/>
          </a:xfrm>
          <a:custGeom>
            <a:rect b="b" l="l" r="r" t="t"/>
            <a:pathLst>
              <a:path extrusionOk="0" h="571500" w="763600">
                <a:moveTo>
                  <a:pt x="-56" y="-292"/>
                </a:moveTo>
                <a:lnTo>
                  <a:pt x="572644" y="-292"/>
                </a:lnTo>
                <a:lnTo>
                  <a:pt x="572644" y="190208"/>
                </a:lnTo>
                <a:cubicBezTo>
                  <a:pt x="572644" y="285458"/>
                  <a:pt x="763544" y="47333"/>
                  <a:pt x="763544" y="285458"/>
                </a:cubicBezTo>
                <a:cubicBezTo>
                  <a:pt x="763544" y="523583"/>
                  <a:pt x="572644" y="285458"/>
                  <a:pt x="572644" y="380708"/>
                </a:cubicBezTo>
                <a:lnTo>
                  <a:pt x="572644" y="571208"/>
                </a:lnTo>
                <a:lnTo>
                  <a:pt x="381744" y="571208"/>
                </a:lnTo>
                <a:cubicBezTo>
                  <a:pt x="286294" y="571208"/>
                  <a:pt x="524914" y="380708"/>
                  <a:pt x="286294" y="380708"/>
                </a:cubicBezTo>
                <a:cubicBezTo>
                  <a:pt x="47674" y="380708"/>
                  <a:pt x="286294" y="571208"/>
                  <a:pt x="190844" y="571208"/>
                </a:cubicBezTo>
                <a:lnTo>
                  <a:pt x="-56" y="571208"/>
                </a:lnTo>
                <a:lnTo>
                  <a:pt x="-56" y="380708"/>
                </a:lnTo>
                <a:cubicBezTo>
                  <a:pt x="-56" y="285458"/>
                  <a:pt x="190844" y="523583"/>
                  <a:pt x="190844" y="285458"/>
                </a:cubicBezTo>
                <a:cubicBezTo>
                  <a:pt x="190844" y="47333"/>
                  <a:pt x="-56" y="285458"/>
                  <a:pt x="-56" y="190208"/>
                </a:cubicBezTo>
                <a:lnTo>
                  <a:pt x="-56" y="-292"/>
                </a:lnTo>
                <a:close/>
              </a:path>
            </a:pathLst>
          </a:custGeom>
          <a:solidFill>
            <a:schemeClr val="accent2"/>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185" name="Google Shape;185;p10"/>
          <p:cNvSpPr/>
          <p:nvPr/>
        </p:nvSpPr>
        <p:spPr>
          <a:xfrm flipH="1" rot="10800000">
            <a:off x="2714188" y="5873718"/>
            <a:ext cx="1695450" cy="977265"/>
          </a:xfrm>
          <a:custGeom>
            <a:rect b="b" l="l" r="r" t="t"/>
            <a:pathLst>
              <a:path extrusionOk="0" h="571500" w="952500">
                <a:moveTo>
                  <a:pt x="190432" y="-111"/>
                </a:moveTo>
                <a:lnTo>
                  <a:pt x="761932" y="-111"/>
                </a:lnTo>
                <a:lnTo>
                  <a:pt x="761932" y="190389"/>
                </a:lnTo>
                <a:cubicBezTo>
                  <a:pt x="761932" y="285639"/>
                  <a:pt x="952432" y="47514"/>
                  <a:pt x="952432" y="285639"/>
                </a:cubicBezTo>
                <a:cubicBezTo>
                  <a:pt x="952432" y="523764"/>
                  <a:pt x="761932" y="285639"/>
                  <a:pt x="761932" y="380889"/>
                </a:cubicBezTo>
                <a:lnTo>
                  <a:pt x="761932" y="571389"/>
                </a:lnTo>
                <a:lnTo>
                  <a:pt x="571432" y="571389"/>
                </a:lnTo>
                <a:cubicBezTo>
                  <a:pt x="476182" y="571389"/>
                  <a:pt x="714307" y="380889"/>
                  <a:pt x="476182" y="380889"/>
                </a:cubicBezTo>
                <a:cubicBezTo>
                  <a:pt x="238057" y="380889"/>
                  <a:pt x="476182" y="571389"/>
                  <a:pt x="380932" y="571389"/>
                </a:cubicBezTo>
                <a:lnTo>
                  <a:pt x="190432" y="571389"/>
                </a:lnTo>
                <a:lnTo>
                  <a:pt x="190432" y="380889"/>
                </a:lnTo>
                <a:cubicBezTo>
                  <a:pt x="190432" y="285639"/>
                  <a:pt x="-68" y="523764"/>
                  <a:pt x="-68" y="285639"/>
                </a:cubicBezTo>
                <a:cubicBezTo>
                  <a:pt x="-68" y="47514"/>
                  <a:pt x="190432" y="285639"/>
                  <a:pt x="190432" y="190389"/>
                </a:cubicBezTo>
                <a:lnTo>
                  <a:pt x="190432" y="-111"/>
                </a:lnTo>
                <a:close/>
              </a:path>
            </a:pathLst>
          </a:custGeom>
          <a:solidFill>
            <a:schemeClr val="accent3"/>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186" name="Google Shape;186;p10"/>
          <p:cNvSpPr/>
          <p:nvPr/>
        </p:nvSpPr>
        <p:spPr>
          <a:xfrm flipH="1" rot="5400000">
            <a:off x="1898379" y="5690005"/>
            <a:ext cx="1306407" cy="1017086"/>
          </a:xfrm>
          <a:custGeom>
            <a:rect b="b" l="l" r="r" t="t"/>
            <a:pathLst>
              <a:path extrusionOk="0" h="922527" w="1232459">
                <a:moveTo>
                  <a:pt x="2424" y="0"/>
                </a:moveTo>
                <a:lnTo>
                  <a:pt x="309933" y="0"/>
                </a:lnTo>
                <a:cubicBezTo>
                  <a:pt x="463687" y="0"/>
                  <a:pt x="79301" y="307509"/>
                  <a:pt x="463687" y="307509"/>
                </a:cubicBezTo>
                <a:cubicBezTo>
                  <a:pt x="848073" y="307509"/>
                  <a:pt x="463687" y="0"/>
                  <a:pt x="617441" y="0"/>
                </a:cubicBezTo>
                <a:lnTo>
                  <a:pt x="924950" y="0"/>
                </a:lnTo>
                <a:lnTo>
                  <a:pt x="924950" y="307509"/>
                </a:lnTo>
                <a:cubicBezTo>
                  <a:pt x="924950" y="461264"/>
                  <a:pt x="1232459" y="76878"/>
                  <a:pt x="1232459" y="461264"/>
                </a:cubicBezTo>
                <a:cubicBezTo>
                  <a:pt x="1232459" y="845649"/>
                  <a:pt x="924950" y="461264"/>
                  <a:pt x="924950" y="615018"/>
                </a:cubicBezTo>
                <a:lnTo>
                  <a:pt x="924950" y="922527"/>
                </a:lnTo>
                <a:lnTo>
                  <a:pt x="617441" y="922527"/>
                </a:lnTo>
                <a:cubicBezTo>
                  <a:pt x="463687" y="922527"/>
                  <a:pt x="848073" y="615018"/>
                  <a:pt x="463687" y="615018"/>
                </a:cubicBezTo>
                <a:cubicBezTo>
                  <a:pt x="79301" y="615018"/>
                  <a:pt x="463687" y="922527"/>
                  <a:pt x="309933" y="922527"/>
                </a:cubicBezTo>
                <a:lnTo>
                  <a:pt x="2424" y="922527"/>
                </a:lnTo>
                <a:lnTo>
                  <a:pt x="2424" y="615018"/>
                </a:lnTo>
                <a:lnTo>
                  <a:pt x="0" y="598985"/>
                </a:lnTo>
                <a:lnTo>
                  <a:pt x="0" y="323542"/>
                </a:lnTo>
                <a:lnTo>
                  <a:pt x="2424" y="307509"/>
                </a:lnTo>
                <a:close/>
              </a:path>
            </a:pathLst>
          </a:custGeom>
          <a:solidFill>
            <a:schemeClr val="accent4"/>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187" name="Google Shape;187;p10"/>
          <p:cNvSpPr/>
          <p:nvPr/>
        </p:nvSpPr>
        <p:spPr>
          <a:xfrm flipH="1" rot="10800000">
            <a:off x="8117044" y="5868241"/>
            <a:ext cx="1020931" cy="977265"/>
          </a:xfrm>
          <a:custGeom>
            <a:rect b="b" l="l" r="r" t="t"/>
            <a:pathLst>
              <a:path extrusionOk="0" h="571500" w="573557">
                <a:moveTo>
                  <a:pt x="-68" y="-111"/>
                </a:moveTo>
                <a:lnTo>
                  <a:pt x="573489" y="-111"/>
                </a:lnTo>
                <a:lnTo>
                  <a:pt x="573489" y="190389"/>
                </a:lnTo>
                <a:cubicBezTo>
                  <a:pt x="573489" y="285639"/>
                  <a:pt x="382303" y="47514"/>
                  <a:pt x="382303" y="285639"/>
                </a:cubicBezTo>
                <a:cubicBezTo>
                  <a:pt x="382303" y="523764"/>
                  <a:pt x="573489" y="285639"/>
                  <a:pt x="573489" y="380889"/>
                </a:cubicBezTo>
                <a:lnTo>
                  <a:pt x="573489" y="571389"/>
                </a:lnTo>
                <a:lnTo>
                  <a:pt x="382303" y="571389"/>
                </a:lnTo>
                <a:cubicBezTo>
                  <a:pt x="286710" y="571389"/>
                  <a:pt x="525693" y="380889"/>
                  <a:pt x="286710" y="380889"/>
                </a:cubicBezTo>
                <a:cubicBezTo>
                  <a:pt x="47728" y="380889"/>
                  <a:pt x="286710" y="571389"/>
                  <a:pt x="191118" y="571389"/>
                </a:cubicBezTo>
                <a:lnTo>
                  <a:pt x="-68" y="571389"/>
                </a:lnTo>
                <a:lnTo>
                  <a:pt x="-68" y="380889"/>
                </a:lnTo>
                <a:cubicBezTo>
                  <a:pt x="-68" y="285639"/>
                  <a:pt x="191118" y="523764"/>
                  <a:pt x="191118" y="285639"/>
                </a:cubicBezTo>
                <a:cubicBezTo>
                  <a:pt x="191118" y="47514"/>
                  <a:pt x="-68" y="285639"/>
                  <a:pt x="-68" y="190389"/>
                </a:cubicBezTo>
                <a:lnTo>
                  <a:pt x="-68" y="-111"/>
                </a:lnTo>
                <a:close/>
              </a:path>
            </a:pathLst>
          </a:custGeom>
          <a:solidFill>
            <a:schemeClr val="accent2"/>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188" name="Google Shape;188;p10"/>
          <p:cNvSpPr/>
          <p:nvPr/>
        </p:nvSpPr>
        <p:spPr>
          <a:xfrm flipH="1" rot="10800000">
            <a:off x="8797111" y="5868477"/>
            <a:ext cx="1695450" cy="977265"/>
          </a:xfrm>
          <a:custGeom>
            <a:rect b="b" l="l" r="r" t="t"/>
            <a:pathLst>
              <a:path extrusionOk="0" h="571500" w="952500">
                <a:moveTo>
                  <a:pt x="190432" y="-111"/>
                </a:moveTo>
                <a:lnTo>
                  <a:pt x="761932" y="-111"/>
                </a:lnTo>
                <a:lnTo>
                  <a:pt x="761932" y="190389"/>
                </a:lnTo>
                <a:cubicBezTo>
                  <a:pt x="761932" y="285639"/>
                  <a:pt x="952432" y="47514"/>
                  <a:pt x="952432" y="285639"/>
                </a:cubicBezTo>
                <a:cubicBezTo>
                  <a:pt x="952432" y="523764"/>
                  <a:pt x="761932" y="285639"/>
                  <a:pt x="761932" y="380889"/>
                </a:cubicBezTo>
                <a:lnTo>
                  <a:pt x="761932" y="571389"/>
                </a:lnTo>
                <a:lnTo>
                  <a:pt x="571432" y="571389"/>
                </a:lnTo>
                <a:cubicBezTo>
                  <a:pt x="476182" y="571389"/>
                  <a:pt x="714307" y="380889"/>
                  <a:pt x="476182" y="380889"/>
                </a:cubicBezTo>
                <a:cubicBezTo>
                  <a:pt x="238057" y="380889"/>
                  <a:pt x="476182" y="571389"/>
                  <a:pt x="380932" y="571389"/>
                </a:cubicBezTo>
                <a:lnTo>
                  <a:pt x="190432" y="571389"/>
                </a:lnTo>
                <a:lnTo>
                  <a:pt x="190432" y="380889"/>
                </a:lnTo>
                <a:cubicBezTo>
                  <a:pt x="190432" y="285639"/>
                  <a:pt x="-68" y="523764"/>
                  <a:pt x="-68" y="285639"/>
                </a:cubicBezTo>
                <a:cubicBezTo>
                  <a:pt x="-68" y="47514"/>
                  <a:pt x="190432" y="285639"/>
                  <a:pt x="190432" y="190389"/>
                </a:cubicBezTo>
                <a:lnTo>
                  <a:pt x="190432" y="-111"/>
                </a:lnTo>
                <a:close/>
              </a:path>
            </a:pathLst>
          </a:custGeom>
          <a:solidFill>
            <a:schemeClr val="accent1"/>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189" name="Google Shape;189;p10"/>
          <p:cNvSpPr/>
          <p:nvPr/>
        </p:nvSpPr>
        <p:spPr>
          <a:xfrm rot="10800000">
            <a:off x="10153645" y="5872268"/>
            <a:ext cx="1020931" cy="977265"/>
          </a:xfrm>
          <a:custGeom>
            <a:rect b="b" l="l" r="r" t="t"/>
            <a:pathLst>
              <a:path extrusionOk="0" h="571500" w="573557">
                <a:moveTo>
                  <a:pt x="-68" y="-111"/>
                </a:moveTo>
                <a:lnTo>
                  <a:pt x="573489" y="-111"/>
                </a:lnTo>
                <a:lnTo>
                  <a:pt x="573489" y="190389"/>
                </a:lnTo>
                <a:cubicBezTo>
                  <a:pt x="573489" y="285639"/>
                  <a:pt x="382303" y="47514"/>
                  <a:pt x="382303" y="285639"/>
                </a:cubicBezTo>
                <a:cubicBezTo>
                  <a:pt x="382303" y="523764"/>
                  <a:pt x="573489" y="285639"/>
                  <a:pt x="573489" y="380889"/>
                </a:cubicBezTo>
                <a:lnTo>
                  <a:pt x="573489" y="571389"/>
                </a:lnTo>
                <a:lnTo>
                  <a:pt x="382303" y="571389"/>
                </a:lnTo>
                <a:cubicBezTo>
                  <a:pt x="286710" y="571389"/>
                  <a:pt x="525693" y="380889"/>
                  <a:pt x="286710" y="380889"/>
                </a:cubicBezTo>
                <a:cubicBezTo>
                  <a:pt x="47728" y="380889"/>
                  <a:pt x="286710" y="571389"/>
                  <a:pt x="191118" y="571389"/>
                </a:cubicBezTo>
                <a:lnTo>
                  <a:pt x="-68" y="571389"/>
                </a:lnTo>
                <a:lnTo>
                  <a:pt x="-68" y="380889"/>
                </a:lnTo>
                <a:cubicBezTo>
                  <a:pt x="-68" y="285639"/>
                  <a:pt x="191118" y="523764"/>
                  <a:pt x="191118" y="285639"/>
                </a:cubicBezTo>
                <a:cubicBezTo>
                  <a:pt x="191118" y="47514"/>
                  <a:pt x="-68" y="285639"/>
                  <a:pt x="-68" y="190389"/>
                </a:cubicBezTo>
                <a:lnTo>
                  <a:pt x="-68" y="-111"/>
                </a:lnTo>
                <a:close/>
              </a:path>
            </a:pathLst>
          </a:custGeom>
          <a:solidFill>
            <a:schemeClr val="accent4"/>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190" name="Google Shape;190;p10"/>
          <p:cNvSpPr/>
          <p:nvPr/>
        </p:nvSpPr>
        <p:spPr>
          <a:xfrm flipH="1" rot="-5400000">
            <a:off x="1024466" y="4895681"/>
            <a:ext cx="1356901" cy="1356901"/>
          </a:xfrm>
          <a:custGeom>
            <a:rect b="b" l="l" r="r" t="t"/>
            <a:pathLst>
              <a:path extrusionOk="0" h="762304" w="762304">
                <a:moveTo>
                  <a:pt x="-54" y="-273"/>
                </a:moveTo>
                <a:lnTo>
                  <a:pt x="190523" y="-273"/>
                </a:lnTo>
                <a:cubicBezTo>
                  <a:pt x="285811" y="-273"/>
                  <a:pt x="47591" y="190303"/>
                  <a:pt x="285811" y="190303"/>
                </a:cubicBezTo>
                <a:cubicBezTo>
                  <a:pt x="524041" y="190303"/>
                  <a:pt x="285811" y="-273"/>
                  <a:pt x="381099" y="-273"/>
                </a:cubicBezTo>
                <a:lnTo>
                  <a:pt x="571675" y="-273"/>
                </a:lnTo>
                <a:lnTo>
                  <a:pt x="571675" y="190303"/>
                </a:lnTo>
                <a:cubicBezTo>
                  <a:pt x="571675" y="285591"/>
                  <a:pt x="762251" y="47370"/>
                  <a:pt x="762251" y="285591"/>
                </a:cubicBezTo>
                <a:cubicBezTo>
                  <a:pt x="762251" y="523820"/>
                  <a:pt x="571675" y="285591"/>
                  <a:pt x="571675" y="380879"/>
                </a:cubicBezTo>
                <a:lnTo>
                  <a:pt x="571675" y="571455"/>
                </a:lnTo>
                <a:lnTo>
                  <a:pt x="381099" y="571455"/>
                </a:lnTo>
                <a:cubicBezTo>
                  <a:pt x="285811" y="571455"/>
                  <a:pt x="524031" y="762031"/>
                  <a:pt x="285811" y="762031"/>
                </a:cubicBezTo>
                <a:cubicBezTo>
                  <a:pt x="47591" y="762031"/>
                  <a:pt x="285811" y="571455"/>
                  <a:pt x="190523" y="571455"/>
                </a:cubicBezTo>
                <a:lnTo>
                  <a:pt x="-54" y="571455"/>
                </a:lnTo>
                <a:lnTo>
                  <a:pt x="-54" y="380879"/>
                </a:lnTo>
                <a:cubicBezTo>
                  <a:pt x="-54" y="285591"/>
                  <a:pt x="190523" y="523811"/>
                  <a:pt x="190523" y="285591"/>
                </a:cubicBezTo>
                <a:cubicBezTo>
                  <a:pt x="190523" y="47361"/>
                  <a:pt x="-54" y="285591"/>
                  <a:pt x="-54" y="190303"/>
                </a:cubicBezTo>
                <a:lnTo>
                  <a:pt x="-54" y="-273"/>
                </a:lnTo>
                <a:close/>
              </a:path>
            </a:pathLst>
          </a:custGeom>
          <a:solidFill>
            <a:schemeClr val="accent3"/>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191" name="Google Shape;191;p10"/>
          <p:cNvSpPr/>
          <p:nvPr/>
        </p:nvSpPr>
        <p:spPr>
          <a:xfrm flipH="1" rot="10800000">
            <a:off x="6764301" y="5868241"/>
            <a:ext cx="1695450" cy="977265"/>
          </a:xfrm>
          <a:custGeom>
            <a:rect b="b" l="l" r="r" t="t"/>
            <a:pathLst>
              <a:path extrusionOk="0" h="571500" w="952500">
                <a:moveTo>
                  <a:pt x="190432" y="-111"/>
                </a:moveTo>
                <a:lnTo>
                  <a:pt x="761932" y="-111"/>
                </a:lnTo>
                <a:lnTo>
                  <a:pt x="761932" y="190389"/>
                </a:lnTo>
                <a:cubicBezTo>
                  <a:pt x="761932" y="285639"/>
                  <a:pt x="952432" y="47514"/>
                  <a:pt x="952432" y="285639"/>
                </a:cubicBezTo>
                <a:cubicBezTo>
                  <a:pt x="952432" y="523764"/>
                  <a:pt x="761932" y="285639"/>
                  <a:pt x="761932" y="380889"/>
                </a:cubicBezTo>
                <a:lnTo>
                  <a:pt x="761932" y="571389"/>
                </a:lnTo>
                <a:lnTo>
                  <a:pt x="571432" y="571389"/>
                </a:lnTo>
                <a:cubicBezTo>
                  <a:pt x="476182" y="571389"/>
                  <a:pt x="714307" y="380889"/>
                  <a:pt x="476182" y="380889"/>
                </a:cubicBezTo>
                <a:cubicBezTo>
                  <a:pt x="238057" y="380889"/>
                  <a:pt x="476182" y="571389"/>
                  <a:pt x="380932" y="571389"/>
                </a:cubicBezTo>
                <a:lnTo>
                  <a:pt x="190432" y="571389"/>
                </a:lnTo>
                <a:lnTo>
                  <a:pt x="190432" y="380889"/>
                </a:lnTo>
                <a:cubicBezTo>
                  <a:pt x="190432" y="285639"/>
                  <a:pt x="-68" y="523764"/>
                  <a:pt x="-68" y="285639"/>
                </a:cubicBezTo>
                <a:cubicBezTo>
                  <a:pt x="-68" y="47514"/>
                  <a:pt x="190432" y="285639"/>
                  <a:pt x="190432" y="190389"/>
                </a:cubicBezTo>
                <a:lnTo>
                  <a:pt x="190432" y="-111"/>
                </a:lnTo>
                <a:close/>
              </a:path>
            </a:pathLst>
          </a:custGeom>
          <a:solidFill>
            <a:schemeClr val="accent3"/>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192" name="Google Shape;192;p10"/>
          <p:cNvSpPr/>
          <p:nvPr/>
        </p:nvSpPr>
        <p:spPr>
          <a:xfrm rot="5400000">
            <a:off x="-508383" y="6128530"/>
            <a:ext cx="1131345" cy="114589"/>
          </a:xfrm>
          <a:custGeom>
            <a:rect b="b" l="l" r="r" t="t"/>
            <a:pathLst>
              <a:path extrusionOk="0" h="87640" w="919793">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spcBef>
                <a:spcPts val="0"/>
              </a:spcBef>
              <a:spcAft>
                <a:spcPts val="0"/>
              </a:spcAft>
              <a:buClr>
                <a:schemeClr val="dk1"/>
              </a:buClr>
              <a:buSzPts val="4000"/>
              <a:buFont typeface="Denk One"/>
              <a:buNone/>
              <a:defRPr b="1" sz="4000">
                <a:solidFill>
                  <a:schemeClr val="dk1"/>
                </a:solidFill>
                <a:latin typeface="Denk One"/>
                <a:ea typeface="Denk One"/>
                <a:cs typeface="Denk One"/>
                <a:sym typeface="Denk One"/>
              </a:defRPr>
            </a:lvl1pPr>
            <a:lvl2pPr lvl="1">
              <a:spcBef>
                <a:spcPts val="0"/>
              </a:spcBef>
              <a:spcAft>
                <a:spcPts val="0"/>
              </a:spcAft>
              <a:buClr>
                <a:schemeClr val="dk1"/>
              </a:buClr>
              <a:buSzPts val="4000"/>
              <a:buFont typeface="Denk One"/>
              <a:buNone/>
              <a:defRPr b="1" sz="4000">
                <a:solidFill>
                  <a:schemeClr val="dk1"/>
                </a:solidFill>
                <a:latin typeface="Denk One"/>
                <a:ea typeface="Denk One"/>
                <a:cs typeface="Denk One"/>
                <a:sym typeface="Denk One"/>
              </a:defRPr>
            </a:lvl2pPr>
            <a:lvl3pPr lvl="2">
              <a:spcBef>
                <a:spcPts val="0"/>
              </a:spcBef>
              <a:spcAft>
                <a:spcPts val="0"/>
              </a:spcAft>
              <a:buClr>
                <a:schemeClr val="dk1"/>
              </a:buClr>
              <a:buSzPts val="4000"/>
              <a:buFont typeface="Denk One"/>
              <a:buNone/>
              <a:defRPr b="1" sz="4000">
                <a:solidFill>
                  <a:schemeClr val="dk1"/>
                </a:solidFill>
                <a:latin typeface="Denk One"/>
                <a:ea typeface="Denk One"/>
                <a:cs typeface="Denk One"/>
                <a:sym typeface="Denk One"/>
              </a:defRPr>
            </a:lvl3pPr>
            <a:lvl4pPr lvl="3">
              <a:spcBef>
                <a:spcPts val="0"/>
              </a:spcBef>
              <a:spcAft>
                <a:spcPts val="0"/>
              </a:spcAft>
              <a:buClr>
                <a:schemeClr val="dk1"/>
              </a:buClr>
              <a:buSzPts val="4000"/>
              <a:buFont typeface="Denk One"/>
              <a:buNone/>
              <a:defRPr b="1" sz="4000">
                <a:solidFill>
                  <a:schemeClr val="dk1"/>
                </a:solidFill>
                <a:latin typeface="Denk One"/>
                <a:ea typeface="Denk One"/>
                <a:cs typeface="Denk One"/>
                <a:sym typeface="Denk One"/>
              </a:defRPr>
            </a:lvl4pPr>
            <a:lvl5pPr lvl="4">
              <a:spcBef>
                <a:spcPts val="0"/>
              </a:spcBef>
              <a:spcAft>
                <a:spcPts val="0"/>
              </a:spcAft>
              <a:buClr>
                <a:schemeClr val="dk1"/>
              </a:buClr>
              <a:buSzPts val="4000"/>
              <a:buFont typeface="Denk One"/>
              <a:buNone/>
              <a:defRPr b="1" sz="4000">
                <a:solidFill>
                  <a:schemeClr val="dk1"/>
                </a:solidFill>
                <a:latin typeface="Denk One"/>
                <a:ea typeface="Denk One"/>
                <a:cs typeface="Denk One"/>
                <a:sym typeface="Denk One"/>
              </a:defRPr>
            </a:lvl5pPr>
            <a:lvl6pPr lvl="5">
              <a:spcBef>
                <a:spcPts val="0"/>
              </a:spcBef>
              <a:spcAft>
                <a:spcPts val="0"/>
              </a:spcAft>
              <a:buClr>
                <a:schemeClr val="dk1"/>
              </a:buClr>
              <a:buSzPts val="4000"/>
              <a:buFont typeface="Denk One"/>
              <a:buNone/>
              <a:defRPr b="1" sz="4000">
                <a:solidFill>
                  <a:schemeClr val="dk1"/>
                </a:solidFill>
                <a:latin typeface="Denk One"/>
                <a:ea typeface="Denk One"/>
                <a:cs typeface="Denk One"/>
                <a:sym typeface="Denk One"/>
              </a:defRPr>
            </a:lvl6pPr>
            <a:lvl7pPr lvl="6">
              <a:spcBef>
                <a:spcPts val="0"/>
              </a:spcBef>
              <a:spcAft>
                <a:spcPts val="0"/>
              </a:spcAft>
              <a:buClr>
                <a:schemeClr val="dk1"/>
              </a:buClr>
              <a:buSzPts val="4000"/>
              <a:buFont typeface="Denk One"/>
              <a:buNone/>
              <a:defRPr b="1" sz="4000">
                <a:solidFill>
                  <a:schemeClr val="dk1"/>
                </a:solidFill>
                <a:latin typeface="Denk One"/>
                <a:ea typeface="Denk One"/>
                <a:cs typeface="Denk One"/>
                <a:sym typeface="Denk One"/>
              </a:defRPr>
            </a:lvl7pPr>
            <a:lvl8pPr lvl="7">
              <a:spcBef>
                <a:spcPts val="0"/>
              </a:spcBef>
              <a:spcAft>
                <a:spcPts val="0"/>
              </a:spcAft>
              <a:buClr>
                <a:schemeClr val="dk1"/>
              </a:buClr>
              <a:buSzPts val="4000"/>
              <a:buFont typeface="Denk One"/>
              <a:buNone/>
              <a:defRPr b="1" sz="4000">
                <a:solidFill>
                  <a:schemeClr val="dk1"/>
                </a:solidFill>
                <a:latin typeface="Denk One"/>
                <a:ea typeface="Denk One"/>
                <a:cs typeface="Denk One"/>
                <a:sym typeface="Denk One"/>
              </a:defRPr>
            </a:lvl8pPr>
            <a:lvl9pPr lvl="8">
              <a:spcBef>
                <a:spcPts val="0"/>
              </a:spcBef>
              <a:spcAft>
                <a:spcPts val="0"/>
              </a:spcAft>
              <a:buClr>
                <a:schemeClr val="dk1"/>
              </a:buClr>
              <a:buSzPts val="4000"/>
              <a:buFont typeface="Denk One"/>
              <a:buNone/>
              <a:defRPr b="1" sz="4000">
                <a:solidFill>
                  <a:schemeClr val="dk1"/>
                </a:solidFill>
                <a:latin typeface="Denk One"/>
                <a:ea typeface="Denk One"/>
                <a:cs typeface="Denk One"/>
                <a:sym typeface="Denk One"/>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49250" lvl="0" marL="457200">
              <a:lnSpc>
                <a:spcPct val="115000"/>
              </a:lnSpc>
              <a:spcBef>
                <a:spcPts val="0"/>
              </a:spcBef>
              <a:spcAft>
                <a:spcPts val="0"/>
              </a:spcAft>
              <a:buClr>
                <a:schemeClr val="dk2"/>
              </a:buClr>
              <a:buSzPts val="1900"/>
              <a:buFont typeface="Lexend Deca"/>
              <a:buChar char="●"/>
              <a:defRPr sz="1900">
                <a:solidFill>
                  <a:schemeClr val="dk2"/>
                </a:solidFill>
                <a:latin typeface="Lexend Deca"/>
                <a:ea typeface="Lexend Deca"/>
                <a:cs typeface="Lexend Deca"/>
                <a:sym typeface="Lexend Deca"/>
              </a:defRPr>
            </a:lvl1pPr>
            <a:lvl2pPr indent="-349250" lvl="1" marL="914400">
              <a:lnSpc>
                <a:spcPct val="115000"/>
              </a:lnSpc>
              <a:spcBef>
                <a:spcPts val="2100"/>
              </a:spcBef>
              <a:spcAft>
                <a:spcPts val="0"/>
              </a:spcAft>
              <a:buClr>
                <a:schemeClr val="dk2"/>
              </a:buClr>
              <a:buSzPts val="1900"/>
              <a:buFont typeface="Lexend Deca"/>
              <a:buChar char="○"/>
              <a:defRPr sz="1900">
                <a:solidFill>
                  <a:schemeClr val="dk2"/>
                </a:solidFill>
                <a:latin typeface="Lexend Deca"/>
                <a:ea typeface="Lexend Deca"/>
                <a:cs typeface="Lexend Deca"/>
                <a:sym typeface="Lexend Deca"/>
              </a:defRPr>
            </a:lvl2pPr>
            <a:lvl3pPr indent="-349250" lvl="2" marL="1371600">
              <a:lnSpc>
                <a:spcPct val="115000"/>
              </a:lnSpc>
              <a:spcBef>
                <a:spcPts val="2100"/>
              </a:spcBef>
              <a:spcAft>
                <a:spcPts val="0"/>
              </a:spcAft>
              <a:buClr>
                <a:schemeClr val="dk2"/>
              </a:buClr>
              <a:buSzPts val="1900"/>
              <a:buFont typeface="Lexend Deca"/>
              <a:buChar char="■"/>
              <a:defRPr sz="1900">
                <a:solidFill>
                  <a:schemeClr val="dk2"/>
                </a:solidFill>
                <a:latin typeface="Lexend Deca"/>
                <a:ea typeface="Lexend Deca"/>
                <a:cs typeface="Lexend Deca"/>
                <a:sym typeface="Lexend Deca"/>
              </a:defRPr>
            </a:lvl3pPr>
            <a:lvl4pPr indent="-349250" lvl="3" marL="1828800">
              <a:lnSpc>
                <a:spcPct val="115000"/>
              </a:lnSpc>
              <a:spcBef>
                <a:spcPts val="2100"/>
              </a:spcBef>
              <a:spcAft>
                <a:spcPts val="0"/>
              </a:spcAft>
              <a:buClr>
                <a:schemeClr val="dk2"/>
              </a:buClr>
              <a:buSzPts val="1900"/>
              <a:buFont typeface="Lexend Deca"/>
              <a:buChar char="●"/>
              <a:defRPr sz="1900">
                <a:solidFill>
                  <a:schemeClr val="dk2"/>
                </a:solidFill>
                <a:latin typeface="Lexend Deca"/>
                <a:ea typeface="Lexend Deca"/>
                <a:cs typeface="Lexend Deca"/>
                <a:sym typeface="Lexend Deca"/>
              </a:defRPr>
            </a:lvl4pPr>
            <a:lvl5pPr indent="-349250" lvl="4" marL="2286000">
              <a:lnSpc>
                <a:spcPct val="115000"/>
              </a:lnSpc>
              <a:spcBef>
                <a:spcPts val="2100"/>
              </a:spcBef>
              <a:spcAft>
                <a:spcPts val="0"/>
              </a:spcAft>
              <a:buClr>
                <a:schemeClr val="dk2"/>
              </a:buClr>
              <a:buSzPts val="1900"/>
              <a:buFont typeface="Lexend Deca"/>
              <a:buChar char="○"/>
              <a:defRPr sz="1900">
                <a:solidFill>
                  <a:schemeClr val="dk2"/>
                </a:solidFill>
                <a:latin typeface="Lexend Deca"/>
                <a:ea typeface="Lexend Deca"/>
                <a:cs typeface="Lexend Deca"/>
                <a:sym typeface="Lexend Deca"/>
              </a:defRPr>
            </a:lvl5pPr>
            <a:lvl6pPr indent="-349250" lvl="5" marL="2743200">
              <a:lnSpc>
                <a:spcPct val="115000"/>
              </a:lnSpc>
              <a:spcBef>
                <a:spcPts val="2100"/>
              </a:spcBef>
              <a:spcAft>
                <a:spcPts val="0"/>
              </a:spcAft>
              <a:buClr>
                <a:schemeClr val="dk2"/>
              </a:buClr>
              <a:buSzPts val="1900"/>
              <a:buFont typeface="Lexend Deca"/>
              <a:buChar char="■"/>
              <a:defRPr sz="1900">
                <a:solidFill>
                  <a:schemeClr val="dk2"/>
                </a:solidFill>
                <a:latin typeface="Lexend Deca"/>
                <a:ea typeface="Lexend Deca"/>
                <a:cs typeface="Lexend Deca"/>
                <a:sym typeface="Lexend Deca"/>
              </a:defRPr>
            </a:lvl6pPr>
            <a:lvl7pPr indent="-349250" lvl="6" marL="3200400">
              <a:lnSpc>
                <a:spcPct val="115000"/>
              </a:lnSpc>
              <a:spcBef>
                <a:spcPts val="2100"/>
              </a:spcBef>
              <a:spcAft>
                <a:spcPts val="0"/>
              </a:spcAft>
              <a:buClr>
                <a:schemeClr val="dk2"/>
              </a:buClr>
              <a:buSzPts val="1900"/>
              <a:buFont typeface="Lexend Deca"/>
              <a:buChar char="●"/>
              <a:defRPr sz="1900">
                <a:solidFill>
                  <a:schemeClr val="dk2"/>
                </a:solidFill>
                <a:latin typeface="Lexend Deca"/>
                <a:ea typeface="Lexend Deca"/>
                <a:cs typeface="Lexend Deca"/>
                <a:sym typeface="Lexend Deca"/>
              </a:defRPr>
            </a:lvl7pPr>
            <a:lvl8pPr indent="-349250" lvl="7" marL="3657600">
              <a:lnSpc>
                <a:spcPct val="115000"/>
              </a:lnSpc>
              <a:spcBef>
                <a:spcPts val="2100"/>
              </a:spcBef>
              <a:spcAft>
                <a:spcPts val="0"/>
              </a:spcAft>
              <a:buClr>
                <a:schemeClr val="dk2"/>
              </a:buClr>
              <a:buSzPts val="1900"/>
              <a:buFont typeface="Lexend Deca"/>
              <a:buChar char="○"/>
              <a:defRPr sz="1900">
                <a:solidFill>
                  <a:schemeClr val="dk2"/>
                </a:solidFill>
                <a:latin typeface="Lexend Deca"/>
                <a:ea typeface="Lexend Deca"/>
                <a:cs typeface="Lexend Deca"/>
                <a:sym typeface="Lexend Deca"/>
              </a:defRPr>
            </a:lvl8pPr>
            <a:lvl9pPr indent="-349250" lvl="8" marL="4114800">
              <a:lnSpc>
                <a:spcPct val="115000"/>
              </a:lnSpc>
              <a:spcBef>
                <a:spcPts val="2100"/>
              </a:spcBef>
              <a:spcAft>
                <a:spcPts val="2100"/>
              </a:spcAft>
              <a:buClr>
                <a:schemeClr val="dk2"/>
              </a:buClr>
              <a:buSzPts val="1900"/>
              <a:buFont typeface="Lexend Deca"/>
              <a:buChar char="■"/>
              <a:defRPr sz="1900">
                <a:solidFill>
                  <a:schemeClr val="dk2"/>
                </a:solidFill>
                <a:latin typeface="Lexend Deca"/>
                <a:ea typeface="Lexend Deca"/>
                <a:cs typeface="Lexend Deca"/>
                <a:sym typeface="Lexend Deca"/>
              </a:defRPr>
            </a:lvl9pPr>
          </a:lstStyle>
          <a:p/>
        </p:txBody>
      </p:sp>
      <p:sp>
        <p:nvSpPr>
          <p:cNvPr id="8" name="Google Shape;8;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hyperlink" Target="https://www.kaggle.com/datasets/jangedoo/utkface-new"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2"/>
          <p:cNvSpPr txBox="1"/>
          <p:nvPr/>
        </p:nvSpPr>
        <p:spPr>
          <a:xfrm>
            <a:off x="719950" y="1560775"/>
            <a:ext cx="10668000" cy="3186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6500">
                <a:solidFill>
                  <a:schemeClr val="dk1"/>
                </a:solidFill>
                <a:latin typeface="Denk One"/>
                <a:ea typeface="Denk One"/>
                <a:cs typeface="Denk One"/>
                <a:sym typeface="Denk One"/>
              </a:rPr>
              <a:t>Deep Learning Approach for Gender and Age Prediction Using CNN</a:t>
            </a:r>
            <a:endParaRPr b="1" sz="6500">
              <a:solidFill>
                <a:schemeClr val="dk1"/>
              </a:solidFill>
              <a:latin typeface="Denk One"/>
              <a:ea typeface="Denk One"/>
              <a:cs typeface="Denk One"/>
              <a:sym typeface="Denk On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31"/>
          <p:cNvSpPr txBox="1"/>
          <p:nvPr>
            <p:ph idx="1" type="body"/>
          </p:nvPr>
        </p:nvSpPr>
        <p:spPr>
          <a:xfrm>
            <a:off x="1165425" y="3645900"/>
            <a:ext cx="9988800" cy="11718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Image preprocessing includes resizing, grayscale conversion, and normalization prior to CNN training for gender and age prediction, with dropout regularization, over 30 epochs and batch size 32, mindful of hardware constraints.</a:t>
            </a:r>
            <a:endParaRPr/>
          </a:p>
        </p:txBody>
      </p:sp>
      <p:sp>
        <p:nvSpPr>
          <p:cNvPr id="455" name="Google Shape;455;p31"/>
          <p:cNvSpPr txBox="1"/>
          <p:nvPr>
            <p:ph type="title"/>
          </p:nvPr>
        </p:nvSpPr>
        <p:spPr>
          <a:xfrm>
            <a:off x="3715250" y="1345975"/>
            <a:ext cx="6177900" cy="20661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Model Used For the Project</a:t>
            </a:r>
            <a:endParaRPr/>
          </a:p>
        </p:txBody>
      </p:sp>
      <p:sp>
        <p:nvSpPr>
          <p:cNvPr id="456" name="Google Shape;456;p31"/>
          <p:cNvSpPr/>
          <p:nvPr/>
        </p:nvSpPr>
        <p:spPr>
          <a:xfrm>
            <a:off x="1165425" y="1511862"/>
            <a:ext cx="2136797" cy="1734326"/>
          </a:xfrm>
          <a:prstGeom prst="rect">
            <a:avLst/>
          </a:prstGeom>
        </p:spPr>
        <p:txBody>
          <a:bodyPr>
            <a:prstTxWarp prst="textPlain"/>
          </a:bodyPr>
          <a:lstStyle/>
          <a:p>
            <a:pPr lvl="0" algn="ctr"/>
            <a:r>
              <a:rPr b="0" i="0">
                <a:ln cap="flat" cmpd="sng" w="28575">
                  <a:solidFill>
                    <a:schemeClr val="lt2"/>
                  </a:solidFill>
                  <a:prstDash val="solid"/>
                  <a:round/>
                  <a:headEnd len="sm" w="sm" type="none"/>
                  <a:tailEnd len="sm" w="sm" type="none"/>
                </a:ln>
                <a:solidFill>
                  <a:schemeClr val="accent4"/>
                </a:solidFill>
                <a:latin typeface="Denk One"/>
              </a:rPr>
              <a:t>03</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32"/>
          <p:cNvSpPr txBox="1"/>
          <p:nvPr>
            <p:ph type="title"/>
          </p:nvPr>
        </p:nvSpPr>
        <p:spPr>
          <a:xfrm>
            <a:off x="492350" y="302900"/>
            <a:ext cx="105519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Extracting Img &amp; Creating model?</a:t>
            </a:r>
            <a:endParaRPr/>
          </a:p>
        </p:txBody>
      </p:sp>
      <p:sp>
        <p:nvSpPr>
          <p:cNvPr id="462" name="Google Shape;462;p32"/>
          <p:cNvSpPr txBox="1"/>
          <p:nvPr>
            <p:ph idx="4" type="body"/>
          </p:nvPr>
        </p:nvSpPr>
        <p:spPr>
          <a:xfrm>
            <a:off x="6096000" y="1977050"/>
            <a:ext cx="5925300" cy="3118500"/>
          </a:xfrm>
          <a:prstGeom prst="rect">
            <a:avLst/>
          </a:prstGeom>
        </p:spPr>
        <p:txBody>
          <a:bodyPr anchorCtr="0" anchor="t" bIns="121900" lIns="121900" spcFirstLastPara="1" rIns="121900" wrap="square" tIns="121900">
            <a:noAutofit/>
          </a:bodyPr>
          <a:lstStyle/>
          <a:p>
            <a:pPr indent="-349250" lvl="0" marL="457200" rtl="0" algn="l">
              <a:spcBef>
                <a:spcPts val="0"/>
              </a:spcBef>
              <a:spcAft>
                <a:spcPts val="0"/>
              </a:spcAft>
              <a:buSzPts val="1900"/>
              <a:buChar char="●"/>
            </a:pPr>
            <a:r>
              <a:rPr lang="en"/>
              <a:t>A CNN model is created with an input layer, followed by convolutional and max-pooling layers for feature extraction. </a:t>
            </a:r>
            <a:endParaRPr/>
          </a:p>
          <a:p>
            <a:pPr indent="-349250" lvl="0" marL="457200" rtl="0" algn="l">
              <a:spcBef>
                <a:spcPts val="0"/>
              </a:spcBef>
              <a:spcAft>
                <a:spcPts val="0"/>
              </a:spcAft>
              <a:buSzPts val="1900"/>
              <a:buChar char="●"/>
            </a:pPr>
            <a:r>
              <a:rPr lang="en"/>
              <a:t>The model includes two dense layers for gender and age prediction. </a:t>
            </a:r>
            <a:endParaRPr/>
          </a:p>
          <a:p>
            <a:pPr indent="-349250" lvl="0" marL="457200" rtl="0" algn="l">
              <a:spcBef>
                <a:spcPts val="0"/>
              </a:spcBef>
              <a:spcAft>
                <a:spcPts val="0"/>
              </a:spcAft>
              <a:buSzPts val="1900"/>
              <a:buChar char="●"/>
            </a:pPr>
            <a:r>
              <a:rPr lang="en"/>
              <a:t>Dropout layers are added for regularization to prevent overfitting. </a:t>
            </a:r>
            <a:endParaRPr/>
          </a:p>
          <a:p>
            <a:pPr indent="-349250" lvl="0" marL="457200" rtl="0" algn="l">
              <a:spcBef>
                <a:spcPts val="0"/>
              </a:spcBef>
              <a:spcAft>
                <a:spcPts val="0"/>
              </a:spcAft>
              <a:buSzPts val="1900"/>
              <a:buChar char="●"/>
            </a:pPr>
            <a:r>
              <a:rPr lang="en"/>
              <a:t>The model is compiled with binary cross-entropy loss for gender prediction and mean absolute error (MAE) loss for age prediction. </a:t>
            </a:r>
            <a:endParaRPr/>
          </a:p>
          <a:p>
            <a:pPr indent="-349250" lvl="0" marL="457200" rtl="0" algn="l">
              <a:spcBef>
                <a:spcPts val="0"/>
              </a:spcBef>
              <a:spcAft>
                <a:spcPts val="0"/>
              </a:spcAft>
              <a:buSzPts val="1900"/>
              <a:buChar char="●"/>
            </a:pPr>
            <a:r>
              <a:rPr lang="en"/>
              <a:t>The Adam optimizer automatically adjusts the learning rate. </a:t>
            </a:r>
            <a:endParaRPr/>
          </a:p>
          <a:p>
            <a:pPr indent="0" lvl="0" marL="457200" rtl="0" algn="l">
              <a:spcBef>
                <a:spcPts val="2100"/>
              </a:spcBef>
              <a:spcAft>
                <a:spcPts val="2100"/>
              </a:spcAft>
              <a:buNone/>
            </a:pPr>
            <a:r>
              <a:t/>
            </a:r>
            <a:endParaRPr/>
          </a:p>
        </p:txBody>
      </p:sp>
      <p:sp>
        <p:nvSpPr>
          <p:cNvPr id="463" name="Google Shape;463;p32"/>
          <p:cNvSpPr txBox="1"/>
          <p:nvPr>
            <p:ph idx="3" type="body"/>
          </p:nvPr>
        </p:nvSpPr>
        <p:spPr>
          <a:xfrm>
            <a:off x="394150" y="1988800"/>
            <a:ext cx="5583600" cy="3118500"/>
          </a:xfrm>
          <a:prstGeom prst="rect">
            <a:avLst/>
          </a:prstGeom>
        </p:spPr>
        <p:txBody>
          <a:bodyPr anchorCtr="0" anchor="t" bIns="121900" lIns="121900" spcFirstLastPara="1" rIns="121900" wrap="square" tIns="121900">
            <a:noAutofit/>
          </a:bodyPr>
          <a:lstStyle/>
          <a:p>
            <a:pPr indent="-349250" lvl="0" marL="457200" rtl="0" algn="l">
              <a:spcBef>
                <a:spcPts val="0"/>
              </a:spcBef>
              <a:spcAft>
                <a:spcPts val="0"/>
              </a:spcAft>
              <a:buSzPts val="1900"/>
              <a:buChar char="●"/>
            </a:pPr>
            <a:r>
              <a:rPr lang="en"/>
              <a:t>A function is defined to extract features from images, resizing them to 128x128 pixels and converting them to grayscale for quicker processing. </a:t>
            </a:r>
            <a:endParaRPr/>
          </a:p>
          <a:p>
            <a:pPr indent="-349250" lvl="0" marL="457200" rtl="0" algn="l">
              <a:spcBef>
                <a:spcPts val="0"/>
              </a:spcBef>
              <a:spcAft>
                <a:spcPts val="0"/>
              </a:spcAft>
              <a:buSzPts val="1900"/>
              <a:buChar char="●"/>
            </a:pPr>
            <a:r>
              <a:rPr lang="en"/>
              <a:t>Images are loaded and reshaped into arrays. </a:t>
            </a:r>
            <a:endParaRPr/>
          </a:p>
          <a:p>
            <a:pPr indent="-349250" lvl="0" marL="457200" rtl="0" algn="l">
              <a:spcBef>
                <a:spcPts val="0"/>
              </a:spcBef>
              <a:spcAft>
                <a:spcPts val="0"/>
              </a:spcAft>
              <a:buSzPts val="1900"/>
              <a:buChar char="●"/>
            </a:pPr>
            <a:r>
              <a:rPr lang="en"/>
              <a:t>The images are normalized to a range of 0 to 1. </a:t>
            </a:r>
            <a:endParaRPr/>
          </a:p>
          <a:p>
            <a:pPr indent="-349250" lvl="0" marL="457200" rtl="0" algn="l">
              <a:spcBef>
                <a:spcPts val="0"/>
              </a:spcBef>
              <a:spcAft>
                <a:spcPts val="0"/>
              </a:spcAft>
              <a:buSzPts val="1900"/>
              <a:buChar char="●"/>
            </a:pPr>
            <a:r>
              <a:rPr lang="en"/>
              <a:t>Gender and age labels are converted into numpy arrays. </a:t>
            </a:r>
            <a:endParaRPr/>
          </a:p>
          <a:p>
            <a:pPr indent="-349250" lvl="0" marL="457200" rtl="0" algn="l">
              <a:spcBef>
                <a:spcPts val="0"/>
              </a:spcBef>
              <a:spcAft>
                <a:spcPts val="0"/>
              </a:spcAft>
              <a:buSzPts val="1900"/>
              <a:buChar char="●"/>
            </a:pPr>
            <a:r>
              <a:rPr lang="en"/>
              <a:t>The input shape of the images is configured to (128, 128, 1).</a:t>
            </a:r>
            <a:endParaRPr/>
          </a:p>
        </p:txBody>
      </p:sp>
      <p:sp>
        <p:nvSpPr>
          <p:cNvPr id="464" name="Google Shape;464;p32"/>
          <p:cNvSpPr txBox="1"/>
          <p:nvPr>
            <p:ph idx="1" type="subTitle"/>
          </p:nvPr>
        </p:nvSpPr>
        <p:spPr>
          <a:xfrm>
            <a:off x="568560" y="1280375"/>
            <a:ext cx="4961100" cy="717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solidFill>
                  <a:schemeClr val="accent4"/>
                </a:solidFill>
              </a:rPr>
              <a:t>Feature Extraction...</a:t>
            </a:r>
            <a:endParaRPr>
              <a:solidFill>
                <a:schemeClr val="accent4"/>
              </a:solidFill>
            </a:endParaRPr>
          </a:p>
        </p:txBody>
      </p:sp>
      <p:sp>
        <p:nvSpPr>
          <p:cNvPr id="465" name="Google Shape;465;p32"/>
          <p:cNvSpPr txBox="1"/>
          <p:nvPr>
            <p:ph idx="2" type="subTitle"/>
          </p:nvPr>
        </p:nvSpPr>
        <p:spPr>
          <a:xfrm>
            <a:off x="6464155" y="1280375"/>
            <a:ext cx="4960800" cy="717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solidFill>
                  <a:schemeClr val="accent4"/>
                </a:solidFill>
              </a:rPr>
              <a:t>Model Creation</a:t>
            </a:r>
            <a:r>
              <a:rPr lang="en">
                <a:solidFill>
                  <a:schemeClr val="accent4"/>
                </a:solidFill>
              </a:rPr>
              <a:t>...</a:t>
            </a:r>
            <a:endParaRPr>
              <a:solidFill>
                <a:schemeClr val="accent4"/>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33"/>
          <p:cNvSpPr txBox="1"/>
          <p:nvPr>
            <p:ph type="title"/>
          </p:nvPr>
        </p:nvSpPr>
        <p:spPr>
          <a:xfrm>
            <a:off x="957075" y="471375"/>
            <a:ext cx="77940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How did we Train the Model</a:t>
            </a:r>
            <a:r>
              <a:rPr lang="en"/>
              <a:t>?</a:t>
            </a:r>
            <a:endParaRPr/>
          </a:p>
        </p:txBody>
      </p:sp>
      <p:sp>
        <p:nvSpPr>
          <p:cNvPr id="471" name="Google Shape;471;p33"/>
          <p:cNvSpPr txBox="1"/>
          <p:nvPr>
            <p:ph idx="1" type="subTitle"/>
          </p:nvPr>
        </p:nvSpPr>
        <p:spPr>
          <a:xfrm>
            <a:off x="957075" y="1521175"/>
            <a:ext cx="7794000" cy="717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solidFill>
                  <a:schemeClr val="accent4"/>
                </a:solidFill>
              </a:rPr>
              <a:t>The whole Training was conducted for 30 epochs band size of 32</a:t>
            </a:r>
            <a:endParaRPr>
              <a:solidFill>
                <a:schemeClr val="accent4"/>
              </a:solidFill>
            </a:endParaRPr>
          </a:p>
        </p:txBody>
      </p:sp>
      <p:sp>
        <p:nvSpPr>
          <p:cNvPr id="472" name="Google Shape;472;p33"/>
          <p:cNvSpPr txBox="1"/>
          <p:nvPr>
            <p:ph idx="2" type="body"/>
          </p:nvPr>
        </p:nvSpPr>
        <p:spPr>
          <a:xfrm>
            <a:off x="880875" y="2562350"/>
            <a:ext cx="7794000" cy="2905800"/>
          </a:xfrm>
          <a:prstGeom prst="rect">
            <a:avLst/>
          </a:prstGeom>
        </p:spPr>
        <p:txBody>
          <a:bodyPr anchorCtr="0" anchor="t" bIns="121900" lIns="121900" spcFirstLastPara="1" rIns="121900" wrap="square" tIns="121900">
            <a:noAutofit/>
          </a:bodyPr>
          <a:lstStyle/>
          <a:p>
            <a:pPr indent="-349250" lvl="0" marL="457200" rtl="0" algn="l">
              <a:spcBef>
                <a:spcPts val="0"/>
              </a:spcBef>
              <a:spcAft>
                <a:spcPts val="0"/>
              </a:spcAft>
              <a:buSzPts val="1900"/>
              <a:buChar char="●"/>
            </a:pPr>
            <a:r>
              <a:rPr lang="en"/>
              <a:t>The model is trained using the extracted features (X) and the gender and age labels (y_gender, y_age). </a:t>
            </a:r>
            <a:endParaRPr/>
          </a:p>
          <a:p>
            <a:pPr indent="-349250" lvl="0" marL="457200" rtl="0" algn="l">
              <a:spcBef>
                <a:spcPts val="0"/>
              </a:spcBef>
              <a:spcAft>
                <a:spcPts val="0"/>
              </a:spcAft>
              <a:buSzPts val="1900"/>
              <a:buChar char="●"/>
            </a:pPr>
            <a:r>
              <a:rPr lang="en"/>
              <a:t>Training is conducted for 30 epochs with a batch size of 32. </a:t>
            </a:r>
            <a:endParaRPr/>
          </a:p>
          <a:p>
            <a:pPr indent="-349250" lvl="0" marL="457200" rtl="0" algn="l">
              <a:spcBef>
                <a:spcPts val="0"/>
              </a:spcBef>
              <a:spcAft>
                <a:spcPts val="0"/>
              </a:spcAft>
              <a:buSzPts val="1900"/>
              <a:buChar char="●"/>
            </a:pPr>
            <a:r>
              <a:rPr lang="en"/>
              <a:t>During training, both training and validation accuracies improve, while losses decrease gradually.</a:t>
            </a:r>
            <a:endParaRPr/>
          </a:p>
          <a:p>
            <a:pPr indent="-349250" lvl="0" marL="457200" rtl="0" algn="l">
              <a:spcBef>
                <a:spcPts val="0"/>
              </a:spcBef>
              <a:spcAft>
                <a:spcPts val="0"/>
              </a:spcAft>
              <a:buSzPts val="1900"/>
              <a:buChar char="●"/>
            </a:pPr>
            <a:r>
              <a:rPr lang="en"/>
              <a:t> Hardware specifications should be considered when setting the number of epochs and batch size to optimize training efficiency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34"/>
          <p:cNvSpPr txBox="1"/>
          <p:nvPr>
            <p:ph idx="1" type="body"/>
          </p:nvPr>
        </p:nvSpPr>
        <p:spPr>
          <a:xfrm>
            <a:off x="1165425" y="3645900"/>
            <a:ext cx="9988800" cy="11718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Training graphs show increasing accuracy and decreasing loss for gender prediction, while MAE decreases for age prediction. Evaluation of test data confirms accurate gender and age predictions, demonstrating model efficacy.</a:t>
            </a:r>
            <a:endParaRPr/>
          </a:p>
        </p:txBody>
      </p:sp>
      <p:sp>
        <p:nvSpPr>
          <p:cNvPr id="478" name="Google Shape;478;p34"/>
          <p:cNvSpPr txBox="1"/>
          <p:nvPr>
            <p:ph type="title"/>
          </p:nvPr>
        </p:nvSpPr>
        <p:spPr>
          <a:xfrm>
            <a:off x="3715250" y="1345975"/>
            <a:ext cx="7215600" cy="20661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Plotting Graphs and P</a:t>
            </a:r>
            <a:r>
              <a:rPr lang="en"/>
              <a:t>redicting Results</a:t>
            </a:r>
            <a:r>
              <a:rPr lang="en"/>
              <a:t> </a:t>
            </a:r>
            <a:endParaRPr/>
          </a:p>
        </p:txBody>
      </p:sp>
      <p:sp>
        <p:nvSpPr>
          <p:cNvPr id="479" name="Google Shape;479;p34"/>
          <p:cNvSpPr/>
          <p:nvPr/>
        </p:nvSpPr>
        <p:spPr>
          <a:xfrm>
            <a:off x="1165425" y="1511862"/>
            <a:ext cx="2016472" cy="1734326"/>
          </a:xfrm>
          <a:prstGeom prst="rect">
            <a:avLst/>
          </a:prstGeom>
        </p:spPr>
        <p:txBody>
          <a:bodyPr>
            <a:prstTxWarp prst="textPlain"/>
          </a:bodyPr>
          <a:lstStyle/>
          <a:p>
            <a:pPr lvl="0" algn="ctr"/>
            <a:r>
              <a:rPr b="0" i="0">
                <a:ln cap="flat" cmpd="sng" w="28575">
                  <a:solidFill>
                    <a:schemeClr val="lt2"/>
                  </a:solidFill>
                  <a:prstDash val="solid"/>
                  <a:round/>
                  <a:headEnd len="sm" w="sm" type="none"/>
                  <a:tailEnd len="sm" w="sm" type="none"/>
                </a:ln>
                <a:solidFill>
                  <a:schemeClr val="accent2"/>
                </a:solidFill>
                <a:latin typeface="Denk One"/>
              </a:rPr>
              <a:t>04</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35"/>
          <p:cNvSpPr txBox="1"/>
          <p:nvPr>
            <p:ph idx="4294967295" type="body"/>
          </p:nvPr>
        </p:nvSpPr>
        <p:spPr>
          <a:xfrm>
            <a:off x="440350" y="5494200"/>
            <a:ext cx="11349300" cy="9744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The plot depicts training and validation accuracies for gender prediction over epochs, with the blue line indicating training accuracy and the red line representing validation accuracy, both showing steady improvement, affirming the model's gender prediction capability.</a:t>
            </a:r>
            <a:endParaRPr/>
          </a:p>
        </p:txBody>
      </p:sp>
      <p:grpSp>
        <p:nvGrpSpPr>
          <p:cNvPr id="485" name="Google Shape;485;p35"/>
          <p:cNvGrpSpPr/>
          <p:nvPr/>
        </p:nvGrpSpPr>
        <p:grpSpPr>
          <a:xfrm>
            <a:off x="0" y="20553"/>
            <a:ext cx="12192000" cy="5212949"/>
            <a:chOff x="0" y="20553"/>
            <a:chExt cx="12192000" cy="5212949"/>
          </a:xfrm>
        </p:grpSpPr>
        <p:sp>
          <p:nvSpPr>
            <p:cNvPr id="486" name="Google Shape;486;p35"/>
            <p:cNvSpPr/>
            <p:nvPr/>
          </p:nvSpPr>
          <p:spPr>
            <a:xfrm>
              <a:off x="689865" y="681859"/>
              <a:ext cx="1695450" cy="1628775"/>
            </a:xfrm>
            <a:custGeom>
              <a:rect b="b" l="l" r="r" t="t"/>
              <a:pathLst>
                <a:path extrusionOk="0" h="952500" w="952500">
                  <a:moveTo>
                    <a:pt x="190444" y="190208"/>
                  </a:moveTo>
                  <a:lnTo>
                    <a:pt x="380944" y="190208"/>
                  </a:lnTo>
                  <a:cubicBezTo>
                    <a:pt x="476194" y="190208"/>
                    <a:pt x="238069" y="-292"/>
                    <a:pt x="476194" y="-292"/>
                  </a:cubicBezTo>
                  <a:cubicBezTo>
                    <a:pt x="714319" y="-292"/>
                    <a:pt x="476194" y="190208"/>
                    <a:pt x="571444" y="190208"/>
                  </a:cubicBezTo>
                  <a:lnTo>
                    <a:pt x="761944" y="190208"/>
                  </a:lnTo>
                  <a:lnTo>
                    <a:pt x="761944" y="380708"/>
                  </a:lnTo>
                  <a:cubicBezTo>
                    <a:pt x="761944" y="475958"/>
                    <a:pt x="952444" y="237833"/>
                    <a:pt x="952444" y="475958"/>
                  </a:cubicBezTo>
                  <a:cubicBezTo>
                    <a:pt x="952444" y="714083"/>
                    <a:pt x="761944" y="475958"/>
                    <a:pt x="761944" y="571208"/>
                  </a:cubicBezTo>
                  <a:lnTo>
                    <a:pt x="761944" y="761708"/>
                  </a:lnTo>
                  <a:lnTo>
                    <a:pt x="571444" y="761708"/>
                  </a:lnTo>
                  <a:cubicBezTo>
                    <a:pt x="476194" y="761708"/>
                    <a:pt x="714319" y="952208"/>
                    <a:pt x="476194" y="952208"/>
                  </a:cubicBezTo>
                  <a:cubicBezTo>
                    <a:pt x="238069" y="952208"/>
                    <a:pt x="476194" y="761708"/>
                    <a:pt x="380944" y="761708"/>
                  </a:cubicBezTo>
                  <a:lnTo>
                    <a:pt x="190444" y="761708"/>
                  </a:lnTo>
                  <a:lnTo>
                    <a:pt x="190444" y="571208"/>
                  </a:lnTo>
                  <a:cubicBezTo>
                    <a:pt x="190444" y="475958"/>
                    <a:pt x="-56" y="714083"/>
                    <a:pt x="-56" y="475958"/>
                  </a:cubicBezTo>
                  <a:cubicBezTo>
                    <a:pt x="-56" y="237833"/>
                    <a:pt x="190444" y="475958"/>
                    <a:pt x="190444" y="380708"/>
                  </a:cubicBezTo>
                  <a:lnTo>
                    <a:pt x="190444" y="190208"/>
                  </a:lnTo>
                  <a:close/>
                </a:path>
              </a:pathLst>
            </a:custGeom>
            <a:solidFill>
              <a:schemeClr val="accent3"/>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487" name="Google Shape;487;p35"/>
            <p:cNvSpPr/>
            <p:nvPr/>
          </p:nvSpPr>
          <p:spPr>
            <a:xfrm>
              <a:off x="1026285" y="26799"/>
              <a:ext cx="1020931" cy="977265"/>
            </a:xfrm>
            <a:custGeom>
              <a:rect b="b" l="l" r="r" t="t"/>
              <a:pathLst>
                <a:path extrusionOk="0" h="571500" w="573557">
                  <a:moveTo>
                    <a:pt x="-68" y="-111"/>
                  </a:moveTo>
                  <a:lnTo>
                    <a:pt x="573489" y="-111"/>
                  </a:lnTo>
                  <a:lnTo>
                    <a:pt x="573489" y="190389"/>
                  </a:lnTo>
                  <a:cubicBezTo>
                    <a:pt x="573489" y="285639"/>
                    <a:pt x="382303" y="47514"/>
                    <a:pt x="382303" y="285639"/>
                  </a:cubicBezTo>
                  <a:cubicBezTo>
                    <a:pt x="382303" y="523764"/>
                    <a:pt x="573489" y="285639"/>
                    <a:pt x="573489" y="380889"/>
                  </a:cubicBezTo>
                  <a:lnTo>
                    <a:pt x="573489" y="571389"/>
                  </a:lnTo>
                  <a:lnTo>
                    <a:pt x="382303" y="571389"/>
                  </a:lnTo>
                  <a:cubicBezTo>
                    <a:pt x="286710" y="571389"/>
                    <a:pt x="525693" y="380889"/>
                    <a:pt x="286710" y="380889"/>
                  </a:cubicBezTo>
                  <a:cubicBezTo>
                    <a:pt x="47728" y="380889"/>
                    <a:pt x="286710" y="571389"/>
                    <a:pt x="191118" y="571389"/>
                  </a:cubicBezTo>
                  <a:lnTo>
                    <a:pt x="-68" y="571389"/>
                  </a:lnTo>
                  <a:lnTo>
                    <a:pt x="-68" y="380889"/>
                  </a:lnTo>
                  <a:cubicBezTo>
                    <a:pt x="-68" y="285639"/>
                    <a:pt x="191118" y="523764"/>
                    <a:pt x="191118" y="285639"/>
                  </a:cubicBezTo>
                  <a:cubicBezTo>
                    <a:pt x="191118" y="47514"/>
                    <a:pt x="-68" y="285639"/>
                    <a:pt x="-68" y="190389"/>
                  </a:cubicBezTo>
                  <a:lnTo>
                    <a:pt x="-68" y="-111"/>
                  </a:lnTo>
                  <a:close/>
                </a:path>
              </a:pathLst>
            </a:custGeom>
            <a:solidFill>
              <a:schemeClr val="accent2"/>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88" name="Google Shape;488;p35"/>
            <p:cNvSpPr/>
            <p:nvPr/>
          </p:nvSpPr>
          <p:spPr>
            <a:xfrm>
              <a:off x="6506" y="26799"/>
              <a:ext cx="1359021" cy="1305576"/>
            </a:xfrm>
            <a:custGeom>
              <a:rect b="b" l="l" r="r" t="t"/>
              <a:pathLst>
                <a:path extrusionOk="0" h="763495" w="763495">
                  <a:moveTo>
                    <a:pt x="-68" y="-111"/>
                  </a:moveTo>
                  <a:lnTo>
                    <a:pt x="572556" y="-111"/>
                  </a:lnTo>
                  <a:lnTo>
                    <a:pt x="572556" y="190761"/>
                  </a:lnTo>
                  <a:cubicBezTo>
                    <a:pt x="572556" y="286201"/>
                    <a:pt x="763427" y="47609"/>
                    <a:pt x="763427" y="286201"/>
                  </a:cubicBezTo>
                  <a:cubicBezTo>
                    <a:pt x="763427" y="524793"/>
                    <a:pt x="572556" y="286201"/>
                    <a:pt x="572556" y="381642"/>
                  </a:cubicBezTo>
                  <a:lnTo>
                    <a:pt x="572556" y="572513"/>
                  </a:lnTo>
                  <a:lnTo>
                    <a:pt x="381684" y="572513"/>
                  </a:lnTo>
                  <a:cubicBezTo>
                    <a:pt x="286244" y="572513"/>
                    <a:pt x="524836" y="763385"/>
                    <a:pt x="286244" y="763385"/>
                  </a:cubicBezTo>
                  <a:cubicBezTo>
                    <a:pt x="47652" y="763385"/>
                    <a:pt x="286244" y="572513"/>
                    <a:pt x="190803" y="572513"/>
                  </a:cubicBezTo>
                  <a:lnTo>
                    <a:pt x="-68" y="572513"/>
                  </a:lnTo>
                  <a:lnTo>
                    <a:pt x="-68" y="-111"/>
                  </a:lnTo>
                  <a:close/>
                </a:path>
              </a:pathLst>
            </a:custGeom>
            <a:solidFill>
              <a:schemeClr val="accent1"/>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89" name="Google Shape;489;p35"/>
            <p:cNvSpPr/>
            <p:nvPr/>
          </p:nvSpPr>
          <p:spPr>
            <a:xfrm flipH="1" rot="-5400000">
              <a:off x="-137735" y="1152844"/>
              <a:ext cx="1305756" cy="1017270"/>
            </a:xfrm>
            <a:custGeom>
              <a:rect b="b" l="l" r="r" t="t"/>
              <a:pathLst>
                <a:path extrusionOk="0" h="571500" w="763600">
                  <a:moveTo>
                    <a:pt x="-56" y="-292"/>
                  </a:moveTo>
                  <a:lnTo>
                    <a:pt x="572644" y="-292"/>
                  </a:lnTo>
                  <a:lnTo>
                    <a:pt x="572644" y="190208"/>
                  </a:lnTo>
                  <a:cubicBezTo>
                    <a:pt x="572644" y="285458"/>
                    <a:pt x="763544" y="47333"/>
                    <a:pt x="763544" y="285458"/>
                  </a:cubicBezTo>
                  <a:cubicBezTo>
                    <a:pt x="763544" y="523583"/>
                    <a:pt x="572644" y="285458"/>
                    <a:pt x="572644" y="380708"/>
                  </a:cubicBezTo>
                  <a:lnTo>
                    <a:pt x="572644" y="571208"/>
                  </a:lnTo>
                  <a:lnTo>
                    <a:pt x="381744" y="571208"/>
                  </a:lnTo>
                  <a:cubicBezTo>
                    <a:pt x="286294" y="571208"/>
                    <a:pt x="524914" y="380708"/>
                    <a:pt x="286294" y="380708"/>
                  </a:cubicBezTo>
                  <a:cubicBezTo>
                    <a:pt x="47674" y="380708"/>
                    <a:pt x="286294" y="571208"/>
                    <a:pt x="190844" y="571208"/>
                  </a:cubicBezTo>
                  <a:lnTo>
                    <a:pt x="-56" y="571208"/>
                  </a:lnTo>
                  <a:lnTo>
                    <a:pt x="-56" y="380708"/>
                  </a:lnTo>
                  <a:cubicBezTo>
                    <a:pt x="-56" y="285458"/>
                    <a:pt x="190844" y="523583"/>
                    <a:pt x="190844" y="285458"/>
                  </a:cubicBezTo>
                  <a:cubicBezTo>
                    <a:pt x="190844" y="47333"/>
                    <a:pt x="-56" y="285458"/>
                    <a:pt x="-56" y="190208"/>
                  </a:cubicBezTo>
                  <a:lnTo>
                    <a:pt x="-56" y="-292"/>
                  </a:lnTo>
                  <a:close/>
                </a:path>
              </a:pathLst>
            </a:custGeom>
            <a:solidFill>
              <a:schemeClr val="accent4"/>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490" name="Google Shape;490;p35"/>
            <p:cNvSpPr/>
            <p:nvPr/>
          </p:nvSpPr>
          <p:spPr>
            <a:xfrm>
              <a:off x="0" y="1985034"/>
              <a:ext cx="1358786" cy="977879"/>
            </a:xfrm>
            <a:custGeom>
              <a:rect b="b" l="l" r="r" t="t"/>
              <a:pathLst>
                <a:path extrusionOk="0" h="922527" w="1232459">
                  <a:moveTo>
                    <a:pt x="2424" y="0"/>
                  </a:moveTo>
                  <a:lnTo>
                    <a:pt x="309933" y="0"/>
                  </a:lnTo>
                  <a:cubicBezTo>
                    <a:pt x="463687" y="0"/>
                    <a:pt x="79301" y="307509"/>
                    <a:pt x="463687" y="307509"/>
                  </a:cubicBezTo>
                  <a:cubicBezTo>
                    <a:pt x="848073" y="307509"/>
                    <a:pt x="463687" y="0"/>
                    <a:pt x="617441" y="0"/>
                  </a:cubicBezTo>
                  <a:lnTo>
                    <a:pt x="924950" y="0"/>
                  </a:lnTo>
                  <a:lnTo>
                    <a:pt x="924950" y="307509"/>
                  </a:lnTo>
                  <a:cubicBezTo>
                    <a:pt x="924950" y="461264"/>
                    <a:pt x="1232459" y="76878"/>
                    <a:pt x="1232459" y="461264"/>
                  </a:cubicBezTo>
                  <a:cubicBezTo>
                    <a:pt x="1232459" y="845649"/>
                    <a:pt x="924950" y="461264"/>
                    <a:pt x="924950" y="615018"/>
                  </a:cubicBezTo>
                  <a:lnTo>
                    <a:pt x="924950" y="922527"/>
                  </a:lnTo>
                  <a:lnTo>
                    <a:pt x="617441" y="922527"/>
                  </a:lnTo>
                  <a:cubicBezTo>
                    <a:pt x="463687" y="922527"/>
                    <a:pt x="848073" y="615018"/>
                    <a:pt x="463687" y="615018"/>
                  </a:cubicBezTo>
                  <a:cubicBezTo>
                    <a:pt x="79301" y="615018"/>
                    <a:pt x="463687" y="922527"/>
                    <a:pt x="309933" y="922527"/>
                  </a:cubicBezTo>
                  <a:lnTo>
                    <a:pt x="2424" y="922527"/>
                  </a:lnTo>
                  <a:lnTo>
                    <a:pt x="2424" y="615018"/>
                  </a:lnTo>
                  <a:lnTo>
                    <a:pt x="0" y="598985"/>
                  </a:lnTo>
                  <a:lnTo>
                    <a:pt x="0" y="323542"/>
                  </a:lnTo>
                  <a:lnTo>
                    <a:pt x="2424" y="307509"/>
                  </a:lnTo>
                  <a:close/>
                </a:path>
              </a:pathLst>
            </a:custGeom>
            <a:solidFill>
              <a:schemeClr val="accent2"/>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491" name="Google Shape;491;p35"/>
            <p:cNvSpPr/>
            <p:nvPr/>
          </p:nvSpPr>
          <p:spPr>
            <a:xfrm>
              <a:off x="1703756" y="26799"/>
              <a:ext cx="1695450" cy="977265"/>
            </a:xfrm>
            <a:custGeom>
              <a:rect b="b" l="l" r="r" t="t"/>
              <a:pathLst>
                <a:path extrusionOk="0" h="571500" w="952500">
                  <a:moveTo>
                    <a:pt x="190432" y="-111"/>
                  </a:moveTo>
                  <a:lnTo>
                    <a:pt x="761932" y="-111"/>
                  </a:lnTo>
                  <a:lnTo>
                    <a:pt x="761932" y="190389"/>
                  </a:lnTo>
                  <a:cubicBezTo>
                    <a:pt x="761932" y="285639"/>
                    <a:pt x="952432" y="47514"/>
                    <a:pt x="952432" y="285639"/>
                  </a:cubicBezTo>
                  <a:cubicBezTo>
                    <a:pt x="952432" y="523764"/>
                    <a:pt x="761932" y="285639"/>
                    <a:pt x="761932" y="380889"/>
                  </a:cubicBezTo>
                  <a:lnTo>
                    <a:pt x="761932" y="571389"/>
                  </a:lnTo>
                  <a:lnTo>
                    <a:pt x="571432" y="571389"/>
                  </a:lnTo>
                  <a:cubicBezTo>
                    <a:pt x="476182" y="571389"/>
                    <a:pt x="714307" y="380889"/>
                    <a:pt x="476182" y="380889"/>
                  </a:cubicBezTo>
                  <a:cubicBezTo>
                    <a:pt x="238057" y="380889"/>
                    <a:pt x="476182" y="571389"/>
                    <a:pt x="380932" y="571389"/>
                  </a:cubicBezTo>
                  <a:lnTo>
                    <a:pt x="190432" y="571389"/>
                  </a:lnTo>
                  <a:lnTo>
                    <a:pt x="190432" y="380889"/>
                  </a:lnTo>
                  <a:cubicBezTo>
                    <a:pt x="190432" y="285639"/>
                    <a:pt x="-68" y="523764"/>
                    <a:pt x="-68" y="285639"/>
                  </a:cubicBezTo>
                  <a:cubicBezTo>
                    <a:pt x="-68" y="47514"/>
                    <a:pt x="190432" y="285639"/>
                    <a:pt x="190432" y="190389"/>
                  </a:cubicBezTo>
                  <a:lnTo>
                    <a:pt x="190432" y="-111"/>
                  </a:lnTo>
                  <a:close/>
                </a:path>
              </a:pathLst>
            </a:custGeom>
            <a:solidFill>
              <a:schemeClr val="accent3"/>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92" name="Google Shape;492;p35"/>
            <p:cNvSpPr/>
            <p:nvPr/>
          </p:nvSpPr>
          <p:spPr>
            <a:xfrm flipH="1">
              <a:off x="6754781" y="20553"/>
              <a:ext cx="1359208" cy="977265"/>
            </a:xfrm>
            <a:custGeom>
              <a:rect b="b" l="l" r="r" t="t"/>
              <a:pathLst>
                <a:path extrusionOk="0" h="571500" w="763600">
                  <a:moveTo>
                    <a:pt x="-56" y="-292"/>
                  </a:moveTo>
                  <a:lnTo>
                    <a:pt x="572644" y="-292"/>
                  </a:lnTo>
                  <a:lnTo>
                    <a:pt x="572644" y="190208"/>
                  </a:lnTo>
                  <a:cubicBezTo>
                    <a:pt x="572644" y="285458"/>
                    <a:pt x="763544" y="47333"/>
                    <a:pt x="763544" y="285458"/>
                  </a:cubicBezTo>
                  <a:cubicBezTo>
                    <a:pt x="763544" y="523583"/>
                    <a:pt x="572644" y="285458"/>
                    <a:pt x="572644" y="380708"/>
                  </a:cubicBezTo>
                  <a:lnTo>
                    <a:pt x="572644" y="571208"/>
                  </a:lnTo>
                  <a:lnTo>
                    <a:pt x="381744" y="571208"/>
                  </a:lnTo>
                  <a:cubicBezTo>
                    <a:pt x="286294" y="571208"/>
                    <a:pt x="524914" y="380708"/>
                    <a:pt x="286294" y="380708"/>
                  </a:cubicBezTo>
                  <a:cubicBezTo>
                    <a:pt x="47674" y="380708"/>
                    <a:pt x="286294" y="571208"/>
                    <a:pt x="190844" y="571208"/>
                  </a:cubicBezTo>
                  <a:lnTo>
                    <a:pt x="-56" y="571208"/>
                  </a:lnTo>
                  <a:lnTo>
                    <a:pt x="-56" y="380708"/>
                  </a:lnTo>
                  <a:cubicBezTo>
                    <a:pt x="-56" y="285458"/>
                    <a:pt x="190844" y="523583"/>
                    <a:pt x="190844" y="285458"/>
                  </a:cubicBezTo>
                  <a:cubicBezTo>
                    <a:pt x="190844" y="47333"/>
                    <a:pt x="-56" y="285458"/>
                    <a:pt x="-56" y="190208"/>
                  </a:cubicBezTo>
                  <a:lnTo>
                    <a:pt x="-56" y="-292"/>
                  </a:lnTo>
                  <a:close/>
                </a:path>
              </a:pathLst>
            </a:custGeom>
            <a:solidFill>
              <a:schemeClr val="accent4"/>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493" name="Google Shape;493;p35"/>
            <p:cNvSpPr/>
            <p:nvPr/>
          </p:nvSpPr>
          <p:spPr>
            <a:xfrm rot="5400000">
              <a:off x="5926705" y="167433"/>
              <a:ext cx="1306407" cy="1017086"/>
            </a:xfrm>
            <a:custGeom>
              <a:rect b="b" l="l" r="r" t="t"/>
              <a:pathLst>
                <a:path extrusionOk="0" h="922527" w="1232459">
                  <a:moveTo>
                    <a:pt x="2424" y="0"/>
                  </a:moveTo>
                  <a:lnTo>
                    <a:pt x="309933" y="0"/>
                  </a:lnTo>
                  <a:cubicBezTo>
                    <a:pt x="463687" y="0"/>
                    <a:pt x="79301" y="307509"/>
                    <a:pt x="463687" y="307509"/>
                  </a:cubicBezTo>
                  <a:cubicBezTo>
                    <a:pt x="848073" y="307509"/>
                    <a:pt x="463687" y="0"/>
                    <a:pt x="617441" y="0"/>
                  </a:cubicBezTo>
                  <a:lnTo>
                    <a:pt x="924950" y="0"/>
                  </a:lnTo>
                  <a:lnTo>
                    <a:pt x="924950" y="307509"/>
                  </a:lnTo>
                  <a:cubicBezTo>
                    <a:pt x="924950" y="461264"/>
                    <a:pt x="1232459" y="76878"/>
                    <a:pt x="1232459" y="461264"/>
                  </a:cubicBezTo>
                  <a:cubicBezTo>
                    <a:pt x="1232459" y="845649"/>
                    <a:pt x="924950" y="461264"/>
                    <a:pt x="924950" y="615018"/>
                  </a:cubicBezTo>
                  <a:lnTo>
                    <a:pt x="924950" y="922527"/>
                  </a:lnTo>
                  <a:lnTo>
                    <a:pt x="617441" y="922527"/>
                  </a:lnTo>
                  <a:cubicBezTo>
                    <a:pt x="463687" y="922527"/>
                    <a:pt x="848073" y="615018"/>
                    <a:pt x="463687" y="615018"/>
                  </a:cubicBezTo>
                  <a:cubicBezTo>
                    <a:pt x="79301" y="615018"/>
                    <a:pt x="463687" y="922527"/>
                    <a:pt x="309933" y="922527"/>
                  </a:cubicBezTo>
                  <a:lnTo>
                    <a:pt x="2424" y="922527"/>
                  </a:lnTo>
                  <a:lnTo>
                    <a:pt x="2424" y="615018"/>
                  </a:lnTo>
                  <a:lnTo>
                    <a:pt x="0" y="598985"/>
                  </a:lnTo>
                  <a:lnTo>
                    <a:pt x="0" y="323542"/>
                  </a:lnTo>
                  <a:lnTo>
                    <a:pt x="2424" y="307509"/>
                  </a:lnTo>
                  <a:close/>
                </a:path>
              </a:pathLst>
            </a:custGeom>
            <a:solidFill>
              <a:schemeClr val="accent3"/>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494" name="Google Shape;494;p35"/>
            <p:cNvSpPr/>
            <p:nvPr/>
          </p:nvSpPr>
          <p:spPr>
            <a:xfrm>
              <a:off x="5080565" y="20553"/>
              <a:ext cx="1359208" cy="977265"/>
            </a:xfrm>
            <a:custGeom>
              <a:rect b="b" l="l" r="r" t="t"/>
              <a:pathLst>
                <a:path extrusionOk="0" h="571500" w="763600">
                  <a:moveTo>
                    <a:pt x="-56" y="-292"/>
                  </a:moveTo>
                  <a:lnTo>
                    <a:pt x="572644" y="-292"/>
                  </a:lnTo>
                  <a:lnTo>
                    <a:pt x="572644" y="190208"/>
                  </a:lnTo>
                  <a:cubicBezTo>
                    <a:pt x="572644" y="285458"/>
                    <a:pt x="763544" y="47333"/>
                    <a:pt x="763544" y="285458"/>
                  </a:cubicBezTo>
                  <a:cubicBezTo>
                    <a:pt x="763544" y="523583"/>
                    <a:pt x="572644" y="285458"/>
                    <a:pt x="572644" y="380708"/>
                  </a:cubicBezTo>
                  <a:lnTo>
                    <a:pt x="572644" y="571208"/>
                  </a:lnTo>
                  <a:lnTo>
                    <a:pt x="381744" y="571208"/>
                  </a:lnTo>
                  <a:cubicBezTo>
                    <a:pt x="286294" y="571208"/>
                    <a:pt x="524914" y="380708"/>
                    <a:pt x="286294" y="380708"/>
                  </a:cubicBezTo>
                  <a:cubicBezTo>
                    <a:pt x="47674" y="380708"/>
                    <a:pt x="286294" y="571208"/>
                    <a:pt x="190844" y="571208"/>
                  </a:cubicBezTo>
                  <a:lnTo>
                    <a:pt x="-56" y="571208"/>
                  </a:lnTo>
                  <a:lnTo>
                    <a:pt x="-56" y="380708"/>
                  </a:lnTo>
                  <a:cubicBezTo>
                    <a:pt x="-56" y="285458"/>
                    <a:pt x="190844" y="523583"/>
                    <a:pt x="190844" y="285458"/>
                  </a:cubicBezTo>
                  <a:cubicBezTo>
                    <a:pt x="190844" y="47333"/>
                    <a:pt x="-56" y="285458"/>
                    <a:pt x="-56" y="190208"/>
                  </a:cubicBezTo>
                  <a:lnTo>
                    <a:pt x="-56" y="-292"/>
                  </a:lnTo>
                  <a:close/>
                </a:path>
              </a:pathLst>
            </a:custGeom>
            <a:solidFill>
              <a:schemeClr val="accent2"/>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495" name="Google Shape;495;p35"/>
            <p:cNvSpPr/>
            <p:nvPr/>
          </p:nvSpPr>
          <p:spPr>
            <a:xfrm>
              <a:off x="3730186" y="29789"/>
              <a:ext cx="1695450" cy="977265"/>
            </a:xfrm>
            <a:custGeom>
              <a:rect b="b" l="l" r="r" t="t"/>
              <a:pathLst>
                <a:path extrusionOk="0" h="571500" w="952500">
                  <a:moveTo>
                    <a:pt x="190432" y="-111"/>
                  </a:moveTo>
                  <a:lnTo>
                    <a:pt x="761932" y="-111"/>
                  </a:lnTo>
                  <a:lnTo>
                    <a:pt x="761932" y="190389"/>
                  </a:lnTo>
                  <a:cubicBezTo>
                    <a:pt x="761932" y="285639"/>
                    <a:pt x="952432" y="47514"/>
                    <a:pt x="952432" y="285639"/>
                  </a:cubicBezTo>
                  <a:cubicBezTo>
                    <a:pt x="952432" y="523764"/>
                    <a:pt x="761932" y="285639"/>
                    <a:pt x="761932" y="380889"/>
                  </a:cubicBezTo>
                  <a:lnTo>
                    <a:pt x="761932" y="571389"/>
                  </a:lnTo>
                  <a:lnTo>
                    <a:pt x="571432" y="571389"/>
                  </a:lnTo>
                  <a:cubicBezTo>
                    <a:pt x="476182" y="571389"/>
                    <a:pt x="714307" y="380889"/>
                    <a:pt x="476182" y="380889"/>
                  </a:cubicBezTo>
                  <a:cubicBezTo>
                    <a:pt x="238057" y="380889"/>
                    <a:pt x="476182" y="571389"/>
                    <a:pt x="380932" y="571389"/>
                  </a:cubicBezTo>
                  <a:lnTo>
                    <a:pt x="190432" y="571389"/>
                  </a:lnTo>
                  <a:lnTo>
                    <a:pt x="190432" y="380889"/>
                  </a:lnTo>
                  <a:cubicBezTo>
                    <a:pt x="190432" y="285639"/>
                    <a:pt x="-68" y="523764"/>
                    <a:pt x="-68" y="285639"/>
                  </a:cubicBezTo>
                  <a:cubicBezTo>
                    <a:pt x="-68" y="47514"/>
                    <a:pt x="190432" y="285639"/>
                    <a:pt x="190432" y="190389"/>
                  </a:cubicBezTo>
                  <a:lnTo>
                    <a:pt x="190432" y="-111"/>
                  </a:lnTo>
                  <a:close/>
                </a:path>
              </a:pathLst>
            </a:custGeom>
            <a:solidFill>
              <a:schemeClr val="accent1"/>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496" name="Google Shape;496;p35"/>
            <p:cNvSpPr/>
            <p:nvPr/>
          </p:nvSpPr>
          <p:spPr>
            <a:xfrm rot="5400000">
              <a:off x="2914377" y="173681"/>
              <a:ext cx="1306407" cy="1017086"/>
            </a:xfrm>
            <a:custGeom>
              <a:rect b="b" l="l" r="r" t="t"/>
              <a:pathLst>
                <a:path extrusionOk="0" h="922527" w="1232459">
                  <a:moveTo>
                    <a:pt x="2424" y="0"/>
                  </a:moveTo>
                  <a:lnTo>
                    <a:pt x="309933" y="0"/>
                  </a:lnTo>
                  <a:cubicBezTo>
                    <a:pt x="463687" y="0"/>
                    <a:pt x="79301" y="307509"/>
                    <a:pt x="463687" y="307509"/>
                  </a:cubicBezTo>
                  <a:cubicBezTo>
                    <a:pt x="848073" y="307509"/>
                    <a:pt x="463687" y="0"/>
                    <a:pt x="617441" y="0"/>
                  </a:cubicBezTo>
                  <a:lnTo>
                    <a:pt x="924950" y="0"/>
                  </a:lnTo>
                  <a:lnTo>
                    <a:pt x="924950" y="307509"/>
                  </a:lnTo>
                  <a:cubicBezTo>
                    <a:pt x="924950" y="461264"/>
                    <a:pt x="1232459" y="76878"/>
                    <a:pt x="1232459" y="461264"/>
                  </a:cubicBezTo>
                  <a:cubicBezTo>
                    <a:pt x="1232459" y="845649"/>
                    <a:pt x="924950" y="461264"/>
                    <a:pt x="924950" y="615018"/>
                  </a:cubicBezTo>
                  <a:lnTo>
                    <a:pt x="924950" y="922527"/>
                  </a:lnTo>
                  <a:lnTo>
                    <a:pt x="617441" y="922527"/>
                  </a:lnTo>
                  <a:cubicBezTo>
                    <a:pt x="463687" y="922527"/>
                    <a:pt x="848073" y="615018"/>
                    <a:pt x="463687" y="615018"/>
                  </a:cubicBezTo>
                  <a:cubicBezTo>
                    <a:pt x="79301" y="615018"/>
                    <a:pt x="463687" y="922527"/>
                    <a:pt x="309933" y="922527"/>
                  </a:cubicBezTo>
                  <a:lnTo>
                    <a:pt x="2424" y="922527"/>
                  </a:lnTo>
                  <a:lnTo>
                    <a:pt x="2424" y="615018"/>
                  </a:lnTo>
                  <a:lnTo>
                    <a:pt x="0" y="598985"/>
                  </a:lnTo>
                  <a:lnTo>
                    <a:pt x="0" y="323542"/>
                  </a:lnTo>
                  <a:lnTo>
                    <a:pt x="2424" y="307509"/>
                  </a:lnTo>
                  <a:close/>
                </a:path>
              </a:pathLst>
            </a:custGeom>
            <a:solidFill>
              <a:schemeClr val="accent4"/>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97" name="Google Shape;497;p35"/>
            <p:cNvSpPr/>
            <p:nvPr/>
          </p:nvSpPr>
          <p:spPr>
            <a:xfrm>
              <a:off x="7780299" y="26799"/>
              <a:ext cx="1695450" cy="977265"/>
            </a:xfrm>
            <a:custGeom>
              <a:rect b="b" l="l" r="r" t="t"/>
              <a:pathLst>
                <a:path extrusionOk="0" h="571500" w="952500">
                  <a:moveTo>
                    <a:pt x="190432" y="-111"/>
                  </a:moveTo>
                  <a:lnTo>
                    <a:pt x="761932" y="-111"/>
                  </a:lnTo>
                  <a:lnTo>
                    <a:pt x="761932" y="190389"/>
                  </a:lnTo>
                  <a:cubicBezTo>
                    <a:pt x="761932" y="285639"/>
                    <a:pt x="952432" y="47514"/>
                    <a:pt x="952432" y="285639"/>
                  </a:cubicBezTo>
                  <a:cubicBezTo>
                    <a:pt x="952432" y="523764"/>
                    <a:pt x="761932" y="285639"/>
                    <a:pt x="761932" y="380889"/>
                  </a:cubicBezTo>
                  <a:lnTo>
                    <a:pt x="761932" y="571389"/>
                  </a:lnTo>
                  <a:lnTo>
                    <a:pt x="571432" y="571389"/>
                  </a:lnTo>
                  <a:cubicBezTo>
                    <a:pt x="476182" y="571389"/>
                    <a:pt x="714307" y="380889"/>
                    <a:pt x="476182" y="380889"/>
                  </a:cubicBezTo>
                  <a:cubicBezTo>
                    <a:pt x="238057" y="380889"/>
                    <a:pt x="476182" y="571389"/>
                    <a:pt x="380932" y="571389"/>
                  </a:cubicBezTo>
                  <a:lnTo>
                    <a:pt x="190432" y="571389"/>
                  </a:lnTo>
                  <a:lnTo>
                    <a:pt x="190432" y="380889"/>
                  </a:lnTo>
                  <a:cubicBezTo>
                    <a:pt x="190432" y="285639"/>
                    <a:pt x="-68" y="523764"/>
                    <a:pt x="-68" y="285639"/>
                  </a:cubicBezTo>
                  <a:cubicBezTo>
                    <a:pt x="-68" y="47514"/>
                    <a:pt x="190432" y="285639"/>
                    <a:pt x="190432" y="190389"/>
                  </a:cubicBezTo>
                  <a:lnTo>
                    <a:pt x="190432" y="-111"/>
                  </a:lnTo>
                  <a:close/>
                </a:path>
              </a:pathLst>
            </a:custGeom>
            <a:solidFill>
              <a:schemeClr val="accent1"/>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498" name="Google Shape;498;p35"/>
            <p:cNvSpPr/>
            <p:nvPr/>
          </p:nvSpPr>
          <p:spPr>
            <a:xfrm>
              <a:off x="9133042" y="26799"/>
              <a:ext cx="1020931" cy="977265"/>
            </a:xfrm>
            <a:custGeom>
              <a:rect b="b" l="l" r="r" t="t"/>
              <a:pathLst>
                <a:path extrusionOk="0" h="571500" w="573557">
                  <a:moveTo>
                    <a:pt x="-68" y="-111"/>
                  </a:moveTo>
                  <a:lnTo>
                    <a:pt x="573489" y="-111"/>
                  </a:lnTo>
                  <a:lnTo>
                    <a:pt x="573489" y="190389"/>
                  </a:lnTo>
                  <a:cubicBezTo>
                    <a:pt x="573489" y="285639"/>
                    <a:pt x="382303" y="47514"/>
                    <a:pt x="382303" y="285639"/>
                  </a:cubicBezTo>
                  <a:cubicBezTo>
                    <a:pt x="382303" y="523764"/>
                    <a:pt x="573489" y="285639"/>
                    <a:pt x="573489" y="380889"/>
                  </a:cubicBezTo>
                  <a:lnTo>
                    <a:pt x="573489" y="571389"/>
                  </a:lnTo>
                  <a:lnTo>
                    <a:pt x="382303" y="571389"/>
                  </a:lnTo>
                  <a:cubicBezTo>
                    <a:pt x="286710" y="571389"/>
                    <a:pt x="525693" y="380889"/>
                    <a:pt x="286710" y="380889"/>
                  </a:cubicBezTo>
                  <a:cubicBezTo>
                    <a:pt x="47728" y="380889"/>
                    <a:pt x="286710" y="571389"/>
                    <a:pt x="191118" y="571389"/>
                  </a:cubicBezTo>
                  <a:lnTo>
                    <a:pt x="-68" y="571389"/>
                  </a:lnTo>
                  <a:lnTo>
                    <a:pt x="-68" y="380889"/>
                  </a:lnTo>
                  <a:cubicBezTo>
                    <a:pt x="-68" y="285639"/>
                    <a:pt x="191118" y="523764"/>
                    <a:pt x="191118" y="285639"/>
                  </a:cubicBezTo>
                  <a:cubicBezTo>
                    <a:pt x="191118" y="47514"/>
                    <a:pt x="-68" y="285639"/>
                    <a:pt x="-68" y="190389"/>
                  </a:cubicBezTo>
                  <a:lnTo>
                    <a:pt x="-68" y="-111"/>
                  </a:lnTo>
                  <a:close/>
                </a:path>
              </a:pathLst>
            </a:custGeom>
            <a:solidFill>
              <a:schemeClr val="accent2"/>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499" name="Google Shape;499;p35"/>
            <p:cNvSpPr/>
            <p:nvPr/>
          </p:nvSpPr>
          <p:spPr>
            <a:xfrm flipH="1">
              <a:off x="10833214" y="1969044"/>
              <a:ext cx="1358786" cy="977879"/>
            </a:xfrm>
            <a:custGeom>
              <a:rect b="b" l="l" r="r" t="t"/>
              <a:pathLst>
                <a:path extrusionOk="0" h="922527" w="1232459">
                  <a:moveTo>
                    <a:pt x="2424" y="0"/>
                  </a:moveTo>
                  <a:lnTo>
                    <a:pt x="309933" y="0"/>
                  </a:lnTo>
                  <a:cubicBezTo>
                    <a:pt x="463687" y="0"/>
                    <a:pt x="79301" y="307509"/>
                    <a:pt x="463687" y="307509"/>
                  </a:cubicBezTo>
                  <a:cubicBezTo>
                    <a:pt x="848073" y="307509"/>
                    <a:pt x="463687" y="0"/>
                    <a:pt x="617441" y="0"/>
                  </a:cubicBezTo>
                  <a:lnTo>
                    <a:pt x="924950" y="0"/>
                  </a:lnTo>
                  <a:lnTo>
                    <a:pt x="924950" y="307509"/>
                  </a:lnTo>
                  <a:cubicBezTo>
                    <a:pt x="924950" y="461264"/>
                    <a:pt x="1232459" y="76878"/>
                    <a:pt x="1232459" y="461264"/>
                  </a:cubicBezTo>
                  <a:cubicBezTo>
                    <a:pt x="1232459" y="845649"/>
                    <a:pt x="924950" y="461264"/>
                    <a:pt x="924950" y="615018"/>
                  </a:cubicBezTo>
                  <a:lnTo>
                    <a:pt x="924950" y="922527"/>
                  </a:lnTo>
                  <a:lnTo>
                    <a:pt x="617441" y="922527"/>
                  </a:lnTo>
                  <a:cubicBezTo>
                    <a:pt x="463687" y="922527"/>
                    <a:pt x="848073" y="615018"/>
                    <a:pt x="463687" y="615018"/>
                  </a:cubicBezTo>
                  <a:cubicBezTo>
                    <a:pt x="79301" y="615018"/>
                    <a:pt x="463687" y="922527"/>
                    <a:pt x="309933" y="922527"/>
                  </a:cubicBezTo>
                  <a:lnTo>
                    <a:pt x="2424" y="922527"/>
                  </a:lnTo>
                  <a:lnTo>
                    <a:pt x="2424" y="615018"/>
                  </a:lnTo>
                  <a:lnTo>
                    <a:pt x="0" y="598985"/>
                  </a:lnTo>
                  <a:lnTo>
                    <a:pt x="0" y="323542"/>
                  </a:lnTo>
                  <a:lnTo>
                    <a:pt x="2424" y="307509"/>
                  </a:lnTo>
                  <a:close/>
                </a:path>
              </a:pathLst>
            </a:custGeom>
            <a:solidFill>
              <a:schemeClr val="accent3"/>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500" name="Google Shape;500;p35"/>
            <p:cNvSpPr/>
            <p:nvPr/>
          </p:nvSpPr>
          <p:spPr>
            <a:xfrm rot="5400000">
              <a:off x="11184507" y="8318"/>
              <a:ext cx="980782" cy="1017270"/>
            </a:xfrm>
            <a:custGeom>
              <a:rect b="b" l="l" r="r" t="t"/>
              <a:pathLst>
                <a:path extrusionOk="0" h="571500" w="573557">
                  <a:moveTo>
                    <a:pt x="-68" y="-111"/>
                  </a:moveTo>
                  <a:lnTo>
                    <a:pt x="573489" y="-111"/>
                  </a:lnTo>
                  <a:lnTo>
                    <a:pt x="573489" y="190389"/>
                  </a:lnTo>
                  <a:cubicBezTo>
                    <a:pt x="573489" y="285639"/>
                    <a:pt x="382303" y="47514"/>
                    <a:pt x="382303" y="285639"/>
                  </a:cubicBezTo>
                  <a:cubicBezTo>
                    <a:pt x="382303" y="523764"/>
                    <a:pt x="573489" y="285639"/>
                    <a:pt x="573489" y="380889"/>
                  </a:cubicBezTo>
                  <a:lnTo>
                    <a:pt x="573489" y="571389"/>
                  </a:lnTo>
                  <a:lnTo>
                    <a:pt x="382303" y="571389"/>
                  </a:lnTo>
                  <a:cubicBezTo>
                    <a:pt x="286710" y="571389"/>
                    <a:pt x="525693" y="380889"/>
                    <a:pt x="286710" y="380889"/>
                  </a:cubicBezTo>
                  <a:cubicBezTo>
                    <a:pt x="47728" y="380889"/>
                    <a:pt x="286710" y="571389"/>
                    <a:pt x="191118" y="571389"/>
                  </a:cubicBezTo>
                  <a:lnTo>
                    <a:pt x="-68" y="571389"/>
                  </a:lnTo>
                  <a:lnTo>
                    <a:pt x="-68" y="-111"/>
                  </a:lnTo>
                  <a:close/>
                </a:path>
              </a:pathLst>
            </a:custGeom>
            <a:solidFill>
              <a:schemeClr val="accent4"/>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501" name="Google Shape;501;p35"/>
            <p:cNvSpPr/>
            <p:nvPr/>
          </p:nvSpPr>
          <p:spPr>
            <a:xfrm flipH="1" rot="5400000">
              <a:off x="10860511" y="975147"/>
              <a:ext cx="1628775" cy="1017270"/>
            </a:xfrm>
            <a:custGeom>
              <a:rect b="b" l="l" r="r" t="t"/>
              <a:pathLst>
                <a:path extrusionOk="0" h="571500" w="952500">
                  <a:moveTo>
                    <a:pt x="190432" y="-111"/>
                  </a:moveTo>
                  <a:lnTo>
                    <a:pt x="761932" y="-111"/>
                  </a:lnTo>
                  <a:lnTo>
                    <a:pt x="761932" y="190389"/>
                  </a:lnTo>
                  <a:cubicBezTo>
                    <a:pt x="761932" y="285639"/>
                    <a:pt x="952432" y="47514"/>
                    <a:pt x="952432" y="285639"/>
                  </a:cubicBezTo>
                  <a:cubicBezTo>
                    <a:pt x="952432" y="523764"/>
                    <a:pt x="761932" y="285639"/>
                    <a:pt x="761932" y="380889"/>
                  </a:cubicBezTo>
                  <a:lnTo>
                    <a:pt x="761932" y="571389"/>
                  </a:lnTo>
                  <a:lnTo>
                    <a:pt x="571432" y="571389"/>
                  </a:lnTo>
                  <a:cubicBezTo>
                    <a:pt x="476182" y="571389"/>
                    <a:pt x="714307" y="380889"/>
                    <a:pt x="476182" y="380889"/>
                  </a:cubicBezTo>
                  <a:cubicBezTo>
                    <a:pt x="238057" y="380889"/>
                    <a:pt x="476182" y="571389"/>
                    <a:pt x="380932" y="571389"/>
                  </a:cubicBezTo>
                  <a:lnTo>
                    <a:pt x="190432" y="571389"/>
                  </a:lnTo>
                  <a:lnTo>
                    <a:pt x="190432" y="380889"/>
                  </a:lnTo>
                  <a:cubicBezTo>
                    <a:pt x="190432" y="285639"/>
                    <a:pt x="-68" y="523764"/>
                    <a:pt x="-68" y="285639"/>
                  </a:cubicBezTo>
                  <a:cubicBezTo>
                    <a:pt x="-68" y="47514"/>
                    <a:pt x="190432" y="285639"/>
                    <a:pt x="190432" y="190389"/>
                  </a:cubicBezTo>
                  <a:lnTo>
                    <a:pt x="190432" y="-111"/>
                  </a:lnTo>
                  <a:close/>
                </a:path>
              </a:pathLst>
            </a:custGeom>
            <a:solidFill>
              <a:schemeClr val="accent2"/>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502" name="Google Shape;502;p35"/>
            <p:cNvSpPr/>
            <p:nvPr/>
          </p:nvSpPr>
          <p:spPr>
            <a:xfrm>
              <a:off x="9813109" y="26563"/>
              <a:ext cx="1695450" cy="977265"/>
            </a:xfrm>
            <a:custGeom>
              <a:rect b="b" l="l" r="r" t="t"/>
              <a:pathLst>
                <a:path extrusionOk="0" h="571500" w="952500">
                  <a:moveTo>
                    <a:pt x="190432" y="-111"/>
                  </a:moveTo>
                  <a:lnTo>
                    <a:pt x="761932" y="-111"/>
                  </a:lnTo>
                  <a:lnTo>
                    <a:pt x="761932" y="190389"/>
                  </a:lnTo>
                  <a:cubicBezTo>
                    <a:pt x="761932" y="285639"/>
                    <a:pt x="952432" y="47514"/>
                    <a:pt x="952432" y="285639"/>
                  </a:cubicBezTo>
                  <a:cubicBezTo>
                    <a:pt x="952432" y="523764"/>
                    <a:pt x="761932" y="285639"/>
                    <a:pt x="761932" y="380889"/>
                  </a:cubicBezTo>
                  <a:lnTo>
                    <a:pt x="761932" y="571389"/>
                  </a:lnTo>
                  <a:lnTo>
                    <a:pt x="571432" y="571389"/>
                  </a:lnTo>
                  <a:cubicBezTo>
                    <a:pt x="476182" y="571389"/>
                    <a:pt x="714307" y="380889"/>
                    <a:pt x="476182" y="380889"/>
                  </a:cubicBezTo>
                  <a:cubicBezTo>
                    <a:pt x="238057" y="380889"/>
                    <a:pt x="476182" y="571389"/>
                    <a:pt x="380932" y="571389"/>
                  </a:cubicBezTo>
                  <a:lnTo>
                    <a:pt x="190432" y="571389"/>
                  </a:lnTo>
                  <a:lnTo>
                    <a:pt x="190432" y="380889"/>
                  </a:lnTo>
                  <a:cubicBezTo>
                    <a:pt x="190432" y="285639"/>
                    <a:pt x="-68" y="523764"/>
                    <a:pt x="-68" y="285639"/>
                  </a:cubicBezTo>
                  <a:cubicBezTo>
                    <a:pt x="-68" y="47514"/>
                    <a:pt x="190432" y="285639"/>
                    <a:pt x="190432" y="190389"/>
                  </a:cubicBezTo>
                  <a:lnTo>
                    <a:pt x="190432" y="-111"/>
                  </a:lnTo>
                  <a:close/>
                </a:path>
              </a:pathLst>
            </a:custGeom>
            <a:solidFill>
              <a:schemeClr val="accent3"/>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503" name="Google Shape;503;p35"/>
            <p:cNvSpPr/>
            <p:nvPr/>
          </p:nvSpPr>
          <p:spPr>
            <a:xfrm>
              <a:off x="9816929" y="664929"/>
              <a:ext cx="1695450" cy="1628775"/>
            </a:xfrm>
            <a:custGeom>
              <a:rect b="b" l="l" r="r" t="t"/>
              <a:pathLst>
                <a:path extrusionOk="0" h="952500" w="952500">
                  <a:moveTo>
                    <a:pt x="190444" y="190208"/>
                  </a:moveTo>
                  <a:lnTo>
                    <a:pt x="380944" y="190208"/>
                  </a:lnTo>
                  <a:cubicBezTo>
                    <a:pt x="476194" y="190208"/>
                    <a:pt x="238069" y="-292"/>
                    <a:pt x="476194" y="-292"/>
                  </a:cubicBezTo>
                  <a:cubicBezTo>
                    <a:pt x="714319" y="-292"/>
                    <a:pt x="476194" y="190208"/>
                    <a:pt x="571444" y="190208"/>
                  </a:cubicBezTo>
                  <a:lnTo>
                    <a:pt x="761944" y="190208"/>
                  </a:lnTo>
                  <a:lnTo>
                    <a:pt x="761944" y="380708"/>
                  </a:lnTo>
                  <a:cubicBezTo>
                    <a:pt x="761944" y="475958"/>
                    <a:pt x="952444" y="237833"/>
                    <a:pt x="952444" y="475958"/>
                  </a:cubicBezTo>
                  <a:cubicBezTo>
                    <a:pt x="952444" y="714083"/>
                    <a:pt x="761944" y="475958"/>
                    <a:pt x="761944" y="571208"/>
                  </a:cubicBezTo>
                  <a:lnTo>
                    <a:pt x="761944" y="761708"/>
                  </a:lnTo>
                  <a:lnTo>
                    <a:pt x="571444" y="761708"/>
                  </a:lnTo>
                  <a:cubicBezTo>
                    <a:pt x="476194" y="761708"/>
                    <a:pt x="714319" y="952208"/>
                    <a:pt x="476194" y="952208"/>
                  </a:cubicBezTo>
                  <a:cubicBezTo>
                    <a:pt x="238069" y="952208"/>
                    <a:pt x="476194" y="761708"/>
                    <a:pt x="380944" y="761708"/>
                  </a:cubicBezTo>
                  <a:lnTo>
                    <a:pt x="190444" y="761708"/>
                  </a:lnTo>
                  <a:lnTo>
                    <a:pt x="190444" y="571208"/>
                  </a:lnTo>
                  <a:cubicBezTo>
                    <a:pt x="190444" y="475958"/>
                    <a:pt x="-56" y="714083"/>
                    <a:pt x="-56" y="475958"/>
                  </a:cubicBezTo>
                  <a:cubicBezTo>
                    <a:pt x="-56" y="237833"/>
                    <a:pt x="190444" y="475958"/>
                    <a:pt x="190444" y="380708"/>
                  </a:cubicBezTo>
                  <a:lnTo>
                    <a:pt x="190444" y="190208"/>
                  </a:lnTo>
                  <a:close/>
                </a:path>
              </a:pathLst>
            </a:custGeom>
            <a:solidFill>
              <a:schemeClr val="accent1"/>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504" name="Google Shape;504;p35"/>
            <p:cNvSpPr/>
            <p:nvPr/>
          </p:nvSpPr>
          <p:spPr>
            <a:xfrm rot="-5400000">
              <a:off x="-298444" y="3910480"/>
              <a:ext cx="1628775" cy="1017270"/>
            </a:xfrm>
            <a:custGeom>
              <a:rect b="b" l="l" r="r" t="t"/>
              <a:pathLst>
                <a:path extrusionOk="0" h="571500" w="952500">
                  <a:moveTo>
                    <a:pt x="190432" y="-111"/>
                  </a:moveTo>
                  <a:lnTo>
                    <a:pt x="761932" y="-111"/>
                  </a:lnTo>
                  <a:lnTo>
                    <a:pt x="761932" y="190389"/>
                  </a:lnTo>
                  <a:cubicBezTo>
                    <a:pt x="761932" y="285639"/>
                    <a:pt x="952432" y="47514"/>
                    <a:pt x="952432" y="285639"/>
                  </a:cubicBezTo>
                  <a:cubicBezTo>
                    <a:pt x="952432" y="523764"/>
                    <a:pt x="761932" y="285639"/>
                    <a:pt x="761932" y="380889"/>
                  </a:cubicBezTo>
                  <a:lnTo>
                    <a:pt x="761932" y="571389"/>
                  </a:lnTo>
                  <a:lnTo>
                    <a:pt x="571432" y="571389"/>
                  </a:lnTo>
                  <a:cubicBezTo>
                    <a:pt x="476182" y="571389"/>
                    <a:pt x="714307" y="380889"/>
                    <a:pt x="476182" y="380889"/>
                  </a:cubicBezTo>
                  <a:cubicBezTo>
                    <a:pt x="238057" y="380889"/>
                    <a:pt x="476182" y="571389"/>
                    <a:pt x="380932" y="571389"/>
                  </a:cubicBezTo>
                  <a:lnTo>
                    <a:pt x="190432" y="571389"/>
                  </a:lnTo>
                  <a:lnTo>
                    <a:pt x="190432" y="380889"/>
                  </a:lnTo>
                  <a:cubicBezTo>
                    <a:pt x="190432" y="285639"/>
                    <a:pt x="-68" y="523764"/>
                    <a:pt x="-68" y="285639"/>
                  </a:cubicBezTo>
                  <a:cubicBezTo>
                    <a:pt x="-68" y="47514"/>
                    <a:pt x="190432" y="285639"/>
                    <a:pt x="190432" y="190389"/>
                  </a:cubicBezTo>
                  <a:lnTo>
                    <a:pt x="190432" y="-111"/>
                  </a:lnTo>
                  <a:close/>
                </a:path>
              </a:pathLst>
            </a:custGeom>
            <a:solidFill>
              <a:schemeClr val="accent1"/>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505" name="Google Shape;505;p35"/>
            <p:cNvSpPr/>
            <p:nvPr/>
          </p:nvSpPr>
          <p:spPr>
            <a:xfrm flipH="1" rot="5400000">
              <a:off x="10861670" y="3902957"/>
              <a:ext cx="1628775" cy="1017270"/>
            </a:xfrm>
            <a:custGeom>
              <a:rect b="b" l="l" r="r" t="t"/>
              <a:pathLst>
                <a:path extrusionOk="0" h="571500" w="952500">
                  <a:moveTo>
                    <a:pt x="190432" y="-111"/>
                  </a:moveTo>
                  <a:lnTo>
                    <a:pt x="761932" y="-111"/>
                  </a:lnTo>
                  <a:lnTo>
                    <a:pt x="761932" y="190389"/>
                  </a:lnTo>
                  <a:cubicBezTo>
                    <a:pt x="761932" y="285639"/>
                    <a:pt x="952432" y="47514"/>
                    <a:pt x="952432" y="285639"/>
                  </a:cubicBezTo>
                  <a:cubicBezTo>
                    <a:pt x="952432" y="523764"/>
                    <a:pt x="761932" y="285639"/>
                    <a:pt x="761932" y="380889"/>
                  </a:cubicBezTo>
                  <a:lnTo>
                    <a:pt x="761932" y="571389"/>
                  </a:lnTo>
                  <a:lnTo>
                    <a:pt x="571432" y="571389"/>
                  </a:lnTo>
                  <a:cubicBezTo>
                    <a:pt x="476182" y="571389"/>
                    <a:pt x="714307" y="380889"/>
                    <a:pt x="476182" y="380889"/>
                  </a:cubicBezTo>
                  <a:cubicBezTo>
                    <a:pt x="238057" y="380889"/>
                    <a:pt x="476182" y="571389"/>
                    <a:pt x="380932" y="571389"/>
                  </a:cubicBezTo>
                  <a:lnTo>
                    <a:pt x="190432" y="571389"/>
                  </a:lnTo>
                  <a:lnTo>
                    <a:pt x="190432" y="380889"/>
                  </a:lnTo>
                  <a:cubicBezTo>
                    <a:pt x="190432" y="285639"/>
                    <a:pt x="-68" y="523764"/>
                    <a:pt x="-68" y="285639"/>
                  </a:cubicBezTo>
                  <a:cubicBezTo>
                    <a:pt x="-68" y="47514"/>
                    <a:pt x="190432" y="285639"/>
                    <a:pt x="190432" y="190389"/>
                  </a:cubicBezTo>
                  <a:lnTo>
                    <a:pt x="190432" y="-111"/>
                  </a:lnTo>
                  <a:close/>
                </a:path>
              </a:pathLst>
            </a:custGeom>
            <a:solidFill>
              <a:schemeClr val="accent4"/>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506" name="Google Shape;506;p35"/>
            <p:cNvSpPr/>
            <p:nvPr/>
          </p:nvSpPr>
          <p:spPr>
            <a:xfrm rot="-5400000">
              <a:off x="-137735" y="2775566"/>
              <a:ext cx="1305756" cy="1017270"/>
            </a:xfrm>
            <a:custGeom>
              <a:rect b="b" l="l" r="r" t="t"/>
              <a:pathLst>
                <a:path extrusionOk="0" h="571500" w="763600">
                  <a:moveTo>
                    <a:pt x="-56" y="-292"/>
                  </a:moveTo>
                  <a:lnTo>
                    <a:pt x="572644" y="-292"/>
                  </a:lnTo>
                  <a:lnTo>
                    <a:pt x="572644" y="190208"/>
                  </a:lnTo>
                  <a:cubicBezTo>
                    <a:pt x="572644" y="285458"/>
                    <a:pt x="763544" y="47333"/>
                    <a:pt x="763544" y="285458"/>
                  </a:cubicBezTo>
                  <a:cubicBezTo>
                    <a:pt x="763544" y="523583"/>
                    <a:pt x="572644" y="285458"/>
                    <a:pt x="572644" y="380708"/>
                  </a:cubicBezTo>
                  <a:lnTo>
                    <a:pt x="572644" y="571208"/>
                  </a:lnTo>
                  <a:lnTo>
                    <a:pt x="381744" y="571208"/>
                  </a:lnTo>
                  <a:cubicBezTo>
                    <a:pt x="286294" y="571208"/>
                    <a:pt x="524914" y="380708"/>
                    <a:pt x="286294" y="380708"/>
                  </a:cubicBezTo>
                  <a:cubicBezTo>
                    <a:pt x="47674" y="380708"/>
                    <a:pt x="286294" y="571208"/>
                    <a:pt x="190844" y="571208"/>
                  </a:cubicBezTo>
                  <a:lnTo>
                    <a:pt x="-56" y="571208"/>
                  </a:lnTo>
                  <a:lnTo>
                    <a:pt x="-56" y="380708"/>
                  </a:lnTo>
                  <a:cubicBezTo>
                    <a:pt x="-56" y="285458"/>
                    <a:pt x="190844" y="523583"/>
                    <a:pt x="190844" y="285458"/>
                  </a:cubicBezTo>
                  <a:cubicBezTo>
                    <a:pt x="190844" y="47333"/>
                    <a:pt x="-56" y="285458"/>
                    <a:pt x="-56" y="190208"/>
                  </a:cubicBezTo>
                  <a:lnTo>
                    <a:pt x="-56" y="-292"/>
                  </a:lnTo>
                  <a:close/>
                </a:path>
              </a:pathLst>
            </a:custGeom>
            <a:solidFill>
              <a:schemeClr val="accent3"/>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507" name="Google Shape;507;p35"/>
            <p:cNvSpPr/>
            <p:nvPr/>
          </p:nvSpPr>
          <p:spPr>
            <a:xfrm flipH="1" rot="5400000">
              <a:off x="11022020" y="2759575"/>
              <a:ext cx="1305756" cy="1017270"/>
            </a:xfrm>
            <a:custGeom>
              <a:rect b="b" l="l" r="r" t="t"/>
              <a:pathLst>
                <a:path extrusionOk="0" h="571500" w="763600">
                  <a:moveTo>
                    <a:pt x="-56" y="-292"/>
                  </a:moveTo>
                  <a:lnTo>
                    <a:pt x="572644" y="-292"/>
                  </a:lnTo>
                  <a:lnTo>
                    <a:pt x="572644" y="190208"/>
                  </a:lnTo>
                  <a:cubicBezTo>
                    <a:pt x="572644" y="285458"/>
                    <a:pt x="763544" y="47333"/>
                    <a:pt x="763544" y="285458"/>
                  </a:cubicBezTo>
                  <a:cubicBezTo>
                    <a:pt x="763544" y="523583"/>
                    <a:pt x="572644" y="285458"/>
                    <a:pt x="572644" y="380708"/>
                  </a:cubicBezTo>
                  <a:lnTo>
                    <a:pt x="572644" y="571208"/>
                  </a:lnTo>
                  <a:lnTo>
                    <a:pt x="381744" y="571208"/>
                  </a:lnTo>
                  <a:cubicBezTo>
                    <a:pt x="286294" y="571208"/>
                    <a:pt x="524914" y="380708"/>
                    <a:pt x="286294" y="380708"/>
                  </a:cubicBezTo>
                  <a:cubicBezTo>
                    <a:pt x="47674" y="380708"/>
                    <a:pt x="286294" y="571208"/>
                    <a:pt x="190844" y="571208"/>
                  </a:cubicBezTo>
                  <a:lnTo>
                    <a:pt x="-56" y="571208"/>
                  </a:lnTo>
                  <a:lnTo>
                    <a:pt x="-56" y="380708"/>
                  </a:lnTo>
                  <a:cubicBezTo>
                    <a:pt x="-56" y="285458"/>
                    <a:pt x="190844" y="523583"/>
                    <a:pt x="190844" y="285458"/>
                  </a:cubicBezTo>
                  <a:cubicBezTo>
                    <a:pt x="190844" y="47333"/>
                    <a:pt x="-56" y="285458"/>
                    <a:pt x="-56" y="190208"/>
                  </a:cubicBezTo>
                  <a:lnTo>
                    <a:pt x="-56" y="-292"/>
                  </a:lnTo>
                  <a:close/>
                </a:path>
              </a:pathLst>
            </a:custGeom>
            <a:solidFill>
              <a:schemeClr val="accent1"/>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grpSp>
      <p:sp>
        <p:nvSpPr>
          <p:cNvPr id="508" name="Google Shape;508;p35"/>
          <p:cNvSpPr txBox="1"/>
          <p:nvPr>
            <p:ph type="title"/>
          </p:nvPr>
        </p:nvSpPr>
        <p:spPr>
          <a:xfrm>
            <a:off x="2585550" y="228600"/>
            <a:ext cx="7178700" cy="7752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sz="5000"/>
              <a:t>Gender Accuracy Graph:</a:t>
            </a:r>
            <a:endParaRPr sz="5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36"/>
          <p:cNvSpPr txBox="1"/>
          <p:nvPr>
            <p:ph idx="4294967295" type="body"/>
          </p:nvPr>
        </p:nvSpPr>
        <p:spPr>
          <a:xfrm>
            <a:off x="440350" y="5494200"/>
            <a:ext cx="11349300" cy="9744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The graph demonstrates decreasing training and validation losses for gender prediction across epochs, reflecting consistent improvement in model performance.</a:t>
            </a:r>
            <a:endParaRPr/>
          </a:p>
        </p:txBody>
      </p:sp>
      <p:grpSp>
        <p:nvGrpSpPr>
          <p:cNvPr id="514" name="Google Shape;514;p36"/>
          <p:cNvGrpSpPr/>
          <p:nvPr/>
        </p:nvGrpSpPr>
        <p:grpSpPr>
          <a:xfrm>
            <a:off x="0" y="20553"/>
            <a:ext cx="12192000" cy="5212949"/>
            <a:chOff x="0" y="20553"/>
            <a:chExt cx="12192000" cy="5212949"/>
          </a:xfrm>
        </p:grpSpPr>
        <p:sp>
          <p:nvSpPr>
            <p:cNvPr id="515" name="Google Shape;515;p36"/>
            <p:cNvSpPr/>
            <p:nvPr/>
          </p:nvSpPr>
          <p:spPr>
            <a:xfrm>
              <a:off x="689865" y="681859"/>
              <a:ext cx="1695450" cy="1628775"/>
            </a:xfrm>
            <a:custGeom>
              <a:rect b="b" l="l" r="r" t="t"/>
              <a:pathLst>
                <a:path extrusionOk="0" h="952500" w="952500">
                  <a:moveTo>
                    <a:pt x="190444" y="190208"/>
                  </a:moveTo>
                  <a:lnTo>
                    <a:pt x="380944" y="190208"/>
                  </a:lnTo>
                  <a:cubicBezTo>
                    <a:pt x="476194" y="190208"/>
                    <a:pt x="238069" y="-292"/>
                    <a:pt x="476194" y="-292"/>
                  </a:cubicBezTo>
                  <a:cubicBezTo>
                    <a:pt x="714319" y="-292"/>
                    <a:pt x="476194" y="190208"/>
                    <a:pt x="571444" y="190208"/>
                  </a:cubicBezTo>
                  <a:lnTo>
                    <a:pt x="761944" y="190208"/>
                  </a:lnTo>
                  <a:lnTo>
                    <a:pt x="761944" y="380708"/>
                  </a:lnTo>
                  <a:cubicBezTo>
                    <a:pt x="761944" y="475958"/>
                    <a:pt x="952444" y="237833"/>
                    <a:pt x="952444" y="475958"/>
                  </a:cubicBezTo>
                  <a:cubicBezTo>
                    <a:pt x="952444" y="714083"/>
                    <a:pt x="761944" y="475958"/>
                    <a:pt x="761944" y="571208"/>
                  </a:cubicBezTo>
                  <a:lnTo>
                    <a:pt x="761944" y="761708"/>
                  </a:lnTo>
                  <a:lnTo>
                    <a:pt x="571444" y="761708"/>
                  </a:lnTo>
                  <a:cubicBezTo>
                    <a:pt x="476194" y="761708"/>
                    <a:pt x="714319" y="952208"/>
                    <a:pt x="476194" y="952208"/>
                  </a:cubicBezTo>
                  <a:cubicBezTo>
                    <a:pt x="238069" y="952208"/>
                    <a:pt x="476194" y="761708"/>
                    <a:pt x="380944" y="761708"/>
                  </a:cubicBezTo>
                  <a:lnTo>
                    <a:pt x="190444" y="761708"/>
                  </a:lnTo>
                  <a:lnTo>
                    <a:pt x="190444" y="571208"/>
                  </a:lnTo>
                  <a:cubicBezTo>
                    <a:pt x="190444" y="475958"/>
                    <a:pt x="-56" y="714083"/>
                    <a:pt x="-56" y="475958"/>
                  </a:cubicBezTo>
                  <a:cubicBezTo>
                    <a:pt x="-56" y="237833"/>
                    <a:pt x="190444" y="475958"/>
                    <a:pt x="190444" y="380708"/>
                  </a:cubicBezTo>
                  <a:lnTo>
                    <a:pt x="190444" y="190208"/>
                  </a:lnTo>
                  <a:close/>
                </a:path>
              </a:pathLst>
            </a:custGeom>
            <a:solidFill>
              <a:schemeClr val="accent3"/>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516" name="Google Shape;516;p36"/>
            <p:cNvSpPr/>
            <p:nvPr/>
          </p:nvSpPr>
          <p:spPr>
            <a:xfrm>
              <a:off x="1026285" y="26799"/>
              <a:ext cx="1020931" cy="977265"/>
            </a:xfrm>
            <a:custGeom>
              <a:rect b="b" l="l" r="r" t="t"/>
              <a:pathLst>
                <a:path extrusionOk="0" h="571500" w="573557">
                  <a:moveTo>
                    <a:pt x="-68" y="-111"/>
                  </a:moveTo>
                  <a:lnTo>
                    <a:pt x="573489" y="-111"/>
                  </a:lnTo>
                  <a:lnTo>
                    <a:pt x="573489" y="190389"/>
                  </a:lnTo>
                  <a:cubicBezTo>
                    <a:pt x="573489" y="285639"/>
                    <a:pt x="382303" y="47514"/>
                    <a:pt x="382303" y="285639"/>
                  </a:cubicBezTo>
                  <a:cubicBezTo>
                    <a:pt x="382303" y="523764"/>
                    <a:pt x="573489" y="285639"/>
                    <a:pt x="573489" y="380889"/>
                  </a:cubicBezTo>
                  <a:lnTo>
                    <a:pt x="573489" y="571389"/>
                  </a:lnTo>
                  <a:lnTo>
                    <a:pt x="382303" y="571389"/>
                  </a:lnTo>
                  <a:cubicBezTo>
                    <a:pt x="286710" y="571389"/>
                    <a:pt x="525693" y="380889"/>
                    <a:pt x="286710" y="380889"/>
                  </a:cubicBezTo>
                  <a:cubicBezTo>
                    <a:pt x="47728" y="380889"/>
                    <a:pt x="286710" y="571389"/>
                    <a:pt x="191118" y="571389"/>
                  </a:cubicBezTo>
                  <a:lnTo>
                    <a:pt x="-68" y="571389"/>
                  </a:lnTo>
                  <a:lnTo>
                    <a:pt x="-68" y="380889"/>
                  </a:lnTo>
                  <a:cubicBezTo>
                    <a:pt x="-68" y="285639"/>
                    <a:pt x="191118" y="523764"/>
                    <a:pt x="191118" y="285639"/>
                  </a:cubicBezTo>
                  <a:cubicBezTo>
                    <a:pt x="191118" y="47514"/>
                    <a:pt x="-68" y="285639"/>
                    <a:pt x="-68" y="190389"/>
                  </a:cubicBezTo>
                  <a:lnTo>
                    <a:pt x="-68" y="-111"/>
                  </a:lnTo>
                  <a:close/>
                </a:path>
              </a:pathLst>
            </a:custGeom>
            <a:solidFill>
              <a:schemeClr val="accent2"/>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517" name="Google Shape;517;p36"/>
            <p:cNvSpPr/>
            <p:nvPr/>
          </p:nvSpPr>
          <p:spPr>
            <a:xfrm>
              <a:off x="6506" y="26799"/>
              <a:ext cx="1359021" cy="1305576"/>
            </a:xfrm>
            <a:custGeom>
              <a:rect b="b" l="l" r="r" t="t"/>
              <a:pathLst>
                <a:path extrusionOk="0" h="763495" w="763495">
                  <a:moveTo>
                    <a:pt x="-68" y="-111"/>
                  </a:moveTo>
                  <a:lnTo>
                    <a:pt x="572556" y="-111"/>
                  </a:lnTo>
                  <a:lnTo>
                    <a:pt x="572556" y="190761"/>
                  </a:lnTo>
                  <a:cubicBezTo>
                    <a:pt x="572556" y="286201"/>
                    <a:pt x="763427" y="47609"/>
                    <a:pt x="763427" y="286201"/>
                  </a:cubicBezTo>
                  <a:cubicBezTo>
                    <a:pt x="763427" y="524793"/>
                    <a:pt x="572556" y="286201"/>
                    <a:pt x="572556" y="381642"/>
                  </a:cubicBezTo>
                  <a:lnTo>
                    <a:pt x="572556" y="572513"/>
                  </a:lnTo>
                  <a:lnTo>
                    <a:pt x="381684" y="572513"/>
                  </a:lnTo>
                  <a:cubicBezTo>
                    <a:pt x="286244" y="572513"/>
                    <a:pt x="524836" y="763385"/>
                    <a:pt x="286244" y="763385"/>
                  </a:cubicBezTo>
                  <a:cubicBezTo>
                    <a:pt x="47652" y="763385"/>
                    <a:pt x="286244" y="572513"/>
                    <a:pt x="190803" y="572513"/>
                  </a:cubicBezTo>
                  <a:lnTo>
                    <a:pt x="-68" y="572513"/>
                  </a:lnTo>
                  <a:lnTo>
                    <a:pt x="-68" y="-111"/>
                  </a:lnTo>
                  <a:close/>
                </a:path>
              </a:pathLst>
            </a:custGeom>
            <a:solidFill>
              <a:schemeClr val="accent1"/>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518" name="Google Shape;518;p36"/>
            <p:cNvSpPr/>
            <p:nvPr/>
          </p:nvSpPr>
          <p:spPr>
            <a:xfrm flipH="1" rot="-5400000">
              <a:off x="-137735" y="1152844"/>
              <a:ext cx="1305756" cy="1017270"/>
            </a:xfrm>
            <a:custGeom>
              <a:rect b="b" l="l" r="r" t="t"/>
              <a:pathLst>
                <a:path extrusionOk="0" h="571500" w="763600">
                  <a:moveTo>
                    <a:pt x="-56" y="-292"/>
                  </a:moveTo>
                  <a:lnTo>
                    <a:pt x="572644" y="-292"/>
                  </a:lnTo>
                  <a:lnTo>
                    <a:pt x="572644" y="190208"/>
                  </a:lnTo>
                  <a:cubicBezTo>
                    <a:pt x="572644" y="285458"/>
                    <a:pt x="763544" y="47333"/>
                    <a:pt x="763544" y="285458"/>
                  </a:cubicBezTo>
                  <a:cubicBezTo>
                    <a:pt x="763544" y="523583"/>
                    <a:pt x="572644" y="285458"/>
                    <a:pt x="572644" y="380708"/>
                  </a:cubicBezTo>
                  <a:lnTo>
                    <a:pt x="572644" y="571208"/>
                  </a:lnTo>
                  <a:lnTo>
                    <a:pt x="381744" y="571208"/>
                  </a:lnTo>
                  <a:cubicBezTo>
                    <a:pt x="286294" y="571208"/>
                    <a:pt x="524914" y="380708"/>
                    <a:pt x="286294" y="380708"/>
                  </a:cubicBezTo>
                  <a:cubicBezTo>
                    <a:pt x="47674" y="380708"/>
                    <a:pt x="286294" y="571208"/>
                    <a:pt x="190844" y="571208"/>
                  </a:cubicBezTo>
                  <a:lnTo>
                    <a:pt x="-56" y="571208"/>
                  </a:lnTo>
                  <a:lnTo>
                    <a:pt x="-56" y="380708"/>
                  </a:lnTo>
                  <a:cubicBezTo>
                    <a:pt x="-56" y="285458"/>
                    <a:pt x="190844" y="523583"/>
                    <a:pt x="190844" y="285458"/>
                  </a:cubicBezTo>
                  <a:cubicBezTo>
                    <a:pt x="190844" y="47333"/>
                    <a:pt x="-56" y="285458"/>
                    <a:pt x="-56" y="190208"/>
                  </a:cubicBezTo>
                  <a:lnTo>
                    <a:pt x="-56" y="-292"/>
                  </a:lnTo>
                  <a:close/>
                </a:path>
              </a:pathLst>
            </a:custGeom>
            <a:solidFill>
              <a:schemeClr val="accent4"/>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519" name="Google Shape;519;p36"/>
            <p:cNvSpPr/>
            <p:nvPr/>
          </p:nvSpPr>
          <p:spPr>
            <a:xfrm>
              <a:off x="0" y="1985034"/>
              <a:ext cx="1358786" cy="977879"/>
            </a:xfrm>
            <a:custGeom>
              <a:rect b="b" l="l" r="r" t="t"/>
              <a:pathLst>
                <a:path extrusionOk="0" h="922527" w="1232459">
                  <a:moveTo>
                    <a:pt x="2424" y="0"/>
                  </a:moveTo>
                  <a:lnTo>
                    <a:pt x="309933" y="0"/>
                  </a:lnTo>
                  <a:cubicBezTo>
                    <a:pt x="463687" y="0"/>
                    <a:pt x="79301" y="307509"/>
                    <a:pt x="463687" y="307509"/>
                  </a:cubicBezTo>
                  <a:cubicBezTo>
                    <a:pt x="848073" y="307509"/>
                    <a:pt x="463687" y="0"/>
                    <a:pt x="617441" y="0"/>
                  </a:cubicBezTo>
                  <a:lnTo>
                    <a:pt x="924950" y="0"/>
                  </a:lnTo>
                  <a:lnTo>
                    <a:pt x="924950" y="307509"/>
                  </a:lnTo>
                  <a:cubicBezTo>
                    <a:pt x="924950" y="461264"/>
                    <a:pt x="1232459" y="76878"/>
                    <a:pt x="1232459" y="461264"/>
                  </a:cubicBezTo>
                  <a:cubicBezTo>
                    <a:pt x="1232459" y="845649"/>
                    <a:pt x="924950" y="461264"/>
                    <a:pt x="924950" y="615018"/>
                  </a:cubicBezTo>
                  <a:lnTo>
                    <a:pt x="924950" y="922527"/>
                  </a:lnTo>
                  <a:lnTo>
                    <a:pt x="617441" y="922527"/>
                  </a:lnTo>
                  <a:cubicBezTo>
                    <a:pt x="463687" y="922527"/>
                    <a:pt x="848073" y="615018"/>
                    <a:pt x="463687" y="615018"/>
                  </a:cubicBezTo>
                  <a:cubicBezTo>
                    <a:pt x="79301" y="615018"/>
                    <a:pt x="463687" y="922527"/>
                    <a:pt x="309933" y="922527"/>
                  </a:cubicBezTo>
                  <a:lnTo>
                    <a:pt x="2424" y="922527"/>
                  </a:lnTo>
                  <a:lnTo>
                    <a:pt x="2424" y="615018"/>
                  </a:lnTo>
                  <a:lnTo>
                    <a:pt x="0" y="598985"/>
                  </a:lnTo>
                  <a:lnTo>
                    <a:pt x="0" y="323542"/>
                  </a:lnTo>
                  <a:lnTo>
                    <a:pt x="2424" y="307509"/>
                  </a:lnTo>
                  <a:close/>
                </a:path>
              </a:pathLst>
            </a:custGeom>
            <a:solidFill>
              <a:schemeClr val="accent2"/>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520" name="Google Shape;520;p36"/>
            <p:cNvSpPr/>
            <p:nvPr/>
          </p:nvSpPr>
          <p:spPr>
            <a:xfrm>
              <a:off x="1703756" y="26799"/>
              <a:ext cx="1695450" cy="977265"/>
            </a:xfrm>
            <a:custGeom>
              <a:rect b="b" l="l" r="r" t="t"/>
              <a:pathLst>
                <a:path extrusionOk="0" h="571500" w="952500">
                  <a:moveTo>
                    <a:pt x="190432" y="-111"/>
                  </a:moveTo>
                  <a:lnTo>
                    <a:pt x="761932" y="-111"/>
                  </a:lnTo>
                  <a:lnTo>
                    <a:pt x="761932" y="190389"/>
                  </a:lnTo>
                  <a:cubicBezTo>
                    <a:pt x="761932" y="285639"/>
                    <a:pt x="952432" y="47514"/>
                    <a:pt x="952432" y="285639"/>
                  </a:cubicBezTo>
                  <a:cubicBezTo>
                    <a:pt x="952432" y="523764"/>
                    <a:pt x="761932" y="285639"/>
                    <a:pt x="761932" y="380889"/>
                  </a:cubicBezTo>
                  <a:lnTo>
                    <a:pt x="761932" y="571389"/>
                  </a:lnTo>
                  <a:lnTo>
                    <a:pt x="571432" y="571389"/>
                  </a:lnTo>
                  <a:cubicBezTo>
                    <a:pt x="476182" y="571389"/>
                    <a:pt x="714307" y="380889"/>
                    <a:pt x="476182" y="380889"/>
                  </a:cubicBezTo>
                  <a:cubicBezTo>
                    <a:pt x="238057" y="380889"/>
                    <a:pt x="476182" y="571389"/>
                    <a:pt x="380932" y="571389"/>
                  </a:cubicBezTo>
                  <a:lnTo>
                    <a:pt x="190432" y="571389"/>
                  </a:lnTo>
                  <a:lnTo>
                    <a:pt x="190432" y="380889"/>
                  </a:lnTo>
                  <a:cubicBezTo>
                    <a:pt x="190432" y="285639"/>
                    <a:pt x="-68" y="523764"/>
                    <a:pt x="-68" y="285639"/>
                  </a:cubicBezTo>
                  <a:cubicBezTo>
                    <a:pt x="-68" y="47514"/>
                    <a:pt x="190432" y="285639"/>
                    <a:pt x="190432" y="190389"/>
                  </a:cubicBezTo>
                  <a:lnTo>
                    <a:pt x="190432" y="-111"/>
                  </a:lnTo>
                  <a:close/>
                </a:path>
              </a:pathLst>
            </a:custGeom>
            <a:solidFill>
              <a:schemeClr val="accent3"/>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521" name="Google Shape;521;p36"/>
            <p:cNvSpPr/>
            <p:nvPr/>
          </p:nvSpPr>
          <p:spPr>
            <a:xfrm flipH="1">
              <a:off x="6754781" y="20553"/>
              <a:ext cx="1359208" cy="977265"/>
            </a:xfrm>
            <a:custGeom>
              <a:rect b="b" l="l" r="r" t="t"/>
              <a:pathLst>
                <a:path extrusionOk="0" h="571500" w="763600">
                  <a:moveTo>
                    <a:pt x="-56" y="-292"/>
                  </a:moveTo>
                  <a:lnTo>
                    <a:pt x="572644" y="-292"/>
                  </a:lnTo>
                  <a:lnTo>
                    <a:pt x="572644" y="190208"/>
                  </a:lnTo>
                  <a:cubicBezTo>
                    <a:pt x="572644" y="285458"/>
                    <a:pt x="763544" y="47333"/>
                    <a:pt x="763544" y="285458"/>
                  </a:cubicBezTo>
                  <a:cubicBezTo>
                    <a:pt x="763544" y="523583"/>
                    <a:pt x="572644" y="285458"/>
                    <a:pt x="572644" y="380708"/>
                  </a:cubicBezTo>
                  <a:lnTo>
                    <a:pt x="572644" y="571208"/>
                  </a:lnTo>
                  <a:lnTo>
                    <a:pt x="381744" y="571208"/>
                  </a:lnTo>
                  <a:cubicBezTo>
                    <a:pt x="286294" y="571208"/>
                    <a:pt x="524914" y="380708"/>
                    <a:pt x="286294" y="380708"/>
                  </a:cubicBezTo>
                  <a:cubicBezTo>
                    <a:pt x="47674" y="380708"/>
                    <a:pt x="286294" y="571208"/>
                    <a:pt x="190844" y="571208"/>
                  </a:cubicBezTo>
                  <a:lnTo>
                    <a:pt x="-56" y="571208"/>
                  </a:lnTo>
                  <a:lnTo>
                    <a:pt x="-56" y="380708"/>
                  </a:lnTo>
                  <a:cubicBezTo>
                    <a:pt x="-56" y="285458"/>
                    <a:pt x="190844" y="523583"/>
                    <a:pt x="190844" y="285458"/>
                  </a:cubicBezTo>
                  <a:cubicBezTo>
                    <a:pt x="190844" y="47333"/>
                    <a:pt x="-56" y="285458"/>
                    <a:pt x="-56" y="190208"/>
                  </a:cubicBezTo>
                  <a:lnTo>
                    <a:pt x="-56" y="-292"/>
                  </a:lnTo>
                  <a:close/>
                </a:path>
              </a:pathLst>
            </a:custGeom>
            <a:solidFill>
              <a:schemeClr val="accent4"/>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522" name="Google Shape;522;p36"/>
            <p:cNvSpPr/>
            <p:nvPr/>
          </p:nvSpPr>
          <p:spPr>
            <a:xfrm rot="5400000">
              <a:off x="5926705" y="167433"/>
              <a:ext cx="1306407" cy="1017086"/>
            </a:xfrm>
            <a:custGeom>
              <a:rect b="b" l="l" r="r" t="t"/>
              <a:pathLst>
                <a:path extrusionOk="0" h="922527" w="1232459">
                  <a:moveTo>
                    <a:pt x="2424" y="0"/>
                  </a:moveTo>
                  <a:lnTo>
                    <a:pt x="309933" y="0"/>
                  </a:lnTo>
                  <a:cubicBezTo>
                    <a:pt x="463687" y="0"/>
                    <a:pt x="79301" y="307509"/>
                    <a:pt x="463687" y="307509"/>
                  </a:cubicBezTo>
                  <a:cubicBezTo>
                    <a:pt x="848073" y="307509"/>
                    <a:pt x="463687" y="0"/>
                    <a:pt x="617441" y="0"/>
                  </a:cubicBezTo>
                  <a:lnTo>
                    <a:pt x="924950" y="0"/>
                  </a:lnTo>
                  <a:lnTo>
                    <a:pt x="924950" y="307509"/>
                  </a:lnTo>
                  <a:cubicBezTo>
                    <a:pt x="924950" y="461264"/>
                    <a:pt x="1232459" y="76878"/>
                    <a:pt x="1232459" y="461264"/>
                  </a:cubicBezTo>
                  <a:cubicBezTo>
                    <a:pt x="1232459" y="845649"/>
                    <a:pt x="924950" y="461264"/>
                    <a:pt x="924950" y="615018"/>
                  </a:cubicBezTo>
                  <a:lnTo>
                    <a:pt x="924950" y="922527"/>
                  </a:lnTo>
                  <a:lnTo>
                    <a:pt x="617441" y="922527"/>
                  </a:lnTo>
                  <a:cubicBezTo>
                    <a:pt x="463687" y="922527"/>
                    <a:pt x="848073" y="615018"/>
                    <a:pt x="463687" y="615018"/>
                  </a:cubicBezTo>
                  <a:cubicBezTo>
                    <a:pt x="79301" y="615018"/>
                    <a:pt x="463687" y="922527"/>
                    <a:pt x="309933" y="922527"/>
                  </a:cubicBezTo>
                  <a:lnTo>
                    <a:pt x="2424" y="922527"/>
                  </a:lnTo>
                  <a:lnTo>
                    <a:pt x="2424" y="615018"/>
                  </a:lnTo>
                  <a:lnTo>
                    <a:pt x="0" y="598985"/>
                  </a:lnTo>
                  <a:lnTo>
                    <a:pt x="0" y="323542"/>
                  </a:lnTo>
                  <a:lnTo>
                    <a:pt x="2424" y="307509"/>
                  </a:lnTo>
                  <a:close/>
                </a:path>
              </a:pathLst>
            </a:custGeom>
            <a:solidFill>
              <a:schemeClr val="accent3"/>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523" name="Google Shape;523;p36"/>
            <p:cNvSpPr/>
            <p:nvPr/>
          </p:nvSpPr>
          <p:spPr>
            <a:xfrm>
              <a:off x="5080565" y="20553"/>
              <a:ext cx="1359208" cy="977265"/>
            </a:xfrm>
            <a:custGeom>
              <a:rect b="b" l="l" r="r" t="t"/>
              <a:pathLst>
                <a:path extrusionOk="0" h="571500" w="763600">
                  <a:moveTo>
                    <a:pt x="-56" y="-292"/>
                  </a:moveTo>
                  <a:lnTo>
                    <a:pt x="572644" y="-292"/>
                  </a:lnTo>
                  <a:lnTo>
                    <a:pt x="572644" y="190208"/>
                  </a:lnTo>
                  <a:cubicBezTo>
                    <a:pt x="572644" y="285458"/>
                    <a:pt x="763544" y="47333"/>
                    <a:pt x="763544" y="285458"/>
                  </a:cubicBezTo>
                  <a:cubicBezTo>
                    <a:pt x="763544" y="523583"/>
                    <a:pt x="572644" y="285458"/>
                    <a:pt x="572644" y="380708"/>
                  </a:cubicBezTo>
                  <a:lnTo>
                    <a:pt x="572644" y="571208"/>
                  </a:lnTo>
                  <a:lnTo>
                    <a:pt x="381744" y="571208"/>
                  </a:lnTo>
                  <a:cubicBezTo>
                    <a:pt x="286294" y="571208"/>
                    <a:pt x="524914" y="380708"/>
                    <a:pt x="286294" y="380708"/>
                  </a:cubicBezTo>
                  <a:cubicBezTo>
                    <a:pt x="47674" y="380708"/>
                    <a:pt x="286294" y="571208"/>
                    <a:pt x="190844" y="571208"/>
                  </a:cubicBezTo>
                  <a:lnTo>
                    <a:pt x="-56" y="571208"/>
                  </a:lnTo>
                  <a:lnTo>
                    <a:pt x="-56" y="380708"/>
                  </a:lnTo>
                  <a:cubicBezTo>
                    <a:pt x="-56" y="285458"/>
                    <a:pt x="190844" y="523583"/>
                    <a:pt x="190844" y="285458"/>
                  </a:cubicBezTo>
                  <a:cubicBezTo>
                    <a:pt x="190844" y="47333"/>
                    <a:pt x="-56" y="285458"/>
                    <a:pt x="-56" y="190208"/>
                  </a:cubicBezTo>
                  <a:lnTo>
                    <a:pt x="-56" y="-292"/>
                  </a:lnTo>
                  <a:close/>
                </a:path>
              </a:pathLst>
            </a:custGeom>
            <a:solidFill>
              <a:schemeClr val="accent2"/>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524" name="Google Shape;524;p36"/>
            <p:cNvSpPr/>
            <p:nvPr/>
          </p:nvSpPr>
          <p:spPr>
            <a:xfrm>
              <a:off x="3730186" y="29789"/>
              <a:ext cx="1695450" cy="977265"/>
            </a:xfrm>
            <a:custGeom>
              <a:rect b="b" l="l" r="r" t="t"/>
              <a:pathLst>
                <a:path extrusionOk="0" h="571500" w="952500">
                  <a:moveTo>
                    <a:pt x="190432" y="-111"/>
                  </a:moveTo>
                  <a:lnTo>
                    <a:pt x="761932" y="-111"/>
                  </a:lnTo>
                  <a:lnTo>
                    <a:pt x="761932" y="190389"/>
                  </a:lnTo>
                  <a:cubicBezTo>
                    <a:pt x="761932" y="285639"/>
                    <a:pt x="952432" y="47514"/>
                    <a:pt x="952432" y="285639"/>
                  </a:cubicBezTo>
                  <a:cubicBezTo>
                    <a:pt x="952432" y="523764"/>
                    <a:pt x="761932" y="285639"/>
                    <a:pt x="761932" y="380889"/>
                  </a:cubicBezTo>
                  <a:lnTo>
                    <a:pt x="761932" y="571389"/>
                  </a:lnTo>
                  <a:lnTo>
                    <a:pt x="571432" y="571389"/>
                  </a:lnTo>
                  <a:cubicBezTo>
                    <a:pt x="476182" y="571389"/>
                    <a:pt x="714307" y="380889"/>
                    <a:pt x="476182" y="380889"/>
                  </a:cubicBezTo>
                  <a:cubicBezTo>
                    <a:pt x="238057" y="380889"/>
                    <a:pt x="476182" y="571389"/>
                    <a:pt x="380932" y="571389"/>
                  </a:cubicBezTo>
                  <a:lnTo>
                    <a:pt x="190432" y="571389"/>
                  </a:lnTo>
                  <a:lnTo>
                    <a:pt x="190432" y="380889"/>
                  </a:lnTo>
                  <a:cubicBezTo>
                    <a:pt x="190432" y="285639"/>
                    <a:pt x="-68" y="523764"/>
                    <a:pt x="-68" y="285639"/>
                  </a:cubicBezTo>
                  <a:cubicBezTo>
                    <a:pt x="-68" y="47514"/>
                    <a:pt x="190432" y="285639"/>
                    <a:pt x="190432" y="190389"/>
                  </a:cubicBezTo>
                  <a:lnTo>
                    <a:pt x="190432" y="-111"/>
                  </a:lnTo>
                  <a:close/>
                </a:path>
              </a:pathLst>
            </a:custGeom>
            <a:solidFill>
              <a:schemeClr val="accent1"/>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525" name="Google Shape;525;p36"/>
            <p:cNvSpPr/>
            <p:nvPr/>
          </p:nvSpPr>
          <p:spPr>
            <a:xfrm rot="5400000">
              <a:off x="2914377" y="173681"/>
              <a:ext cx="1306407" cy="1017086"/>
            </a:xfrm>
            <a:custGeom>
              <a:rect b="b" l="l" r="r" t="t"/>
              <a:pathLst>
                <a:path extrusionOk="0" h="922527" w="1232459">
                  <a:moveTo>
                    <a:pt x="2424" y="0"/>
                  </a:moveTo>
                  <a:lnTo>
                    <a:pt x="309933" y="0"/>
                  </a:lnTo>
                  <a:cubicBezTo>
                    <a:pt x="463687" y="0"/>
                    <a:pt x="79301" y="307509"/>
                    <a:pt x="463687" y="307509"/>
                  </a:cubicBezTo>
                  <a:cubicBezTo>
                    <a:pt x="848073" y="307509"/>
                    <a:pt x="463687" y="0"/>
                    <a:pt x="617441" y="0"/>
                  </a:cubicBezTo>
                  <a:lnTo>
                    <a:pt x="924950" y="0"/>
                  </a:lnTo>
                  <a:lnTo>
                    <a:pt x="924950" y="307509"/>
                  </a:lnTo>
                  <a:cubicBezTo>
                    <a:pt x="924950" y="461264"/>
                    <a:pt x="1232459" y="76878"/>
                    <a:pt x="1232459" y="461264"/>
                  </a:cubicBezTo>
                  <a:cubicBezTo>
                    <a:pt x="1232459" y="845649"/>
                    <a:pt x="924950" y="461264"/>
                    <a:pt x="924950" y="615018"/>
                  </a:cubicBezTo>
                  <a:lnTo>
                    <a:pt x="924950" y="922527"/>
                  </a:lnTo>
                  <a:lnTo>
                    <a:pt x="617441" y="922527"/>
                  </a:lnTo>
                  <a:cubicBezTo>
                    <a:pt x="463687" y="922527"/>
                    <a:pt x="848073" y="615018"/>
                    <a:pt x="463687" y="615018"/>
                  </a:cubicBezTo>
                  <a:cubicBezTo>
                    <a:pt x="79301" y="615018"/>
                    <a:pt x="463687" y="922527"/>
                    <a:pt x="309933" y="922527"/>
                  </a:cubicBezTo>
                  <a:lnTo>
                    <a:pt x="2424" y="922527"/>
                  </a:lnTo>
                  <a:lnTo>
                    <a:pt x="2424" y="615018"/>
                  </a:lnTo>
                  <a:lnTo>
                    <a:pt x="0" y="598985"/>
                  </a:lnTo>
                  <a:lnTo>
                    <a:pt x="0" y="323542"/>
                  </a:lnTo>
                  <a:lnTo>
                    <a:pt x="2424" y="307509"/>
                  </a:lnTo>
                  <a:close/>
                </a:path>
              </a:pathLst>
            </a:custGeom>
            <a:solidFill>
              <a:schemeClr val="accent4"/>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526" name="Google Shape;526;p36"/>
            <p:cNvSpPr/>
            <p:nvPr/>
          </p:nvSpPr>
          <p:spPr>
            <a:xfrm>
              <a:off x="7780299" y="26799"/>
              <a:ext cx="1695450" cy="977265"/>
            </a:xfrm>
            <a:custGeom>
              <a:rect b="b" l="l" r="r" t="t"/>
              <a:pathLst>
                <a:path extrusionOk="0" h="571500" w="952500">
                  <a:moveTo>
                    <a:pt x="190432" y="-111"/>
                  </a:moveTo>
                  <a:lnTo>
                    <a:pt x="761932" y="-111"/>
                  </a:lnTo>
                  <a:lnTo>
                    <a:pt x="761932" y="190389"/>
                  </a:lnTo>
                  <a:cubicBezTo>
                    <a:pt x="761932" y="285639"/>
                    <a:pt x="952432" y="47514"/>
                    <a:pt x="952432" y="285639"/>
                  </a:cubicBezTo>
                  <a:cubicBezTo>
                    <a:pt x="952432" y="523764"/>
                    <a:pt x="761932" y="285639"/>
                    <a:pt x="761932" y="380889"/>
                  </a:cubicBezTo>
                  <a:lnTo>
                    <a:pt x="761932" y="571389"/>
                  </a:lnTo>
                  <a:lnTo>
                    <a:pt x="571432" y="571389"/>
                  </a:lnTo>
                  <a:cubicBezTo>
                    <a:pt x="476182" y="571389"/>
                    <a:pt x="714307" y="380889"/>
                    <a:pt x="476182" y="380889"/>
                  </a:cubicBezTo>
                  <a:cubicBezTo>
                    <a:pt x="238057" y="380889"/>
                    <a:pt x="476182" y="571389"/>
                    <a:pt x="380932" y="571389"/>
                  </a:cubicBezTo>
                  <a:lnTo>
                    <a:pt x="190432" y="571389"/>
                  </a:lnTo>
                  <a:lnTo>
                    <a:pt x="190432" y="380889"/>
                  </a:lnTo>
                  <a:cubicBezTo>
                    <a:pt x="190432" y="285639"/>
                    <a:pt x="-68" y="523764"/>
                    <a:pt x="-68" y="285639"/>
                  </a:cubicBezTo>
                  <a:cubicBezTo>
                    <a:pt x="-68" y="47514"/>
                    <a:pt x="190432" y="285639"/>
                    <a:pt x="190432" y="190389"/>
                  </a:cubicBezTo>
                  <a:lnTo>
                    <a:pt x="190432" y="-111"/>
                  </a:lnTo>
                  <a:close/>
                </a:path>
              </a:pathLst>
            </a:custGeom>
            <a:solidFill>
              <a:schemeClr val="accent1"/>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527" name="Google Shape;527;p36"/>
            <p:cNvSpPr/>
            <p:nvPr/>
          </p:nvSpPr>
          <p:spPr>
            <a:xfrm>
              <a:off x="9133042" y="26799"/>
              <a:ext cx="1020931" cy="977265"/>
            </a:xfrm>
            <a:custGeom>
              <a:rect b="b" l="l" r="r" t="t"/>
              <a:pathLst>
                <a:path extrusionOk="0" h="571500" w="573557">
                  <a:moveTo>
                    <a:pt x="-68" y="-111"/>
                  </a:moveTo>
                  <a:lnTo>
                    <a:pt x="573489" y="-111"/>
                  </a:lnTo>
                  <a:lnTo>
                    <a:pt x="573489" y="190389"/>
                  </a:lnTo>
                  <a:cubicBezTo>
                    <a:pt x="573489" y="285639"/>
                    <a:pt x="382303" y="47514"/>
                    <a:pt x="382303" y="285639"/>
                  </a:cubicBezTo>
                  <a:cubicBezTo>
                    <a:pt x="382303" y="523764"/>
                    <a:pt x="573489" y="285639"/>
                    <a:pt x="573489" y="380889"/>
                  </a:cubicBezTo>
                  <a:lnTo>
                    <a:pt x="573489" y="571389"/>
                  </a:lnTo>
                  <a:lnTo>
                    <a:pt x="382303" y="571389"/>
                  </a:lnTo>
                  <a:cubicBezTo>
                    <a:pt x="286710" y="571389"/>
                    <a:pt x="525693" y="380889"/>
                    <a:pt x="286710" y="380889"/>
                  </a:cubicBezTo>
                  <a:cubicBezTo>
                    <a:pt x="47728" y="380889"/>
                    <a:pt x="286710" y="571389"/>
                    <a:pt x="191118" y="571389"/>
                  </a:cubicBezTo>
                  <a:lnTo>
                    <a:pt x="-68" y="571389"/>
                  </a:lnTo>
                  <a:lnTo>
                    <a:pt x="-68" y="380889"/>
                  </a:lnTo>
                  <a:cubicBezTo>
                    <a:pt x="-68" y="285639"/>
                    <a:pt x="191118" y="523764"/>
                    <a:pt x="191118" y="285639"/>
                  </a:cubicBezTo>
                  <a:cubicBezTo>
                    <a:pt x="191118" y="47514"/>
                    <a:pt x="-68" y="285639"/>
                    <a:pt x="-68" y="190389"/>
                  </a:cubicBezTo>
                  <a:lnTo>
                    <a:pt x="-68" y="-111"/>
                  </a:lnTo>
                  <a:close/>
                </a:path>
              </a:pathLst>
            </a:custGeom>
            <a:solidFill>
              <a:schemeClr val="accent2"/>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528" name="Google Shape;528;p36"/>
            <p:cNvSpPr/>
            <p:nvPr/>
          </p:nvSpPr>
          <p:spPr>
            <a:xfrm flipH="1">
              <a:off x="10833214" y="1969044"/>
              <a:ext cx="1358786" cy="977879"/>
            </a:xfrm>
            <a:custGeom>
              <a:rect b="b" l="l" r="r" t="t"/>
              <a:pathLst>
                <a:path extrusionOk="0" h="922527" w="1232459">
                  <a:moveTo>
                    <a:pt x="2424" y="0"/>
                  </a:moveTo>
                  <a:lnTo>
                    <a:pt x="309933" y="0"/>
                  </a:lnTo>
                  <a:cubicBezTo>
                    <a:pt x="463687" y="0"/>
                    <a:pt x="79301" y="307509"/>
                    <a:pt x="463687" y="307509"/>
                  </a:cubicBezTo>
                  <a:cubicBezTo>
                    <a:pt x="848073" y="307509"/>
                    <a:pt x="463687" y="0"/>
                    <a:pt x="617441" y="0"/>
                  </a:cubicBezTo>
                  <a:lnTo>
                    <a:pt x="924950" y="0"/>
                  </a:lnTo>
                  <a:lnTo>
                    <a:pt x="924950" y="307509"/>
                  </a:lnTo>
                  <a:cubicBezTo>
                    <a:pt x="924950" y="461264"/>
                    <a:pt x="1232459" y="76878"/>
                    <a:pt x="1232459" y="461264"/>
                  </a:cubicBezTo>
                  <a:cubicBezTo>
                    <a:pt x="1232459" y="845649"/>
                    <a:pt x="924950" y="461264"/>
                    <a:pt x="924950" y="615018"/>
                  </a:cubicBezTo>
                  <a:lnTo>
                    <a:pt x="924950" y="922527"/>
                  </a:lnTo>
                  <a:lnTo>
                    <a:pt x="617441" y="922527"/>
                  </a:lnTo>
                  <a:cubicBezTo>
                    <a:pt x="463687" y="922527"/>
                    <a:pt x="848073" y="615018"/>
                    <a:pt x="463687" y="615018"/>
                  </a:cubicBezTo>
                  <a:cubicBezTo>
                    <a:pt x="79301" y="615018"/>
                    <a:pt x="463687" y="922527"/>
                    <a:pt x="309933" y="922527"/>
                  </a:cubicBezTo>
                  <a:lnTo>
                    <a:pt x="2424" y="922527"/>
                  </a:lnTo>
                  <a:lnTo>
                    <a:pt x="2424" y="615018"/>
                  </a:lnTo>
                  <a:lnTo>
                    <a:pt x="0" y="598985"/>
                  </a:lnTo>
                  <a:lnTo>
                    <a:pt x="0" y="323542"/>
                  </a:lnTo>
                  <a:lnTo>
                    <a:pt x="2424" y="307509"/>
                  </a:lnTo>
                  <a:close/>
                </a:path>
              </a:pathLst>
            </a:custGeom>
            <a:solidFill>
              <a:schemeClr val="accent3"/>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529" name="Google Shape;529;p36"/>
            <p:cNvSpPr/>
            <p:nvPr/>
          </p:nvSpPr>
          <p:spPr>
            <a:xfrm rot="5400000">
              <a:off x="11184507" y="8318"/>
              <a:ext cx="980782" cy="1017270"/>
            </a:xfrm>
            <a:custGeom>
              <a:rect b="b" l="l" r="r" t="t"/>
              <a:pathLst>
                <a:path extrusionOk="0" h="571500" w="573557">
                  <a:moveTo>
                    <a:pt x="-68" y="-111"/>
                  </a:moveTo>
                  <a:lnTo>
                    <a:pt x="573489" y="-111"/>
                  </a:lnTo>
                  <a:lnTo>
                    <a:pt x="573489" y="190389"/>
                  </a:lnTo>
                  <a:cubicBezTo>
                    <a:pt x="573489" y="285639"/>
                    <a:pt x="382303" y="47514"/>
                    <a:pt x="382303" y="285639"/>
                  </a:cubicBezTo>
                  <a:cubicBezTo>
                    <a:pt x="382303" y="523764"/>
                    <a:pt x="573489" y="285639"/>
                    <a:pt x="573489" y="380889"/>
                  </a:cubicBezTo>
                  <a:lnTo>
                    <a:pt x="573489" y="571389"/>
                  </a:lnTo>
                  <a:lnTo>
                    <a:pt x="382303" y="571389"/>
                  </a:lnTo>
                  <a:cubicBezTo>
                    <a:pt x="286710" y="571389"/>
                    <a:pt x="525693" y="380889"/>
                    <a:pt x="286710" y="380889"/>
                  </a:cubicBezTo>
                  <a:cubicBezTo>
                    <a:pt x="47728" y="380889"/>
                    <a:pt x="286710" y="571389"/>
                    <a:pt x="191118" y="571389"/>
                  </a:cubicBezTo>
                  <a:lnTo>
                    <a:pt x="-68" y="571389"/>
                  </a:lnTo>
                  <a:lnTo>
                    <a:pt x="-68" y="-111"/>
                  </a:lnTo>
                  <a:close/>
                </a:path>
              </a:pathLst>
            </a:custGeom>
            <a:solidFill>
              <a:schemeClr val="accent4"/>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530" name="Google Shape;530;p36"/>
            <p:cNvSpPr/>
            <p:nvPr/>
          </p:nvSpPr>
          <p:spPr>
            <a:xfrm flipH="1" rot="5400000">
              <a:off x="10860511" y="975147"/>
              <a:ext cx="1628775" cy="1017270"/>
            </a:xfrm>
            <a:custGeom>
              <a:rect b="b" l="l" r="r" t="t"/>
              <a:pathLst>
                <a:path extrusionOk="0" h="571500" w="952500">
                  <a:moveTo>
                    <a:pt x="190432" y="-111"/>
                  </a:moveTo>
                  <a:lnTo>
                    <a:pt x="761932" y="-111"/>
                  </a:lnTo>
                  <a:lnTo>
                    <a:pt x="761932" y="190389"/>
                  </a:lnTo>
                  <a:cubicBezTo>
                    <a:pt x="761932" y="285639"/>
                    <a:pt x="952432" y="47514"/>
                    <a:pt x="952432" y="285639"/>
                  </a:cubicBezTo>
                  <a:cubicBezTo>
                    <a:pt x="952432" y="523764"/>
                    <a:pt x="761932" y="285639"/>
                    <a:pt x="761932" y="380889"/>
                  </a:cubicBezTo>
                  <a:lnTo>
                    <a:pt x="761932" y="571389"/>
                  </a:lnTo>
                  <a:lnTo>
                    <a:pt x="571432" y="571389"/>
                  </a:lnTo>
                  <a:cubicBezTo>
                    <a:pt x="476182" y="571389"/>
                    <a:pt x="714307" y="380889"/>
                    <a:pt x="476182" y="380889"/>
                  </a:cubicBezTo>
                  <a:cubicBezTo>
                    <a:pt x="238057" y="380889"/>
                    <a:pt x="476182" y="571389"/>
                    <a:pt x="380932" y="571389"/>
                  </a:cubicBezTo>
                  <a:lnTo>
                    <a:pt x="190432" y="571389"/>
                  </a:lnTo>
                  <a:lnTo>
                    <a:pt x="190432" y="380889"/>
                  </a:lnTo>
                  <a:cubicBezTo>
                    <a:pt x="190432" y="285639"/>
                    <a:pt x="-68" y="523764"/>
                    <a:pt x="-68" y="285639"/>
                  </a:cubicBezTo>
                  <a:cubicBezTo>
                    <a:pt x="-68" y="47514"/>
                    <a:pt x="190432" y="285639"/>
                    <a:pt x="190432" y="190389"/>
                  </a:cubicBezTo>
                  <a:lnTo>
                    <a:pt x="190432" y="-111"/>
                  </a:lnTo>
                  <a:close/>
                </a:path>
              </a:pathLst>
            </a:custGeom>
            <a:solidFill>
              <a:schemeClr val="accent2"/>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531" name="Google Shape;531;p36"/>
            <p:cNvSpPr/>
            <p:nvPr/>
          </p:nvSpPr>
          <p:spPr>
            <a:xfrm>
              <a:off x="9813109" y="26563"/>
              <a:ext cx="1695450" cy="977265"/>
            </a:xfrm>
            <a:custGeom>
              <a:rect b="b" l="l" r="r" t="t"/>
              <a:pathLst>
                <a:path extrusionOk="0" h="571500" w="952500">
                  <a:moveTo>
                    <a:pt x="190432" y="-111"/>
                  </a:moveTo>
                  <a:lnTo>
                    <a:pt x="761932" y="-111"/>
                  </a:lnTo>
                  <a:lnTo>
                    <a:pt x="761932" y="190389"/>
                  </a:lnTo>
                  <a:cubicBezTo>
                    <a:pt x="761932" y="285639"/>
                    <a:pt x="952432" y="47514"/>
                    <a:pt x="952432" y="285639"/>
                  </a:cubicBezTo>
                  <a:cubicBezTo>
                    <a:pt x="952432" y="523764"/>
                    <a:pt x="761932" y="285639"/>
                    <a:pt x="761932" y="380889"/>
                  </a:cubicBezTo>
                  <a:lnTo>
                    <a:pt x="761932" y="571389"/>
                  </a:lnTo>
                  <a:lnTo>
                    <a:pt x="571432" y="571389"/>
                  </a:lnTo>
                  <a:cubicBezTo>
                    <a:pt x="476182" y="571389"/>
                    <a:pt x="714307" y="380889"/>
                    <a:pt x="476182" y="380889"/>
                  </a:cubicBezTo>
                  <a:cubicBezTo>
                    <a:pt x="238057" y="380889"/>
                    <a:pt x="476182" y="571389"/>
                    <a:pt x="380932" y="571389"/>
                  </a:cubicBezTo>
                  <a:lnTo>
                    <a:pt x="190432" y="571389"/>
                  </a:lnTo>
                  <a:lnTo>
                    <a:pt x="190432" y="380889"/>
                  </a:lnTo>
                  <a:cubicBezTo>
                    <a:pt x="190432" y="285639"/>
                    <a:pt x="-68" y="523764"/>
                    <a:pt x="-68" y="285639"/>
                  </a:cubicBezTo>
                  <a:cubicBezTo>
                    <a:pt x="-68" y="47514"/>
                    <a:pt x="190432" y="285639"/>
                    <a:pt x="190432" y="190389"/>
                  </a:cubicBezTo>
                  <a:lnTo>
                    <a:pt x="190432" y="-111"/>
                  </a:lnTo>
                  <a:close/>
                </a:path>
              </a:pathLst>
            </a:custGeom>
            <a:solidFill>
              <a:schemeClr val="accent3"/>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532" name="Google Shape;532;p36"/>
            <p:cNvSpPr/>
            <p:nvPr/>
          </p:nvSpPr>
          <p:spPr>
            <a:xfrm>
              <a:off x="9816929" y="664929"/>
              <a:ext cx="1695450" cy="1628775"/>
            </a:xfrm>
            <a:custGeom>
              <a:rect b="b" l="l" r="r" t="t"/>
              <a:pathLst>
                <a:path extrusionOk="0" h="952500" w="952500">
                  <a:moveTo>
                    <a:pt x="190444" y="190208"/>
                  </a:moveTo>
                  <a:lnTo>
                    <a:pt x="380944" y="190208"/>
                  </a:lnTo>
                  <a:cubicBezTo>
                    <a:pt x="476194" y="190208"/>
                    <a:pt x="238069" y="-292"/>
                    <a:pt x="476194" y="-292"/>
                  </a:cubicBezTo>
                  <a:cubicBezTo>
                    <a:pt x="714319" y="-292"/>
                    <a:pt x="476194" y="190208"/>
                    <a:pt x="571444" y="190208"/>
                  </a:cubicBezTo>
                  <a:lnTo>
                    <a:pt x="761944" y="190208"/>
                  </a:lnTo>
                  <a:lnTo>
                    <a:pt x="761944" y="380708"/>
                  </a:lnTo>
                  <a:cubicBezTo>
                    <a:pt x="761944" y="475958"/>
                    <a:pt x="952444" y="237833"/>
                    <a:pt x="952444" y="475958"/>
                  </a:cubicBezTo>
                  <a:cubicBezTo>
                    <a:pt x="952444" y="714083"/>
                    <a:pt x="761944" y="475958"/>
                    <a:pt x="761944" y="571208"/>
                  </a:cubicBezTo>
                  <a:lnTo>
                    <a:pt x="761944" y="761708"/>
                  </a:lnTo>
                  <a:lnTo>
                    <a:pt x="571444" y="761708"/>
                  </a:lnTo>
                  <a:cubicBezTo>
                    <a:pt x="476194" y="761708"/>
                    <a:pt x="714319" y="952208"/>
                    <a:pt x="476194" y="952208"/>
                  </a:cubicBezTo>
                  <a:cubicBezTo>
                    <a:pt x="238069" y="952208"/>
                    <a:pt x="476194" y="761708"/>
                    <a:pt x="380944" y="761708"/>
                  </a:cubicBezTo>
                  <a:lnTo>
                    <a:pt x="190444" y="761708"/>
                  </a:lnTo>
                  <a:lnTo>
                    <a:pt x="190444" y="571208"/>
                  </a:lnTo>
                  <a:cubicBezTo>
                    <a:pt x="190444" y="475958"/>
                    <a:pt x="-56" y="714083"/>
                    <a:pt x="-56" y="475958"/>
                  </a:cubicBezTo>
                  <a:cubicBezTo>
                    <a:pt x="-56" y="237833"/>
                    <a:pt x="190444" y="475958"/>
                    <a:pt x="190444" y="380708"/>
                  </a:cubicBezTo>
                  <a:lnTo>
                    <a:pt x="190444" y="190208"/>
                  </a:lnTo>
                  <a:close/>
                </a:path>
              </a:pathLst>
            </a:custGeom>
            <a:solidFill>
              <a:schemeClr val="accent1"/>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533" name="Google Shape;533;p36"/>
            <p:cNvSpPr/>
            <p:nvPr/>
          </p:nvSpPr>
          <p:spPr>
            <a:xfrm rot="-5400000">
              <a:off x="-298444" y="3910480"/>
              <a:ext cx="1628775" cy="1017270"/>
            </a:xfrm>
            <a:custGeom>
              <a:rect b="b" l="l" r="r" t="t"/>
              <a:pathLst>
                <a:path extrusionOk="0" h="571500" w="952500">
                  <a:moveTo>
                    <a:pt x="190432" y="-111"/>
                  </a:moveTo>
                  <a:lnTo>
                    <a:pt x="761932" y="-111"/>
                  </a:lnTo>
                  <a:lnTo>
                    <a:pt x="761932" y="190389"/>
                  </a:lnTo>
                  <a:cubicBezTo>
                    <a:pt x="761932" y="285639"/>
                    <a:pt x="952432" y="47514"/>
                    <a:pt x="952432" y="285639"/>
                  </a:cubicBezTo>
                  <a:cubicBezTo>
                    <a:pt x="952432" y="523764"/>
                    <a:pt x="761932" y="285639"/>
                    <a:pt x="761932" y="380889"/>
                  </a:cubicBezTo>
                  <a:lnTo>
                    <a:pt x="761932" y="571389"/>
                  </a:lnTo>
                  <a:lnTo>
                    <a:pt x="571432" y="571389"/>
                  </a:lnTo>
                  <a:cubicBezTo>
                    <a:pt x="476182" y="571389"/>
                    <a:pt x="714307" y="380889"/>
                    <a:pt x="476182" y="380889"/>
                  </a:cubicBezTo>
                  <a:cubicBezTo>
                    <a:pt x="238057" y="380889"/>
                    <a:pt x="476182" y="571389"/>
                    <a:pt x="380932" y="571389"/>
                  </a:cubicBezTo>
                  <a:lnTo>
                    <a:pt x="190432" y="571389"/>
                  </a:lnTo>
                  <a:lnTo>
                    <a:pt x="190432" y="380889"/>
                  </a:lnTo>
                  <a:cubicBezTo>
                    <a:pt x="190432" y="285639"/>
                    <a:pt x="-68" y="523764"/>
                    <a:pt x="-68" y="285639"/>
                  </a:cubicBezTo>
                  <a:cubicBezTo>
                    <a:pt x="-68" y="47514"/>
                    <a:pt x="190432" y="285639"/>
                    <a:pt x="190432" y="190389"/>
                  </a:cubicBezTo>
                  <a:lnTo>
                    <a:pt x="190432" y="-111"/>
                  </a:lnTo>
                  <a:close/>
                </a:path>
              </a:pathLst>
            </a:custGeom>
            <a:solidFill>
              <a:schemeClr val="accent1"/>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534" name="Google Shape;534;p36"/>
            <p:cNvSpPr/>
            <p:nvPr/>
          </p:nvSpPr>
          <p:spPr>
            <a:xfrm flipH="1" rot="5400000">
              <a:off x="10861670" y="3902957"/>
              <a:ext cx="1628775" cy="1017270"/>
            </a:xfrm>
            <a:custGeom>
              <a:rect b="b" l="l" r="r" t="t"/>
              <a:pathLst>
                <a:path extrusionOk="0" h="571500" w="952500">
                  <a:moveTo>
                    <a:pt x="190432" y="-111"/>
                  </a:moveTo>
                  <a:lnTo>
                    <a:pt x="761932" y="-111"/>
                  </a:lnTo>
                  <a:lnTo>
                    <a:pt x="761932" y="190389"/>
                  </a:lnTo>
                  <a:cubicBezTo>
                    <a:pt x="761932" y="285639"/>
                    <a:pt x="952432" y="47514"/>
                    <a:pt x="952432" y="285639"/>
                  </a:cubicBezTo>
                  <a:cubicBezTo>
                    <a:pt x="952432" y="523764"/>
                    <a:pt x="761932" y="285639"/>
                    <a:pt x="761932" y="380889"/>
                  </a:cubicBezTo>
                  <a:lnTo>
                    <a:pt x="761932" y="571389"/>
                  </a:lnTo>
                  <a:lnTo>
                    <a:pt x="571432" y="571389"/>
                  </a:lnTo>
                  <a:cubicBezTo>
                    <a:pt x="476182" y="571389"/>
                    <a:pt x="714307" y="380889"/>
                    <a:pt x="476182" y="380889"/>
                  </a:cubicBezTo>
                  <a:cubicBezTo>
                    <a:pt x="238057" y="380889"/>
                    <a:pt x="476182" y="571389"/>
                    <a:pt x="380932" y="571389"/>
                  </a:cubicBezTo>
                  <a:lnTo>
                    <a:pt x="190432" y="571389"/>
                  </a:lnTo>
                  <a:lnTo>
                    <a:pt x="190432" y="380889"/>
                  </a:lnTo>
                  <a:cubicBezTo>
                    <a:pt x="190432" y="285639"/>
                    <a:pt x="-68" y="523764"/>
                    <a:pt x="-68" y="285639"/>
                  </a:cubicBezTo>
                  <a:cubicBezTo>
                    <a:pt x="-68" y="47514"/>
                    <a:pt x="190432" y="285639"/>
                    <a:pt x="190432" y="190389"/>
                  </a:cubicBezTo>
                  <a:lnTo>
                    <a:pt x="190432" y="-111"/>
                  </a:lnTo>
                  <a:close/>
                </a:path>
              </a:pathLst>
            </a:custGeom>
            <a:solidFill>
              <a:schemeClr val="accent4"/>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535" name="Google Shape;535;p36"/>
            <p:cNvSpPr/>
            <p:nvPr/>
          </p:nvSpPr>
          <p:spPr>
            <a:xfrm rot="-5400000">
              <a:off x="-137735" y="2775566"/>
              <a:ext cx="1305756" cy="1017270"/>
            </a:xfrm>
            <a:custGeom>
              <a:rect b="b" l="l" r="r" t="t"/>
              <a:pathLst>
                <a:path extrusionOk="0" h="571500" w="763600">
                  <a:moveTo>
                    <a:pt x="-56" y="-292"/>
                  </a:moveTo>
                  <a:lnTo>
                    <a:pt x="572644" y="-292"/>
                  </a:lnTo>
                  <a:lnTo>
                    <a:pt x="572644" y="190208"/>
                  </a:lnTo>
                  <a:cubicBezTo>
                    <a:pt x="572644" y="285458"/>
                    <a:pt x="763544" y="47333"/>
                    <a:pt x="763544" y="285458"/>
                  </a:cubicBezTo>
                  <a:cubicBezTo>
                    <a:pt x="763544" y="523583"/>
                    <a:pt x="572644" y="285458"/>
                    <a:pt x="572644" y="380708"/>
                  </a:cubicBezTo>
                  <a:lnTo>
                    <a:pt x="572644" y="571208"/>
                  </a:lnTo>
                  <a:lnTo>
                    <a:pt x="381744" y="571208"/>
                  </a:lnTo>
                  <a:cubicBezTo>
                    <a:pt x="286294" y="571208"/>
                    <a:pt x="524914" y="380708"/>
                    <a:pt x="286294" y="380708"/>
                  </a:cubicBezTo>
                  <a:cubicBezTo>
                    <a:pt x="47674" y="380708"/>
                    <a:pt x="286294" y="571208"/>
                    <a:pt x="190844" y="571208"/>
                  </a:cubicBezTo>
                  <a:lnTo>
                    <a:pt x="-56" y="571208"/>
                  </a:lnTo>
                  <a:lnTo>
                    <a:pt x="-56" y="380708"/>
                  </a:lnTo>
                  <a:cubicBezTo>
                    <a:pt x="-56" y="285458"/>
                    <a:pt x="190844" y="523583"/>
                    <a:pt x="190844" y="285458"/>
                  </a:cubicBezTo>
                  <a:cubicBezTo>
                    <a:pt x="190844" y="47333"/>
                    <a:pt x="-56" y="285458"/>
                    <a:pt x="-56" y="190208"/>
                  </a:cubicBezTo>
                  <a:lnTo>
                    <a:pt x="-56" y="-292"/>
                  </a:lnTo>
                  <a:close/>
                </a:path>
              </a:pathLst>
            </a:custGeom>
            <a:solidFill>
              <a:schemeClr val="accent3"/>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536" name="Google Shape;536;p36"/>
            <p:cNvSpPr/>
            <p:nvPr/>
          </p:nvSpPr>
          <p:spPr>
            <a:xfrm flipH="1" rot="5400000">
              <a:off x="11022020" y="2759575"/>
              <a:ext cx="1305756" cy="1017270"/>
            </a:xfrm>
            <a:custGeom>
              <a:rect b="b" l="l" r="r" t="t"/>
              <a:pathLst>
                <a:path extrusionOk="0" h="571500" w="763600">
                  <a:moveTo>
                    <a:pt x="-56" y="-292"/>
                  </a:moveTo>
                  <a:lnTo>
                    <a:pt x="572644" y="-292"/>
                  </a:lnTo>
                  <a:lnTo>
                    <a:pt x="572644" y="190208"/>
                  </a:lnTo>
                  <a:cubicBezTo>
                    <a:pt x="572644" y="285458"/>
                    <a:pt x="763544" y="47333"/>
                    <a:pt x="763544" y="285458"/>
                  </a:cubicBezTo>
                  <a:cubicBezTo>
                    <a:pt x="763544" y="523583"/>
                    <a:pt x="572644" y="285458"/>
                    <a:pt x="572644" y="380708"/>
                  </a:cubicBezTo>
                  <a:lnTo>
                    <a:pt x="572644" y="571208"/>
                  </a:lnTo>
                  <a:lnTo>
                    <a:pt x="381744" y="571208"/>
                  </a:lnTo>
                  <a:cubicBezTo>
                    <a:pt x="286294" y="571208"/>
                    <a:pt x="524914" y="380708"/>
                    <a:pt x="286294" y="380708"/>
                  </a:cubicBezTo>
                  <a:cubicBezTo>
                    <a:pt x="47674" y="380708"/>
                    <a:pt x="286294" y="571208"/>
                    <a:pt x="190844" y="571208"/>
                  </a:cubicBezTo>
                  <a:lnTo>
                    <a:pt x="-56" y="571208"/>
                  </a:lnTo>
                  <a:lnTo>
                    <a:pt x="-56" y="380708"/>
                  </a:lnTo>
                  <a:cubicBezTo>
                    <a:pt x="-56" y="285458"/>
                    <a:pt x="190844" y="523583"/>
                    <a:pt x="190844" y="285458"/>
                  </a:cubicBezTo>
                  <a:cubicBezTo>
                    <a:pt x="190844" y="47333"/>
                    <a:pt x="-56" y="285458"/>
                    <a:pt x="-56" y="190208"/>
                  </a:cubicBezTo>
                  <a:lnTo>
                    <a:pt x="-56" y="-292"/>
                  </a:lnTo>
                  <a:close/>
                </a:path>
              </a:pathLst>
            </a:custGeom>
            <a:solidFill>
              <a:schemeClr val="accent1"/>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grpSp>
      <p:sp>
        <p:nvSpPr>
          <p:cNvPr id="537" name="Google Shape;537;p36"/>
          <p:cNvSpPr txBox="1"/>
          <p:nvPr>
            <p:ph type="title"/>
          </p:nvPr>
        </p:nvSpPr>
        <p:spPr>
          <a:xfrm>
            <a:off x="3195150" y="228600"/>
            <a:ext cx="7178700" cy="7752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sz="5000"/>
              <a:t>Gender Loss Graph:</a:t>
            </a:r>
            <a:endParaRPr sz="5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37"/>
          <p:cNvSpPr txBox="1"/>
          <p:nvPr>
            <p:ph idx="4294967295" type="body"/>
          </p:nvPr>
        </p:nvSpPr>
        <p:spPr>
          <a:xfrm>
            <a:off x="440350" y="5494200"/>
            <a:ext cx="11349300" cy="9744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The plot illustrates the Mean Absolute Error (MAE) for age prediction during training and validation, with both showing a decrease over epochs, suggesting improved accuracy in age prediction by the model.</a:t>
            </a:r>
            <a:endParaRPr/>
          </a:p>
        </p:txBody>
      </p:sp>
      <p:grpSp>
        <p:nvGrpSpPr>
          <p:cNvPr id="543" name="Google Shape;543;p37"/>
          <p:cNvGrpSpPr/>
          <p:nvPr/>
        </p:nvGrpSpPr>
        <p:grpSpPr>
          <a:xfrm>
            <a:off x="0" y="20553"/>
            <a:ext cx="12192000" cy="5212949"/>
            <a:chOff x="0" y="20553"/>
            <a:chExt cx="12192000" cy="5212949"/>
          </a:xfrm>
        </p:grpSpPr>
        <p:sp>
          <p:nvSpPr>
            <p:cNvPr id="544" name="Google Shape;544;p37"/>
            <p:cNvSpPr/>
            <p:nvPr/>
          </p:nvSpPr>
          <p:spPr>
            <a:xfrm>
              <a:off x="689865" y="681859"/>
              <a:ext cx="1695450" cy="1628775"/>
            </a:xfrm>
            <a:custGeom>
              <a:rect b="b" l="l" r="r" t="t"/>
              <a:pathLst>
                <a:path extrusionOk="0" h="952500" w="952500">
                  <a:moveTo>
                    <a:pt x="190444" y="190208"/>
                  </a:moveTo>
                  <a:lnTo>
                    <a:pt x="380944" y="190208"/>
                  </a:lnTo>
                  <a:cubicBezTo>
                    <a:pt x="476194" y="190208"/>
                    <a:pt x="238069" y="-292"/>
                    <a:pt x="476194" y="-292"/>
                  </a:cubicBezTo>
                  <a:cubicBezTo>
                    <a:pt x="714319" y="-292"/>
                    <a:pt x="476194" y="190208"/>
                    <a:pt x="571444" y="190208"/>
                  </a:cubicBezTo>
                  <a:lnTo>
                    <a:pt x="761944" y="190208"/>
                  </a:lnTo>
                  <a:lnTo>
                    <a:pt x="761944" y="380708"/>
                  </a:lnTo>
                  <a:cubicBezTo>
                    <a:pt x="761944" y="475958"/>
                    <a:pt x="952444" y="237833"/>
                    <a:pt x="952444" y="475958"/>
                  </a:cubicBezTo>
                  <a:cubicBezTo>
                    <a:pt x="952444" y="714083"/>
                    <a:pt x="761944" y="475958"/>
                    <a:pt x="761944" y="571208"/>
                  </a:cubicBezTo>
                  <a:lnTo>
                    <a:pt x="761944" y="761708"/>
                  </a:lnTo>
                  <a:lnTo>
                    <a:pt x="571444" y="761708"/>
                  </a:lnTo>
                  <a:cubicBezTo>
                    <a:pt x="476194" y="761708"/>
                    <a:pt x="714319" y="952208"/>
                    <a:pt x="476194" y="952208"/>
                  </a:cubicBezTo>
                  <a:cubicBezTo>
                    <a:pt x="238069" y="952208"/>
                    <a:pt x="476194" y="761708"/>
                    <a:pt x="380944" y="761708"/>
                  </a:cubicBezTo>
                  <a:lnTo>
                    <a:pt x="190444" y="761708"/>
                  </a:lnTo>
                  <a:lnTo>
                    <a:pt x="190444" y="571208"/>
                  </a:lnTo>
                  <a:cubicBezTo>
                    <a:pt x="190444" y="475958"/>
                    <a:pt x="-56" y="714083"/>
                    <a:pt x="-56" y="475958"/>
                  </a:cubicBezTo>
                  <a:cubicBezTo>
                    <a:pt x="-56" y="237833"/>
                    <a:pt x="190444" y="475958"/>
                    <a:pt x="190444" y="380708"/>
                  </a:cubicBezTo>
                  <a:lnTo>
                    <a:pt x="190444" y="190208"/>
                  </a:lnTo>
                  <a:close/>
                </a:path>
              </a:pathLst>
            </a:custGeom>
            <a:solidFill>
              <a:schemeClr val="accent3"/>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545" name="Google Shape;545;p37"/>
            <p:cNvSpPr/>
            <p:nvPr/>
          </p:nvSpPr>
          <p:spPr>
            <a:xfrm>
              <a:off x="1026285" y="26799"/>
              <a:ext cx="1020931" cy="977265"/>
            </a:xfrm>
            <a:custGeom>
              <a:rect b="b" l="l" r="r" t="t"/>
              <a:pathLst>
                <a:path extrusionOk="0" h="571500" w="573557">
                  <a:moveTo>
                    <a:pt x="-68" y="-111"/>
                  </a:moveTo>
                  <a:lnTo>
                    <a:pt x="573489" y="-111"/>
                  </a:lnTo>
                  <a:lnTo>
                    <a:pt x="573489" y="190389"/>
                  </a:lnTo>
                  <a:cubicBezTo>
                    <a:pt x="573489" y="285639"/>
                    <a:pt x="382303" y="47514"/>
                    <a:pt x="382303" y="285639"/>
                  </a:cubicBezTo>
                  <a:cubicBezTo>
                    <a:pt x="382303" y="523764"/>
                    <a:pt x="573489" y="285639"/>
                    <a:pt x="573489" y="380889"/>
                  </a:cubicBezTo>
                  <a:lnTo>
                    <a:pt x="573489" y="571389"/>
                  </a:lnTo>
                  <a:lnTo>
                    <a:pt x="382303" y="571389"/>
                  </a:lnTo>
                  <a:cubicBezTo>
                    <a:pt x="286710" y="571389"/>
                    <a:pt x="525693" y="380889"/>
                    <a:pt x="286710" y="380889"/>
                  </a:cubicBezTo>
                  <a:cubicBezTo>
                    <a:pt x="47728" y="380889"/>
                    <a:pt x="286710" y="571389"/>
                    <a:pt x="191118" y="571389"/>
                  </a:cubicBezTo>
                  <a:lnTo>
                    <a:pt x="-68" y="571389"/>
                  </a:lnTo>
                  <a:lnTo>
                    <a:pt x="-68" y="380889"/>
                  </a:lnTo>
                  <a:cubicBezTo>
                    <a:pt x="-68" y="285639"/>
                    <a:pt x="191118" y="523764"/>
                    <a:pt x="191118" y="285639"/>
                  </a:cubicBezTo>
                  <a:cubicBezTo>
                    <a:pt x="191118" y="47514"/>
                    <a:pt x="-68" y="285639"/>
                    <a:pt x="-68" y="190389"/>
                  </a:cubicBezTo>
                  <a:lnTo>
                    <a:pt x="-68" y="-111"/>
                  </a:lnTo>
                  <a:close/>
                </a:path>
              </a:pathLst>
            </a:custGeom>
            <a:solidFill>
              <a:schemeClr val="accent2"/>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546" name="Google Shape;546;p37"/>
            <p:cNvSpPr/>
            <p:nvPr/>
          </p:nvSpPr>
          <p:spPr>
            <a:xfrm>
              <a:off x="6506" y="26799"/>
              <a:ext cx="1359021" cy="1305576"/>
            </a:xfrm>
            <a:custGeom>
              <a:rect b="b" l="l" r="r" t="t"/>
              <a:pathLst>
                <a:path extrusionOk="0" h="763495" w="763495">
                  <a:moveTo>
                    <a:pt x="-68" y="-111"/>
                  </a:moveTo>
                  <a:lnTo>
                    <a:pt x="572556" y="-111"/>
                  </a:lnTo>
                  <a:lnTo>
                    <a:pt x="572556" y="190761"/>
                  </a:lnTo>
                  <a:cubicBezTo>
                    <a:pt x="572556" y="286201"/>
                    <a:pt x="763427" y="47609"/>
                    <a:pt x="763427" y="286201"/>
                  </a:cubicBezTo>
                  <a:cubicBezTo>
                    <a:pt x="763427" y="524793"/>
                    <a:pt x="572556" y="286201"/>
                    <a:pt x="572556" y="381642"/>
                  </a:cubicBezTo>
                  <a:lnTo>
                    <a:pt x="572556" y="572513"/>
                  </a:lnTo>
                  <a:lnTo>
                    <a:pt x="381684" y="572513"/>
                  </a:lnTo>
                  <a:cubicBezTo>
                    <a:pt x="286244" y="572513"/>
                    <a:pt x="524836" y="763385"/>
                    <a:pt x="286244" y="763385"/>
                  </a:cubicBezTo>
                  <a:cubicBezTo>
                    <a:pt x="47652" y="763385"/>
                    <a:pt x="286244" y="572513"/>
                    <a:pt x="190803" y="572513"/>
                  </a:cubicBezTo>
                  <a:lnTo>
                    <a:pt x="-68" y="572513"/>
                  </a:lnTo>
                  <a:lnTo>
                    <a:pt x="-68" y="-111"/>
                  </a:lnTo>
                  <a:close/>
                </a:path>
              </a:pathLst>
            </a:custGeom>
            <a:solidFill>
              <a:schemeClr val="accent1"/>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547" name="Google Shape;547;p37"/>
            <p:cNvSpPr/>
            <p:nvPr/>
          </p:nvSpPr>
          <p:spPr>
            <a:xfrm flipH="1" rot="-5400000">
              <a:off x="-137735" y="1152844"/>
              <a:ext cx="1305756" cy="1017270"/>
            </a:xfrm>
            <a:custGeom>
              <a:rect b="b" l="l" r="r" t="t"/>
              <a:pathLst>
                <a:path extrusionOk="0" h="571500" w="763600">
                  <a:moveTo>
                    <a:pt x="-56" y="-292"/>
                  </a:moveTo>
                  <a:lnTo>
                    <a:pt x="572644" y="-292"/>
                  </a:lnTo>
                  <a:lnTo>
                    <a:pt x="572644" y="190208"/>
                  </a:lnTo>
                  <a:cubicBezTo>
                    <a:pt x="572644" y="285458"/>
                    <a:pt x="763544" y="47333"/>
                    <a:pt x="763544" y="285458"/>
                  </a:cubicBezTo>
                  <a:cubicBezTo>
                    <a:pt x="763544" y="523583"/>
                    <a:pt x="572644" y="285458"/>
                    <a:pt x="572644" y="380708"/>
                  </a:cubicBezTo>
                  <a:lnTo>
                    <a:pt x="572644" y="571208"/>
                  </a:lnTo>
                  <a:lnTo>
                    <a:pt x="381744" y="571208"/>
                  </a:lnTo>
                  <a:cubicBezTo>
                    <a:pt x="286294" y="571208"/>
                    <a:pt x="524914" y="380708"/>
                    <a:pt x="286294" y="380708"/>
                  </a:cubicBezTo>
                  <a:cubicBezTo>
                    <a:pt x="47674" y="380708"/>
                    <a:pt x="286294" y="571208"/>
                    <a:pt x="190844" y="571208"/>
                  </a:cubicBezTo>
                  <a:lnTo>
                    <a:pt x="-56" y="571208"/>
                  </a:lnTo>
                  <a:lnTo>
                    <a:pt x="-56" y="380708"/>
                  </a:lnTo>
                  <a:cubicBezTo>
                    <a:pt x="-56" y="285458"/>
                    <a:pt x="190844" y="523583"/>
                    <a:pt x="190844" y="285458"/>
                  </a:cubicBezTo>
                  <a:cubicBezTo>
                    <a:pt x="190844" y="47333"/>
                    <a:pt x="-56" y="285458"/>
                    <a:pt x="-56" y="190208"/>
                  </a:cubicBezTo>
                  <a:lnTo>
                    <a:pt x="-56" y="-292"/>
                  </a:lnTo>
                  <a:close/>
                </a:path>
              </a:pathLst>
            </a:custGeom>
            <a:solidFill>
              <a:schemeClr val="accent4"/>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548" name="Google Shape;548;p37"/>
            <p:cNvSpPr/>
            <p:nvPr/>
          </p:nvSpPr>
          <p:spPr>
            <a:xfrm>
              <a:off x="0" y="1985034"/>
              <a:ext cx="1358786" cy="977879"/>
            </a:xfrm>
            <a:custGeom>
              <a:rect b="b" l="l" r="r" t="t"/>
              <a:pathLst>
                <a:path extrusionOk="0" h="922527" w="1232459">
                  <a:moveTo>
                    <a:pt x="2424" y="0"/>
                  </a:moveTo>
                  <a:lnTo>
                    <a:pt x="309933" y="0"/>
                  </a:lnTo>
                  <a:cubicBezTo>
                    <a:pt x="463687" y="0"/>
                    <a:pt x="79301" y="307509"/>
                    <a:pt x="463687" y="307509"/>
                  </a:cubicBezTo>
                  <a:cubicBezTo>
                    <a:pt x="848073" y="307509"/>
                    <a:pt x="463687" y="0"/>
                    <a:pt x="617441" y="0"/>
                  </a:cubicBezTo>
                  <a:lnTo>
                    <a:pt x="924950" y="0"/>
                  </a:lnTo>
                  <a:lnTo>
                    <a:pt x="924950" y="307509"/>
                  </a:lnTo>
                  <a:cubicBezTo>
                    <a:pt x="924950" y="461264"/>
                    <a:pt x="1232459" y="76878"/>
                    <a:pt x="1232459" y="461264"/>
                  </a:cubicBezTo>
                  <a:cubicBezTo>
                    <a:pt x="1232459" y="845649"/>
                    <a:pt x="924950" y="461264"/>
                    <a:pt x="924950" y="615018"/>
                  </a:cubicBezTo>
                  <a:lnTo>
                    <a:pt x="924950" y="922527"/>
                  </a:lnTo>
                  <a:lnTo>
                    <a:pt x="617441" y="922527"/>
                  </a:lnTo>
                  <a:cubicBezTo>
                    <a:pt x="463687" y="922527"/>
                    <a:pt x="848073" y="615018"/>
                    <a:pt x="463687" y="615018"/>
                  </a:cubicBezTo>
                  <a:cubicBezTo>
                    <a:pt x="79301" y="615018"/>
                    <a:pt x="463687" y="922527"/>
                    <a:pt x="309933" y="922527"/>
                  </a:cubicBezTo>
                  <a:lnTo>
                    <a:pt x="2424" y="922527"/>
                  </a:lnTo>
                  <a:lnTo>
                    <a:pt x="2424" y="615018"/>
                  </a:lnTo>
                  <a:lnTo>
                    <a:pt x="0" y="598985"/>
                  </a:lnTo>
                  <a:lnTo>
                    <a:pt x="0" y="323542"/>
                  </a:lnTo>
                  <a:lnTo>
                    <a:pt x="2424" y="307509"/>
                  </a:lnTo>
                  <a:close/>
                </a:path>
              </a:pathLst>
            </a:custGeom>
            <a:solidFill>
              <a:schemeClr val="accent2"/>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549" name="Google Shape;549;p37"/>
            <p:cNvSpPr/>
            <p:nvPr/>
          </p:nvSpPr>
          <p:spPr>
            <a:xfrm>
              <a:off x="1703756" y="26799"/>
              <a:ext cx="1695450" cy="977265"/>
            </a:xfrm>
            <a:custGeom>
              <a:rect b="b" l="l" r="r" t="t"/>
              <a:pathLst>
                <a:path extrusionOk="0" h="571500" w="952500">
                  <a:moveTo>
                    <a:pt x="190432" y="-111"/>
                  </a:moveTo>
                  <a:lnTo>
                    <a:pt x="761932" y="-111"/>
                  </a:lnTo>
                  <a:lnTo>
                    <a:pt x="761932" y="190389"/>
                  </a:lnTo>
                  <a:cubicBezTo>
                    <a:pt x="761932" y="285639"/>
                    <a:pt x="952432" y="47514"/>
                    <a:pt x="952432" y="285639"/>
                  </a:cubicBezTo>
                  <a:cubicBezTo>
                    <a:pt x="952432" y="523764"/>
                    <a:pt x="761932" y="285639"/>
                    <a:pt x="761932" y="380889"/>
                  </a:cubicBezTo>
                  <a:lnTo>
                    <a:pt x="761932" y="571389"/>
                  </a:lnTo>
                  <a:lnTo>
                    <a:pt x="571432" y="571389"/>
                  </a:lnTo>
                  <a:cubicBezTo>
                    <a:pt x="476182" y="571389"/>
                    <a:pt x="714307" y="380889"/>
                    <a:pt x="476182" y="380889"/>
                  </a:cubicBezTo>
                  <a:cubicBezTo>
                    <a:pt x="238057" y="380889"/>
                    <a:pt x="476182" y="571389"/>
                    <a:pt x="380932" y="571389"/>
                  </a:cubicBezTo>
                  <a:lnTo>
                    <a:pt x="190432" y="571389"/>
                  </a:lnTo>
                  <a:lnTo>
                    <a:pt x="190432" y="380889"/>
                  </a:lnTo>
                  <a:cubicBezTo>
                    <a:pt x="190432" y="285639"/>
                    <a:pt x="-68" y="523764"/>
                    <a:pt x="-68" y="285639"/>
                  </a:cubicBezTo>
                  <a:cubicBezTo>
                    <a:pt x="-68" y="47514"/>
                    <a:pt x="190432" y="285639"/>
                    <a:pt x="190432" y="190389"/>
                  </a:cubicBezTo>
                  <a:lnTo>
                    <a:pt x="190432" y="-111"/>
                  </a:lnTo>
                  <a:close/>
                </a:path>
              </a:pathLst>
            </a:custGeom>
            <a:solidFill>
              <a:schemeClr val="accent3"/>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550" name="Google Shape;550;p37"/>
            <p:cNvSpPr/>
            <p:nvPr/>
          </p:nvSpPr>
          <p:spPr>
            <a:xfrm flipH="1">
              <a:off x="6754781" y="20553"/>
              <a:ext cx="1359208" cy="977265"/>
            </a:xfrm>
            <a:custGeom>
              <a:rect b="b" l="l" r="r" t="t"/>
              <a:pathLst>
                <a:path extrusionOk="0" h="571500" w="763600">
                  <a:moveTo>
                    <a:pt x="-56" y="-292"/>
                  </a:moveTo>
                  <a:lnTo>
                    <a:pt x="572644" y="-292"/>
                  </a:lnTo>
                  <a:lnTo>
                    <a:pt x="572644" y="190208"/>
                  </a:lnTo>
                  <a:cubicBezTo>
                    <a:pt x="572644" y="285458"/>
                    <a:pt x="763544" y="47333"/>
                    <a:pt x="763544" y="285458"/>
                  </a:cubicBezTo>
                  <a:cubicBezTo>
                    <a:pt x="763544" y="523583"/>
                    <a:pt x="572644" y="285458"/>
                    <a:pt x="572644" y="380708"/>
                  </a:cubicBezTo>
                  <a:lnTo>
                    <a:pt x="572644" y="571208"/>
                  </a:lnTo>
                  <a:lnTo>
                    <a:pt x="381744" y="571208"/>
                  </a:lnTo>
                  <a:cubicBezTo>
                    <a:pt x="286294" y="571208"/>
                    <a:pt x="524914" y="380708"/>
                    <a:pt x="286294" y="380708"/>
                  </a:cubicBezTo>
                  <a:cubicBezTo>
                    <a:pt x="47674" y="380708"/>
                    <a:pt x="286294" y="571208"/>
                    <a:pt x="190844" y="571208"/>
                  </a:cubicBezTo>
                  <a:lnTo>
                    <a:pt x="-56" y="571208"/>
                  </a:lnTo>
                  <a:lnTo>
                    <a:pt x="-56" y="380708"/>
                  </a:lnTo>
                  <a:cubicBezTo>
                    <a:pt x="-56" y="285458"/>
                    <a:pt x="190844" y="523583"/>
                    <a:pt x="190844" y="285458"/>
                  </a:cubicBezTo>
                  <a:cubicBezTo>
                    <a:pt x="190844" y="47333"/>
                    <a:pt x="-56" y="285458"/>
                    <a:pt x="-56" y="190208"/>
                  </a:cubicBezTo>
                  <a:lnTo>
                    <a:pt x="-56" y="-292"/>
                  </a:lnTo>
                  <a:close/>
                </a:path>
              </a:pathLst>
            </a:custGeom>
            <a:solidFill>
              <a:schemeClr val="accent4"/>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551" name="Google Shape;551;p37"/>
            <p:cNvSpPr/>
            <p:nvPr/>
          </p:nvSpPr>
          <p:spPr>
            <a:xfrm rot="5400000">
              <a:off x="5926705" y="167433"/>
              <a:ext cx="1306407" cy="1017086"/>
            </a:xfrm>
            <a:custGeom>
              <a:rect b="b" l="l" r="r" t="t"/>
              <a:pathLst>
                <a:path extrusionOk="0" h="922527" w="1232459">
                  <a:moveTo>
                    <a:pt x="2424" y="0"/>
                  </a:moveTo>
                  <a:lnTo>
                    <a:pt x="309933" y="0"/>
                  </a:lnTo>
                  <a:cubicBezTo>
                    <a:pt x="463687" y="0"/>
                    <a:pt x="79301" y="307509"/>
                    <a:pt x="463687" y="307509"/>
                  </a:cubicBezTo>
                  <a:cubicBezTo>
                    <a:pt x="848073" y="307509"/>
                    <a:pt x="463687" y="0"/>
                    <a:pt x="617441" y="0"/>
                  </a:cubicBezTo>
                  <a:lnTo>
                    <a:pt x="924950" y="0"/>
                  </a:lnTo>
                  <a:lnTo>
                    <a:pt x="924950" y="307509"/>
                  </a:lnTo>
                  <a:cubicBezTo>
                    <a:pt x="924950" y="461264"/>
                    <a:pt x="1232459" y="76878"/>
                    <a:pt x="1232459" y="461264"/>
                  </a:cubicBezTo>
                  <a:cubicBezTo>
                    <a:pt x="1232459" y="845649"/>
                    <a:pt x="924950" y="461264"/>
                    <a:pt x="924950" y="615018"/>
                  </a:cubicBezTo>
                  <a:lnTo>
                    <a:pt x="924950" y="922527"/>
                  </a:lnTo>
                  <a:lnTo>
                    <a:pt x="617441" y="922527"/>
                  </a:lnTo>
                  <a:cubicBezTo>
                    <a:pt x="463687" y="922527"/>
                    <a:pt x="848073" y="615018"/>
                    <a:pt x="463687" y="615018"/>
                  </a:cubicBezTo>
                  <a:cubicBezTo>
                    <a:pt x="79301" y="615018"/>
                    <a:pt x="463687" y="922527"/>
                    <a:pt x="309933" y="922527"/>
                  </a:cubicBezTo>
                  <a:lnTo>
                    <a:pt x="2424" y="922527"/>
                  </a:lnTo>
                  <a:lnTo>
                    <a:pt x="2424" y="615018"/>
                  </a:lnTo>
                  <a:lnTo>
                    <a:pt x="0" y="598985"/>
                  </a:lnTo>
                  <a:lnTo>
                    <a:pt x="0" y="323542"/>
                  </a:lnTo>
                  <a:lnTo>
                    <a:pt x="2424" y="307509"/>
                  </a:lnTo>
                  <a:close/>
                </a:path>
              </a:pathLst>
            </a:custGeom>
            <a:solidFill>
              <a:schemeClr val="accent3"/>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552" name="Google Shape;552;p37"/>
            <p:cNvSpPr/>
            <p:nvPr/>
          </p:nvSpPr>
          <p:spPr>
            <a:xfrm>
              <a:off x="5080565" y="20553"/>
              <a:ext cx="1359208" cy="977265"/>
            </a:xfrm>
            <a:custGeom>
              <a:rect b="b" l="l" r="r" t="t"/>
              <a:pathLst>
                <a:path extrusionOk="0" h="571500" w="763600">
                  <a:moveTo>
                    <a:pt x="-56" y="-292"/>
                  </a:moveTo>
                  <a:lnTo>
                    <a:pt x="572644" y="-292"/>
                  </a:lnTo>
                  <a:lnTo>
                    <a:pt x="572644" y="190208"/>
                  </a:lnTo>
                  <a:cubicBezTo>
                    <a:pt x="572644" y="285458"/>
                    <a:pt x="763544" y="47333"/>
                    <a:pt x="763544" y="285458"/>
                  </a:cubicBezTo>
                  <a:cubicBezTo>
                    <a:pt x="763544" y="523583"/>
                    <a:pt x="572644" y="285458"/>
                    <a:pt x="572644" y="380708"/>
                  </a:cubicBezTo>
                  <a:lnTo>
                    <a:pt x="572644" y="571208"/>
                  </a:lnTo>
                  <a:lnTo>
                    <a:pt x="381744" y="571208"/>
                  </a:lnTo>
                  <a:cubicBezTo>
                    <a:pt x="286294" y="571208"/>
                    <a:pt x="524914" y="380708"/>
                    <a:pt x="286294" y="380708"/>
                  </a:cubicBezTo>
                  <a:cubicBezTo>
                    <a:pt x="47674" y="380708"/>
                    <a:pt x="286294" y="571208"/>
                    <a:pt x="190844" y="571208"/>
                  </a:cubicBezTo>
                  <a:lnTo>
                    <a:pt x="-56" y="571208"/>
                  </a:lnTo>
                  <a:lnTo>
                    <a:pt x="-56" y="380708"/>
                  </a:lnTo>
                  <a:cubicBezTo>
                    <a:pt x="-56" y="285458"/>
                    <a:pt x="190844" y="523583"/>
                    <a:pt x="190844" y="285458"/>
                  </a:cubicBezTo>
                  <a:cubicBezTo>
                    <a:pt x="190844" y="47333"/>
                    <a:pt x="-56" y="285458"/>
                    <a:pt x="-56" y="190208"/>
                  </a:cubicBezTo>
                  <a:lnTo>
                    <a:pt x="-56" y="-292"/>
                  </a:lnTo>
                  <a:close/>
                </a:path>
              </a:pathLst>
            </a:custGeom>
            <a:solidFill>
              <a:schemeClr val="accent2"/>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553" name="Google Shape;553;p37"/>
            <p:cNvSpPr/>
            <p:nvPr/>
          </p:nvSpPr>
          <p:spPr>
            <a:xfrm>
              <a:off x="3730186" y="29789"/>
              <a:ext cx="1695450" cy="977265"/>
            </a:xfrm>
            <a:custGeom>
              <a:rect b="b" l="l" r="r" t="t"/>
              <a:pathLst>
                <a:path extrusionOk="0" h="571500" w="952500">
                  <a:moveTo>
                    <a:pt x="190432" y="-111"/>
                  </a:moveTo>
                  <a:lnTo>
                    <a:pt x="761932" y="-111"/>
                  </a:lnTo>
                  <a:lnTo>
                    <a:pt x="761932" y="190389"/>
                  </a:lnTo>
                  <a:cubicBezTo>
                    <a:pt x="761932" y="285639"/>
                    <a:pt x="952432" y="47514"/>
                    <a:pt x="952432" y="285639"/>
                  </a:cubicBezTo>
                  <a:cubicBezTo>
                    <a:pt x="952432" y="523764"/>
                    <a:pt x="761932" y="285639"/>
                    <a:pt x="761932" y="380889"/>
                  </a:cubicBezTo>
                  <a:lnTo>
                    <a:pt x="761932" y="571389"/>
                  </a:lnTo>
                  <a:lnTo>
                    <a:pt x="571432" y="571389"/>
                  </a:lnTo>
                  <a:cubicBezTo>
                    <a:pt x="476182" y="571389"/>
                    <a:pt x="714307" y="380889"/>
                    <a:pt x="476182" y="380889"/>
                  </a:cubicBezTo>
                  <a:cubicBezTo>
                    <a:pt x="238057" y="380889"/>
                    <a:pt x="476182" y="571389"/>
                    <a:pt x="380932" y="571389"/>
                  </a:cubicBezTo>
                  <a:lnTo>
                    <a:pt x="190432" y="571389"/>
                  </a:lnTo>
                  <a:lnTo>
                    <a:pt x="190432" y="380889"/>
                  </a:lnTo>
                  <a:cubicBezTo>
                    <a:pt x="190432" y="285639"/>
                    <a:pt x="-68" y="523764"/>
                    <a:pt x="-68" y="285639"/>
                  </a:cubicBezTo>
                  <a:cubicBezTo>
                    <a:pt x="-68" y="47514"/>
                    <a:pt x="190432" y="285639"/>
                    <a:pt x="190432" y="190389"/>
                  </a:cubicBezTo>
                  <a:lnTo>
                    <a:pt x="190432" y="-111"/>
                  </a:lnTo>
                  <a:close/>
                </a:path>
              </a:pathLst>
            </a:custGeom>
            <a:solidFill>
              <a:schemeClr val="accent1"/>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554" name="Google Shape;554;p37"/>
            <p:cNvSpPr/>
            <p:nvPr/>
          </p:nvSpPr>
          <p:spPr>
            <a:xfrm rot="5400000">
              <a:off x="2914377" y="173681"/>
              <a:ext cx="1306407" cy="1017086"/>
            </a:xfrm>
            <a:custGeom>
              <a:rect b="b" l="l" r="r" t="t"/>
              <a:pathLst>
                <a:path extrusionOk="0" h="922527" w="1232459">
                  <a:moveTo>
                    <a:pt x="2424" y="0"/>
                  </a:moveTo>
                  <a:lnTo>
                    <a:pt x="309933" y="0"/>
                  </a:lnTo>
                  <a:cubicBezTo>
                    <a:pt x="463687" y="0"/>
                    <a:pt x="79301" y="307509"/>
                    <a:pt x="463687" y="307509"/>
                  </a:cubicBezTo>
                  <a:cubicBezTo>
                    <a:pt x="848073" y="307509"/>
                    <a:pt x="463687" y="0"/>
                    <a:pt x="617441" y="0"/>
                  </a:cubicBezTo>
                  <a:lnTo>
                    <a:pt x="924950" y="0"/>
                  </a:lnTo>
                  <a:lnTo>
                    <a:pt x="924950" y="307509"/>
                  </a:lnTo>
                  <a:cubicBezTo>
                    <a:pt x="924950" y="461264"/>
                    <a:pt x="1232459" y="76878"/>
                    <a:pt x="1232459" y="461264"/>
                  </a:cubicBezTo>
                  <a:cubicBezTo>
                    <a:pt x="1232459" y="845649"/>
                    <a:pt x="924950" y="461264"/>
                    <a:pt x="924950" y="615018"/>
                  </a:cubicBezTo>
                  <a:lnTo>
                    <a:pt x="924950" y="922527"/>
                  </a:lnTo>
                  <a:lnTo>
                    <a:pt x="617441" y="922527"/>
                  </a:lnTo>
                  <a:cubicBezTo>
                    <a:pt x="463687" y="922527"/>
                    <a:pt x="848073" y="615018"/>
                    <a:pt x="463687" y="615018"/>
                  </a:cubicBezTo>
                  <a:cubicBezTo>
                    <a:pt x="79301" y="615018"/>
                    <a:pt x="463687" y="922527"/>
                    <a:pt x="309933" y="922527"/>
                  </a:cubicBezTo>
                  <a:lnTo>
                    <a:pt x="2424" y="922527"/>
                  </a:lnTo>
                  <a:lnTo>
                    <a:pt x="2424" y="615018"/>
                  </a:lnTo>
                  <a:lnTo>
                    <a:pt x="0" y="598985"/>
                  </a:lnTo>
                  <a:lnTo>
                    <a:pt x="0" y="323542"/>
                  </a:lnTo>
                  <a:lnTo>
                    <a:pt x="2424" y="307509"/>
                  </a:lnTo>
                  <a:close/>
                </a:path>
              </a:pathLst>
            </a:custGeom>
            <a:solidFill>
              <a:schemeClr val="accent4"/>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555" name="Google Shape;555;p37"/>
            <p:cNvSpPr/>
            <p:nvPr/>
          </p:nvSpPr>
          <p:spPr>
            <a:xfrm>
              <a:off x="7780299" y="26799"/>
              <a:ext cx="1695450" cy="977265"/>
            </a:xfrm>
            <a:custGeom>
              <a:rect b="b" l="l" r="r" t="t"/>
              <a:pathLst>
                <a:path extrusionOk="0" h="571500" w="952500">
                  <a:moveTo>
                    <a:pt x="190432" y="-111"/>
                  </a:moveTo>
                  <a:lnTo>
                    <a:pt x="761932" y="-111"/>
                  </a:lnTo>
                  <a:lnTo>
                    <a:pt x="761932" y="190389"/>
                  </a:lnTo>
                  <a:cubicBezTo>
                    <a:pt x="761932" y="285639"/>
                    <a:pt x="952432" y="47514"/>
                    <a:pt x="952432" y="285639"/>
                  </a:cubicBezTo>
                  <a:cubicBezTo>
                    <a:pt x="952432" y="523764"/>
                    <a:pt x="761932" y="285639"/>
                    <a:pt x="761932" y="380889"/>
                  </a:cubicBezTo>
                  <a:lnTo>
                    <a:pt x="761932" y="571389"/>
                  </a:lnTo>
                  <a:lnTo>
                    <a:pt x="571432" y="571389"/>
                  </a:lnTo>
                  <a:cubicBezTo>
                    <a:pt x="476182" y="571389"/>
                    <a:pt x="714307" y="380889"/>
                    <a:pt x="476182" y="380889"/>
                  </a:cubicBezTo>
                  <a:cubicBezTo>
                    <a:pt x="238057" y="380889"/>
                    <a:pt x="476182" y="571389"/>
                    <a:pt x="380932" y="571389"/>
                  </a:cubicBezTo>
                  <a:lnTo>
                    <a:pt x="190432" y="571389"/>
                  </a:lnTo>
                  <a:lnTo>
                    <a:pt x="190432" y="380889"/>
                  </a:lnTo>
                  <a:cubicBezTo>
                    <a:pt x="190432" y="285639"/>
                    <a:pt x="-68" y="523764"/>
                    <a:pt x="-68" y="285639"/>
                  </a:cubicBezTo>
                  <a:cubicBezTo>
                    <a:pt x="-68" y="47514"/>
                    <a:pt x="190432" y="285639"/>
                    <a:pt x="190432" y="190389"/>
                  </a:cubicBezTo>
                  <a:lnTo>
                    <a:pt x="190432" y="-111"/>
                  </a:lnTo>
                  <a:close/>
                </a:path>
              </a:pathLst>
            </a:custGeom>
            <a:solidFill>
              <a:schemeClr val="accent1"/>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556" name="Google Shape;556;p37"/>
            <p:cNvSpPr/>
            <p:nvPr/>
          </p:nvSpPr>
          <p:spPr>
            <a:xfrm>
              <a:off x="9133042" y="26799"/>
              <a:ext cx="1020931" cy="977265"/>
            </a:xfrm>
            <a:custGeom>
              <a:rect b="b" l="l" r="r" t="t"/>
              <a:pathLst>
                <a:path extrusionOk="0" h="571500" w="573557">
                  <a:moveTo>
                    <a:pt x="-68" y="-111"/>
                  </a:moveTo>
                  <a:lnTo>
                    <a:pt x="573489" y="-111"/>
                  </a:lnTo>
                  <a:lnTo>
                    <a:pt x="573489" y="190389"/>
                  </a:lnTo>
                  <a:cubicBezTo>
                    <a:pt x="573489" y="285639"/>
                    <a:pt x="382303" y="47514"/>
                    <a:pt x="382303" y="285639"/>
                  </a:cubicBezTo>
                  <a:cubicBezTo>
                    <a:pt x="382303" y="523764"/>
                    <a:pt x="573489" y="285639"/>
                    <a:pt x="573489" y="380889"/>
                  </a:cubicBezTo>
                  <a:lnTo>
                    <a:pt x="573489" y="571389"/>
                  </a:lnTo>
                  <a:lnTo>
                    <a:pt x="382303" y="571389"/>
                  </a:lnTo>
                  <a:cubicBezTo>
                    <a:pt x="286710" y="571389"/>
                    <a:pt x="525693" y="380889"/>
                    <a:pt x="286710" y="380889"/>
                  </a:cubicBezTo>
                  <a:cubicBezTo>
                    <a:pt x="47728" y="380889"/>
                    <a:pt x="286710" y="571389"/>
                    <a:pt x="191118" y="571389"/>
                  </a:cubicBezTo>
                  <a:lnTo>
                    <a:pt x="-68" y="571389"/>
                  </a:lnTo>
                  <a:lnTo>
                    <a:pt x="-68" y="380889"/>
                  </a:lnTo>
                  <a:cubicBezTo>
                    <a:pt x="-68" y="285639"/>
                    <a:pt x="191118" y="523764"/>
                    <a:pt x="191118" y="285639"/>
                  </a:cubicBezTo>
                  <a:cubicBezTo>
                    <a:pt x="191118" y="47514"/>
                    <a:pt x="-68" y="285639"/>
                    <a:pt x="-68" y="190389"/>
                  </a:cubicBezTo>
                  <a:lnTo>
                    <a:pt x="-68" y="-111"/>
                  </a:lnTo>
                  <a:close/>
                </a:path>
              </a:pathLst>
            </a:custGeom>
            <a:solidFill>
              <a:schemeClr val="accent2"/>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557" name="Google Shape;557;p37"/>
            <p:cNvSpPr/>
            <p:nvPr/>
          </p:nvSpPr>
          <p:spPr>
            <a:xfrm flipH="1">
              <a:off x="10833214" y="1969044"/>
              <a:ext cx="1358786" cy="977879"/>
            </a:xfrm>
            <a:custGeom>
              <a:rect b="b" l="l" r="r" t="t"/>
              <a:pathLst>
                <a:path extrusionOk="0" h="922527" w="1232459">
                  <a:moveTo>
                    <a:pt x="2424" y="0"/>
                  </a:moveTo>
                  <a:lnTo>
                    <a:pt x="309933" y="0"/>
                  </a:lnTo>
                  <a:cubicBezTo>
                    <a:pt x="463687" y="0"/>
                    <a:pt x="79301" y="307509"/>
                    <a:pt x="463687" y="307509"/>
                  </a:cubicBezTo>
                  <a:cubicBezTo>
                    <a:pt x="848073" y="307509"/>
                    <a:pt x="463687" y="0"/>
                    <a:pt x="617441" y="0"/>
                  </a:cubicBezTo>
                  <a:lnTo>
                    <a:pt x="924950" y="0"/>
                  </a:lnTo>
                  <a:lnTo>
                    <a:pt x="924950" y="307509"/>
                  </a:lnTo>
                  <a:cubicBezTo>
                    <a:pt x="924950" y="461264"/>
                    <a:pt x="1232459" y="76878"/>
                    <a:pt x="1232459" y="461264"/>
                  </a:cubicBezTo>
                  <a:cubicBezTo>
                    <a:pt x="1232459" y="845649"/>
                    <a:pt x="924950" y="461264"/>
                    <a:pt x="924950" y="615018"/>
                  </a:cubicBezTo>
                  <a:lnTo>
                    <a:pt x="924950" y="922527"/>
                  </a:lnTo>
                  <a:lnTo>
                    <a:pt x="617441" y="922527"/>
                  </a:lnTo>
                  <a:cubicBezTo>
                    <a:pt x="463687" y="922527"/>
                    <a:pt x="848073" y="615018"/>
                    <a:pt x="463687" y="615018"/>
                  </a:cubicBezTo>
                  <a:cubicBezTo>
                    <a:pt x="79301" y="615018"/>
                    <a:pt x="463687" y="922527"/>
                    <a:pt x="309933" y="922527"/>
                  </a:cubicBezTo>
                  <a:lnTo>
                    <a:pt x="2424" y="922527"/>
                  </a:lnTo>
                  <a:lnTo>
                    <a:pt x="2424" y="615018"/>
                  </a:lnTo>
                  <a:lnTo>
                    <a:pt x="0" y="598985"/>
                  </a:lnTo>
                  <a:lnTo>
                    <a:pt x="0" y="323542"/>
                  </a:lnTo>
                  <a:lnTo>
                    <a:pt x="2424" y="307509"/>
                  </a:lnTo>
                  <a:close/>
                </a:path>
              </a:pathLst>
            </a:custGeom>
            <a:solidFill>
              <a:schemeClr val="accent3"/>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558" name="Google Shape;558;p37"/>
            <p:cNvSpPr/>
            <p:nvPr/>
          </p:nvSpPr>
          <p:spPr>
            <a:xfrm rot="5400000">
              <a:off x="11184507" y="8318"/>
              <a:ext cx="980782" cy="1017270"/>
            </a:xfrm>
            <a:custGeom>
              <a:rect b="b" l="l" r="r" t="t"/>
              <a:pathLst>
                <a:path extrusionOk="0" h="571500" w="573557">
                  <a:moveTo>
                    <a:pt x="-68" y="-111"/>
                  </a:moveTo>
                  <a:lnTo>
                    <a:pt x="573489" y="-111"/>
                  </a:lnTo>
                  <a:lnTo>
                    <a:pt x="573489" y="190389"/>
                  </a:lnTo>
                  <a:cubicBezTo>
                    <a:pt x="573489" y="285639"/>
                    <a:pt x="382303" y="47514"/>
                    <a:pt x="382303" y="285639"/>
                  </a:cubicBezTo>
                  <a:cubicBezTo>
                    <a:pt x="382303" y="523764"/>
                    <a:pt x="573489" y="285639"/>
                    <a:pt x="573489" y="380889"/>
                  </a:cubicBezTo>
                  <a:lnTo>
                    <a:pt x="573489" y="571389"/>
                  </a:lnTo>
                  <a:lnTo>
                    <a:pt x="382303" y="571389"/>
                  </a:lnTo>
                  <a:cubicBezTo>
                    <a:pt x="286710" y="571389"/>
                    <a:pt x="525693" y="380889"/>
                    <a:pt x="286710" y="380889"/>
                  </a:cubicBezTo>
                  <a:cubicBezTo>
                    <a:pt x="47728" y="380889"/>
                    <a:pt x="286710" y="571389"/>
                    <a:pt x="191118" y="571389"/>
                  </a:cubicBezTo>
                  <a:lnTo>
                    <a:pt x="-68" y="571389"/>
                  </a:lnTo>
                  <a:lnTo>
                    <a:pt x="-68" y="-111"/>
                  </a:lnTo>
                  <a:close/>
                </a:path>
              </a:pathLst>
            </a:custGeom>
            <a:solidFill>
              <a:schemeClr val="accent4"/>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559" name="Google Shape;559;p37"/>
            <p:cNvSpPr/>
            <p:nvPr/>
          </p:nvSpPr>
          <p:spPr>
            <a:xfrm flipH="1" rot="5400000">
              <a:off x="10860511" y="975147"/>
              <a:ext cx="1628775" cy="1017270"/>
            </a:xfrm>
            <a:custGeom>
              <a:rect b="b" l="l" r="r" t="t"/>
              <a:pathLst>
                <a:path extrusionOk="0" h="571500" w="952500">
                  <a:moveTo>
                    <a:pt x="190432" y="-111"/>
                  </a:moveTo>
                  <a:lnTo>
                    <a:pt x="761932" y="-111"/>
                  </a:lnTo>
                  <a:lnTo>
                    <a:pt x="761932" y="190389"/>
                  </a:lnTo>
                  <a:cubicBezTo>
                    <a:pt x="761932" y="285639"/>
                    <a:pt x="952432" y="47514"/>
                    <a:pt x="952432" y="285639"/>
                  </a:cubicBezTo>
                  <a:cubicBezTo>
                    <a:pt x="952432" y="523764"/>
                    <a:pt x="761932" y="285639"/>
                    <a:pt x="761932" y="380889"/>
                  </a:cubicBezTo>
                  <a:lnTo>
                    <a:pt x="761932" y="571389"/>
                  </a:lnTo>
                  <a:lnTo>
                    <a:pt x="571432" y="571389"/>
                  </a:lnTo>
                  <a:cubicBezTo>
                    <a:pt x="476182" y="571389"/>
                    <a:pt x="714307" y="380889"/>
                    <a:pt x="476182" y="380889"/>
                  </a:cubicBezTo>
                  <a:cubicBezTo>
                    <a:pt x="238057" y="380889"/>
                    <a:pt x="476182" y="571389"/>
                    <a:pt x="380932" y="571389"/>
                  </a:cubicBezTo>
                  <a:lnTo>
                    <a:pt x="190432" y="571389"/>
                  </a:lnTo>
                  <a:lnTo>
                    <a:pt x="190432" y="380889"/>
                  </a:lnTo>
                  <a:cubicBezTo>
                    <a:pt x="190432" y="285639"/>
                    <a:pt x="-68" y="523764"/>
                    <a:pt x="-68" y="285639"/>
                  </a:cubicBezTo>
                  <a:cubicBezTo>
                    <a:pt x="-68" y="47514"/>
                    <a:pt x="190432" y="285639"/>
                    <a:pt x="190432" y="190389"/>
                  </a:cubicBezTo>
                  <a:lnTo>
                    <a:pt x="190432" y="-111"/>
                  </a:lnTo>
                  <a:close/>
                </a:path>
              </a:pathLst>
            </a:custGeom>
            <a:solidFill>
              <a:schemeClr val="accent2"/>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560" name="Google Shape;560;p37"/>
            <p:cNvSpPr/>
            <p:nvPr/>
          </p:nvSpPr>
          <p:spPr>
            <a:xfrm>
              <a:off x="9813109" y="26563"/>
              <a:ext cx="1695450" cy="977265"/>
            </a:xfrm>
            <a:custGeom>
              <a:rect b="b" l="l" r="r" t="t"/>
              <a:pathLst>
                <a:path extrusionOk="0" h="571500" w="952500">
                  <a:moveTo>
                    <a:pt x="190432" y="-111"/>
                  </a:moveTo>
                  <a:lnTo>
                    <a:pt x="761932" y="-111"/>
                  </a:lnTo>
                  <a:lnTo>
                    <a:pt x="761932" y="190389"/>
                  </a:lnTo>
                  <a:cubicBezTo>
                    <a:pt x="761932" y="285639"/>
                    <a:pt x="952432" y="47514"/>
                    <a:pt x="952432" y="285639"/>
                  </a:cubicBezTo>
                  <a:cubicBezTo>
                    <a:pt x="952432" y="523764"/>
                    <a:pt x="761932" y="285639"/>
                    <a:pt x="761932" y="380889"/>
                  </a:cubicBezTo>
                  <a:lnTo>
                    <a:pt x="761932" y="571389"/>
                  </a:lnTo>
                  <a:lnTo>
                    <a:pt x="571432" y="571389"/>
                  </a:lnTo>
                  <a:cubicBezTo>
                    <a:pt x="476182" y="571389"/>
                    <a:pt x="714307" y="380889"/>
                    <a:pt x="476182" y="380889"/>
                  </a:cubicBezTo>
                  <a:cubicBezTo>
                    <a:pt x="238057" y="380889"/>
                    <a:pt x="476182" y="571389"/>
                    <a:pt x="380932" y="571389"/>
                  </a:cubicBezTo>
                  <a:lnTo>
                    <a:pt x="190432" y="571389"/>
                  </a:lnTo>
                  <a:lnTo>
                    <a:pt x="190432" y="380889"/>
                  </a:lnTo>
                  <a:cubicBezTo>
                    <a:pt x="190432" y="285639"/>
                    <a:pt x="-68" y="523764"/>
                    <a:pt x="-68" y="285639"/>
                  </a:cubicBezTo>
                  <a:cubicBezTo>
                    <a:pt x="-68" y="47514"/>
                    <a:pt x="190432" y="285639"/>
                    <a:pt x="190432" y="190389"/>
                  </a:cubicBezTo>
                  <a:lnTo>
                    <a:pt x="190432" y="-111"/>
                  </a:lnTo>
                  <a:close/>
                </a:path>
              </a:pathLst>
            </a:custGeom>
            <a:solidFill>
              <a:schemeClr val="accent3"/>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561" name="Google Shape;561;p37"/>
            <p:cNvSpPr/>
            <p:nvPr/>
          </p:nvSpPr>
          <p:spPr>
            <a:xfrm>
              <a:off x="9816929" y="664929"/>
              <a:ext cx="1695450" cy="1628775"/>
            </a:xfrm>
            <a:custGeom>
              <a:rect b="b" l="l" r="r" t="t"/>
              <a:pathLst>
                <a:path extrusionOk="0" h="952500" w="952500">
                  <a:moveTo>
                    <a:pt x="190444" y="190208"/>
                  </a:moveTo>
                  <a:lnTo>
                    <a:pt x="380944" y="190208"/>
                  </a:lnTo>
                  <a:cubicBezTo>
                    <a:pt x="476194" y="190208"/>
                    <a:pt x="238069" y="-292"/>
                    <a:pt x="476194" y="-292"/>
                  </a:cubicBezTo>
                  <a:cubicBezTo>
                    <a:pt x="714319" y="-292"/>
                    <a:pt x="476194" y="190208"/>
                    <a:pt x="571444" y="190208"/>
                  </a:cubicBezTo>
                  <a:lnTo>
                    <a:pt x="761944" y="190208"/>
                  </a:lnTo>
                  <a:lnTo>
                    <a:pt x="761944" y="380708"/>
                  </a:lnTo>
                  <a:cubicBezTo>
                    <a:pt x="761944" y="475958"/>
                    <a:pt x="952444" y="237833"/>
                    <a:pt x="952444" y="475958"/>
                  </a:cubicBezTo>
                  <a:cubicBezTo>
                    <a:pt x="952444" y="714083"/>
                    <a:pt x="761944" y="475958"/>
                    <a:pt x="761944" y="571208"/>
                  </a:cubicBezTo>
                  <a:lnTo>
                    <a:pt x="761944" y="761708"/>
                  </a:lnTo>
                  <a:lnTo>
                    <a:pt x="571444" y="761708"/>
                  </a:lnTo>
                  <a:cubicBezTo>
                    <a:pt x="476194" y="761708"/>
                    <a:pt x="714319" y="952208"/>
                    <a:pt x="476194" y="952208"/>
                  </a:cubicBezTo>
                  <a:cubicBezTo>
                    <a:pt x="238069" y="952208"/>
                    <a:pt x="476194" y="761708"/>
                    <a:pt x="380944" y="761708"/>
                  </a:cubicBezTo>
                  <a:lnTo>
                    <a:pt x="190444" y="761708"/>
                  </a:lnTo>
                  <a:lnTo>
                    <a:pt x="190444" y="571208"/>
                  </a:lnTo>
                  <a:cubicBezTo>
                    <a:pt x="190444" y="475958"/>
                    <a:pt x="-56" y="714083"/>
                    <a:pt x="-56" y="475958"/>
                  </a:cubicBezTo>
                  <a:cubicBezTo>
                    <a:pt x="-56" y="237833"/>
                    <a:pt x="190444" y="475958"/>
                    <a:pt x="190444" y="380708"/>
                  </a:cubicBezTo>
                  <a:lnTo>
                    <a:pt x="190444" y="190208"/>
                  </a:lnTo>
                  <a:close/>
                </a:path>
              </a:pathLst>
            </a:custGeom>
            <a:solidFill>
              <a:schemeClr val="accent1"/>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562" name="Google Shape;562;p37"/>
            <p:cNvSpPr/>
            <p:nvPr/>
          </p:nvSpPr>
          <p:spPr>
            <a:xfrm rot="-5400000">
              <a:off x="-298444" y="3910480"/>
              <a:ext cx="1628775" cy="1017270"/>
            </a:xfrm>
            <a:custGeom>
              <a:rect b="b" l="l" r="r" t="t"/>
              <a:pathLst>
                <a:path extrusionOk="0" h="571500" w="952500">
                  <a:moveTo>
                    <a:pt x="190432" y="-111"/>
                  </a:moveTo>
                  <a:lnTo>
                    <a:pt x="761932" y="-111"/>
                  </a:lnTo>
                  <a:lnTo>
                    <a:pt x="761932" y="190389"/>
                  </a:lnTo>
                  <a:cubicBezTo>
                    <a:pt x="761932" y="285639"/>
                    <a:pt x="952432" y="47514"/>
                    <a:pt x="952432" y="285639"/>
                  </a:cubicBezTo>
                  <a:cubicBezTo>
                    <a:pt x="952432" y="523764"/>
                    <a:pt x="761932" y="285639"/>
                    <a:pt x="761932" y="380889"/>
                  </a:cubicBezTo>
                  <a:lnTo>
                    <a:pt x="761932" y="571389"/>
                  </a:lnTo>
                  <a:lnTo>
                    <a:pt x="571432" y="571389"/>
                  </a:lnTo>
                  <a:cubicBezTo>
                    <a:pt x="476182" y="571389"/>
                    <a:pt x="714307" y="380889"/>
                    <a:pt x="476182" y="380889"/>
                  </a:cubicBezTo>
                  <a:cubicBezTo>
                    <a:pt x="238057" y="380889"/>
                    <a:pt x="476182" y="571389"/>
                    <a:pt x="380932" y="571389"/>
                  </a:cubicBezTo>
                  <a:lnTo>
                    <a:pt x="190432" y="571389"/>
                  </a:lnTo>
                  <a:lnTo>
                    <a:pt x="190432" y="380889"/>
                  </a:lnTo>
                  <a:cubicBezTo>
                    <a:pt x="190432" y="285639"/>
                    <a:pt x="-68" y="523764"/>
                    <a:pt x="-68" y="285639"/>
                  </a:cubicBezTo>
                  <a:cubicBezTo>
                    <a:pt x="-68" y="47514"/>
                    <a:pt x="190432" y="285639"/>
                    <a:pt x="190432" y="190389"/>
                  </a:cubicBezTo>
                  <a:lnTo>
                    <a:pt x="190432" y="-111"/>
                  </a:lnTo>
                  <a:close/>
                </a:path>
              </a:pathLst>
            </a:custGeom>
            <a:solidFill>
              <a:schemeClr val="accent1"/>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563" name="Google Shape;563;p37"/>
            <p:cNvSpPr/>
            <p:nvPr/>
          </p:nvSpPr>
          <p:spPr>
            <a:xfrm flipH="1" rot="5400000">
              <a:off x="10861670" y="3902957"/>
              <a:ext cx="1628775" cy="1017270"/>
            </a:xfrm>
            <a:custGeom>
              <a:rect b="b" l="l" r="r" t="t"/>
              <a:pathLst>
                <a:path extrusionOk="0" h="571500" w="952500">
                  <a:moveTo>
                    <a:pt x="190432" y="-111"/>
                  </a:moveTo>
                  <a:lnTo>
                    <a:pt x="761932" y="-111"/>
                  </a:lnTo>
                  <a:lnTo>
                    <a:pt x="761932" y="190389"/>
                  </a:lnTo>
                  <a:cubicBezTo>
                    <a:pt x="761932" y="285639"/>
                    <a:pt x="952432" y="47514"/>
                    <a:pt x="952432" y="285639"/>
                  </a:cubicBezTo>
                  <a:cubicBezTo>
                    <a:pt x="952432" y="523764"/>
                    <a:pt x="761932" y="285639"/>
                    <a:pt x="761932" y="380889"/>
                  </a:cubicBezTo>
                  <a:lnTo>
                    <a:pt x="761932" y="571389"/>
                  </a:lnTo>
                  <a:lnTo>
                    <a:pt x="571432" y="571389"/>
                  </a:lnTo>
                  <a:cubicBezTo>
                    <a:pt x="476182" y="571389"/>
                    <a:pt x="714307" y="380889"/>
                    <a:pt x="476182" y="380889"/>
                  </a:cubicBezTo>
                  <a:cubicBezTo>
                    <a:pt x="238057" y="380889"/>
                    <a:pt x="476182" y="571389"/>
                    <a:pt x="380932" y="571389"/>
                  </a:cubicBezTo>
                  <a:lnTo>
                    <a:pt x="190432" y="571389"/>
                  </a:lnTo>
                  <a:lnTo>
                    <a:pt x="190432" y="380889"/>
                  </a:lnTo>
                  <a:cubicBezTo>
                    <a:pt x="190432" y="285639"/>
                    <a:pt x="-68" y="523764"/>
                    <a:pt x="-68" y="285639"/>
                  </a:cubicBezTo>
                  <a:cubicBezTo>
                    <a:pt x="-68" y="47514"/>
                    <a:pt x="190432" y="285639"/>
                    <a:pt x="190432" y="190389"/>
                  </a:cubicBezTo>
                  <a:lnTo>
                    <a:pt x="190432" y="-111"/>
                  </a:lnTo>
                  <a:close/>
                </a:path>
              </a:pathLst>
            </a:custGeom>
            <a:solidFill>
              <a:schemeClr val="accent4"/>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564" name="Google Shape;564;p37"/>
            <p:cNvSpPr/>
            <p:nvPr/>
          </p:nvSpPr>
          <p:spPr>
            <a:xfrm rot="-5400000">
              <a:off x="-137735" y="2775566"/>
              <a:ext cx="1305756" cy="1017270"/>
            </a:xfrm>
            <a:custGeom>
              <a:rect b="b" l="l" r="r" t="t"/>
              <a:pathLst>
                <a:path extrusionOk="0" h="571500" w="763600">
                  <a:moveTo>
                    <a:pt x="-56" y="-292"/>
                  </a:moveTo>
                  <a:lnTo>
                    <a:pt x="572644" y="-292"/>
                  </a:lnTo>
                  <a:lnTo>
                    <a:pt x="572644" y="190208"/>
                  </a:lnTo>
                  <a:cubicBezTo>
                    <a:pt x="572644" y="285458"/>
                    <a:pt x="763544" y="47333"/>
                    <a:pt x="763544" y="285458"/>
                  </a:cubicBezTo>
                  <a:cubicBezTo>
                    <a:pt x="763544" y="523583"/>
                    <a:pt x="572644" y="285458"/>
                    <a:pt x="572644" y="380708"/>
                  </a:cubicBezTo>
                  <a:lnTo>
                    <a:pt x="572644" y="571208"/>
                  </a:lnTo>
                  <a:lnTo>
                    <a:pt x="381744" y="571208"/>
                  </a:lnTo>
                  <a:cubicBezTo>
                    <a:pt x="286294" y="571208"/>
                    <a:pt x="524914" y="380708"/>
                    <a:pt x="286294" y="380708"/>
                  </a:cubicBezTo>
                  <a:cubicBezTo>
                    <a:pt x="47674" y="380708"/>
                    <a:pt x="286294" y="571208"/>
                    <a:pt x="190844" y="571208"/>
                  </a:cubicBezTo>
                  <a:lnTo>
                    <a:pt x="-56" y="571208"/>
                  </a:lnTo>
                  <a:lnTo>
                    <a:pt x="-56" y="380708"/>
                  </a:lnTo>
                  <a:cubicBezTo>
                    <a:pt x="-56" y="285458"/>
                    <a:pt x="190844" y="523583"/>
                    <a:pt x="190844" y="285458"/>
                  </a:cubicBezTo>
                  <a:cubicBezTo>
                    <a:pt x="190844" y="47333"/>
                    <a:pt x="-56" y="285458"/>
                    <a:pt x="-56" y="190208"/>
                  </a:cubicBezTo>
                  <a:lnTo>
                    <a:pt x="-56" y="-292"/>
                  </a:lnTo>
                  <a:close/>
                </a:path>
              </a:pathLst>
            </a:custGeom>
            <a:solidFill>
              <a:schemeClr val="accent3"/>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565" name="Google Shape;565;p37"/>
            <p:cNvSpPr/>
            <p:nvPr/>
          </p:nvSpPr>
          <p:spPr>
            <a:xfrm flipH="1" rot="5400000">
              <a:off x="11022020" y="2759575"/>
              <a:ext cx="1305756" cy="1017270"/>
            </a:xfrm>
            <a:custGeom>
              <a:rect b="b" l="l" r="r" t="t"/>
              <a:pathLst>
                <a:path extrusionOk="0" h="571500" w="763600">
                  <a:moveTo>
                    <a:pt x="-56" y="-292"/>
                  </a:moveTo>
                  <a:lnTo>
                    <a:pt x="572644" y="-292"/>
                  </a:lnTo>
                  <a:lnTo>
                    <a:pt x="572644" y="190208"/>
                  </a:lnTo>
                  <a:cubicBezTo>
                    <a:pt x="572644" y="285458"/>
                    <a:pt x="763544" y="47333"/>
                    <a:pt x="763544" y="285458"/>
                  </a:cubicBezTo>
                  <a:cubicBezTo>
                    <a:pt x="763544" y="523583"/>
                    <a:pt x="572644" y="285458"/>
                    <a:pt x="572644" y="380708"/>
                  </a:cubicBezTo>
                  <a:lnTo>
                    <a:pt x="572644" y="571208"/>
                  </a:lnTo>
                  <a:lnTo>
                    <a:pt x="381744" y="571208"/>
                  </a:lnTo>
                  <a:cubicBezTo>
                    <a:pt x="286294" y="571208"/>
                    <a:pt x="524914" y="380708"/>
                    <a:pt x="286294" y="380708"/>
                  </a:cubicBezTo>
                  <a:cubicBezTo>
                    <a:pt x="47674" y="380708"/>
                    <a:pt x="286294" y="571208"/>
                    <a:pt x="190844" y="571208"/>
                  </a:cubicBezTo>
                  <a:lnTo>
                    <a:pt x="-56" y="571208"/>
                  </a:lnTo>
                  <a:lnTo>
                    <a:pt x="-56" y="380708"/>
                  </a:lnTo>
                  <a:cubicBezTo>
                    <a:pt x="-56" y="285458"/>
                    <a:pt x="190844" y="523583"/>
                    <a:pt x="190844" y="285458"/>
                  </a:cubicBezTo>
                  <a:cubicBezTo>
                    <a:pt x="190844" y="47333"/>
                    <a:pt x="-56" y="285458"/>
                    <a:pt x="-56" y="190208"/>
                  </a:cubicBezTo>
                  <a:lnTo>
                    <a:pt x="-56" y="-292"/>
                  </a:lnTo>
                  <a:close/>
                </a:path>
              </a:pathLst>
            </a:custGeom>
            <a:solidFill>
              <a:schemeClr val="accent1"/>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grpSp>
      <p:sp>
        <p:nvSpPr>
          <p:cNvPr id="566" name="Google Shape;566;p37"/>
          <p:cNvSpPr txBox="1"/>
          <p:nvPr>
            <p:ph type="title"/>
          </p:nvPr>
        </p:nvSpPr>
        <p:spPr>
          <a:xfrm>
            <a:off x="3195150" y="228600"/>
            <a:ext cx="7178700" cy="7752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sz="5000"/>
              <a:t>MAE Graph for Age</a:t>
            </a:r>
            <a:r>
              <a:rPr lang="en" sz="5000"/>
              <a:t> :</a:t>
            </a:r>
            <a:endParaRPr sz="5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38"/>
          <p:cNvSpPr txBox="1"/>
          <p:nvPr>
            <p:ph type="title"/>
          </p:nvPr>
        </p:nvSpPr>
        <p:spPr>
          <a:xfrm>
            <a:off x="578075" y="1749725"/>
            <a:ext cx="11062200" cy="35133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sz="4500"/>
              <a:t>Three facial data samples undergo evaluation for gender and age prediction, displaying original and predicted gender and age alongside the images for visual reference.</a:t>
            </a:r>
            <a:endParaRPr sz="4500"/>
          </a:p>
        </p:txBody>
      </p:sp>
      <p:grpSp>
        <p:nvGrpSpPr>
          <p:cNvPr id="572" name="Google Shape;572;p38"/>
          <p:cNvGrpSpPr/>
          <p:nvPr/>
        </p:nvGrpSpPr>
        <p:grpSpPr>
          <a:xfrm rot="10800000">
            <a:off x="5477077" y="358126"/>
            <a:ext cx="1237846" cy="872004"/>
            <a:chOff x="621403" y="597265"/>
            <a:chExt cx="1588204" cy="1118814"/>
          </a:xfrm>
        </p:grpSpPr>
        <p:sp>
          <p:nvSpPr>
            <p:cNvPr id="573" name="Google Shape;573;p38"/>
            <p:cNvSpPr/>
            <p:nvPr/>
          </p:nvSpPr>
          <p:spPr>
            <a:xfrm>
              <a:off x="1448058" y="597265"/>
              <a:ext cx="761549" cy="1118814"/>
            </a:xfrm>
            <a:custGeom>
              <a:rect b="b" l="l" r="r" t="t"/>
              <a:pathLst>
                <a:path extrusionOk="0" h="1118814" w="761549">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solidFill>
              <a:schemeClr val="accent1"/>
            </a:solidFill>
            <a:ln cap="flat" cmpd="sng" w="2857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74" name="Google Shape;574;p38"/>
            <p:cNvSpPr/>
            <p:nvPr/>
          </p:nvSpPr>
          <p:spPr>
            <a:xfrm>
              <a:off x="621403" y="597265"/>
              <a:ext cx="761549" cy="1118814"/>
            </a:xfrm>
            <a:custGeom>
              <a:rect b="b" l="l" r="r" t="t"/>
              <a:pathLst>
                <a:path extrusionOk="0" h="1118814" w="761549">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solidFill>
              <a:schemeClr val="accent1"/>
            </a:solidFill>
            <a:ln cap="flat" cmpd="sng" w="2857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39"/>
          <p:cNvSpPr txBox="1"/>
          <p:nvPr>
            <p:ph type="title"/>
          </p:nvPr>
        </p:nvSpPr>
        <p:spPr>
          <a:xfrm>
            <a:off x="2088600" y="663675"/>
            <a:ext cx="8013300" cy="763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Results &amp; Discussion?</a:t>
            </a:r>
            <a:endParaRPr/>
          </a:p>
        </p:txBody>
      </p:sp>
      <p:sp>
        <p:nvSpPr>
          <p:cNvPr id="580" name="Google Shape;580;p39"/>
          <p:cNvSpPr txBox="1"/>
          <p:nvPr>
            <p:ph idx="5" type="subTitle"/>
          </p:nvPr>
        </p:nvSpPr>
        <p:spPr>
          <a:xfrm>
            <a:off x="2088607" y="1800281"/>
            <a:ext cx="8013300" cy="6069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solidFill>
                  <a:schemeClr val="accent2"/>
                </a:solidFill>
              </a:rPr>
              <a:t>Accuracy and MAE.</a:t>
            </a:r>
            <a:endParaRPr>
              <a:solidFill>
                <a:schemeClr val="accent2"/>
              </a:solidFill>
            </a:endParaRPr>
          </a:p>
        </p:txBody>
      </p:sp>
      <p:sp>
        <p:nvSpPr>
          <p:cNvPr id="581" name="Google Shape;581;p39"/>
          <p:cNvSpPr txBox="1"/>
          <p:nvPr>
            <p:ph idx="3" type="body"/>
          </p:nvPr>
        </p:nvSpPr>
        <p:spPr>
          <a:xfrm>
            <a:off x="2088600" y="3450690"/>
            <a:ext cx="8013300" cy="9234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The model consistently improves gender prediction accuracy and age prediction MAE over training epochs, indicating effective feature learning from facial images.</a:t>
            </a:r>
            <a:endParaRPr/>
          </a:p>
          <a:p>
            <a:pPr indent="0" lvl="0" marL="0" rtl="0" algn="ctr">
              <a:spcBef>
                <a:spcPts val="2100"/>
              </a:spcBef>
              <a:spcAft>
                <a:spcPts val="0"/>
              </a:spcAft>
              <a:buNone/>
            </a:pPr>
            <a:r>
              <a:t/>
            </a:r>
            <a:endParaRPr/>
          </a:p>
          <a:p>
            <a:pPr indent="0" lvl="0" marL="0" rtl="0" algn="ctr">
              <a:spcBef>
                <a:spcPts val="2100"/>
              </a:spcBef>
              <a:spcAft>
                <a:spcPts val="2100"/>
              </a:spcAft>
              <a:buNone/>
            </a:pPr>
            <a:r>
              <a:t/>
            </a:r>
            <a:endParaRPr/>
          </a:p>
        </p:txBody>
      </p:sp>
      <p:sp>
        <p:nvSpPr>
          <p:cNvPr id="582" name="Google Shape;582;p39"/>
          <p:cNvSpPr txBox="1"/>
          <p:nvPr>
            <p:ph idx="1" type="subTitle"/>
          </p:nvPr>
        </p:nvSpPr>
        <p:spPr>
          <a:xfrm>
            <a:off x="2088607" y="3024172"/>
            <a:ext cx="8013300" cy="6069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Model Performance</a:t>
            </a:r>
            <a:r>
              <a:rPr lang="en"/>
              <a:t>.</a:t>
            </a:r>
            <a:endParaRPr/>
          </a:p>
        </p:txBody>
      </p:sp>
      <p:sp>
        <p:nvSpPr>
          <p:cNvPr id="583" name="Google Shape;583;p39"/>
          <p:cNvSpPr txBox="1"/>
          <p:nvPr>
            <p:ph idx="4" type="body"/>
          </p:nvPr>
        </p:nvSpPr>
        <p:spPr>
          <a:xfrm>
            <a:off x="2088600" y="4661350"/>
            <a:ext cx="8014800" cy="9234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Further optimization and exploring alternative approaches could enhance model performance.</a:t>
            </a:r>
            <a:endParaRPr/>
          </a:p>
        </p:txBody>
      </p:sp>
      <p:sp>
        <p:nvSpPr>
          <p:cNvPr id="584" name="Google Shape;584;p39"/>
          <p:cNvSpPr txBox="1"/>
          <p:nvPr>
            <p:ph idx="2" type="subTitle"/>
          </p:nvPr>
        </p:nvSpPr>
        <p:spPr>
          <a:xfrm>
            <a:off x="2088607" y="4248063"/>
            <a:ext cx="8013300" cy="6069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Feature Consideration</a:t>
            </a:r>
            <a:r>
              <a:rPr lang="en"/>
              <a:t>.</a:t>
            </a:r>
            <a:endParaRPr/>
          </a:p>
        </p:txBody>
      </p:sp>
      <p:sp>
        <p:nvSpPr>
          <p:cNvPr id="585" name="Google Shape;585;p39"/>
          <p:cNvSpPr txBox="1"/>
          <p:nvPr>
            <p:ph idx="6" type="body"/>
          </p:nvPr>
        </p:nvSpPr>
        <p:spPr>
          <a:xfrm>
            <a:off x="2088600" y="2238231"/>
            <a:ext cx="8013300" cy="9252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Gender prediction accuracy: 90%, MAE for age: 6.5, with a standard deviation of 4 for predicted age, indicating moderate accuracy.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40"/>
          <p:cNvSpPr txBox="1"/>
          <p:nvPr>
            <p:ph type="title"/>
          </p:nvPr>
        </p:nvSpPr>
        <p:spPr>
          <a:xfrm>
            <a:off x="972200" y="1867400"/>
            <a:ext cx="9919200" cy="1249500"/>
          </a:xfrm>
          <a:prstGeom prst="rect">
            <a:avLst/>
          </a:prstGeom>
        </p:spPr>
        <p:txBody>
          <a:bodyPr anchorCtr="0" anchor="b" bIns="121900" lIns="121900" spcFirstLastPara="1" rIns="121900" wrap="square" tIns="121900">
            <a:noAutofit/>
          </a:bodyPr>
          <a:lstStyle/>
          <a:p>
            <a:pPr indent="0" lvl="0" marL="0" rtl="0" algn="ctr">
              <a:spcBef>
                <a:spcPts val="0"/>
              </a:spcBef>
              <a:spcAft>
                <a:spcPts val="0"/>
              </a:spcAft>
              <a:buNone/>
            </a:pPr>
            <a:r>
              <a:rPr lang="en"/>
              <a:t>Real-world Applications</a:t>
            </a:r>
            <a:endParaRPr/>
          </a:p>
        </p:txBody>
      </p:sp>
      <p:sp>
        <p:nvSpPr>
          <p:cNvPr id="591" name="Google Shape;591;p40"/>
          <p:cNvSpPr txBox="1"/>
          <p:nvPr>
            <p:ph idx="1" type="subTitle"/>
          </p:nvPr>
        </p:nvSpPr>
        <p:spPr>
          <a:xfrm>
            <a:off x="2455500" y="3353100"/>
            <a:ext cx="7281000" cy="15432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The model's applications include facial recognition, demographic analysis, and personalized marketing, enabling targeted advertising and improved security.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3"/>
          <p:cNvSpPr txBox="1"/>
          <p:nvPr>
            <p:ph type="title"/>
          </p:nvPr>
        </p:nvSpPr>
        <p:spPr>
          <a:xfrm>
            <a:off x="3782900" y="1327550"/>
            <a:ext cx="5818200" cy="21282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a:t>Hello! we’re...</a:t>
            </a:r>
            <a:endParaRPr/>
          </a:p>
        </p:txBody>
      </p:sp>
      <p:sp>
        <p:nvSpPr>
          <p:cNvPr id="373" name="Google Shape;373;p23"/>
          <p:cNvSpPr txBox="1"/>
          <p:nvPr>
            <p:ph idx="1" type="body"/>
          </p:nvPr>
        </p:nvSpPr>
        <p:spPr>
          <a:xfrm>
            <a:off x="3695250" y="3915650"/>
            <a:ext cx="7782900" cy="21282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Here is where you introduce yourself.</a:t>
            </a:r>
            <a:endParaRPr/>
          </a:p>
          <a:p>
            <a:pPr indent="0" lvl="0" marL="0" rtl="0" algn="l">
              <a:spcBef>
                <a:spcPts val="2100"/>
              </a:spcBef>
              <a:spcAft>
                <a:spcPts val="2100"/>
              </a:spcAft>
              <a:buNone/>
            </a:pPr>
            <a:r>
              <a:rPr lang="en"/>
              <a:t>You can add your name, title and a little background. Right click the image and replace it with your own.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41"/>
          <p:cNvSpPr txBox="1"/>
          <p:nvPr>
            <p:ph type="title"/>
          </p:nvPr>
        </p:nvSpPr>
        <p:spPr>
          <a:xfrm>
            <a:off x="2045250" y="1008600"/>
            <a:ext cx="8101500" cy="48792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For Any Questions!</a:t>
            </a:r>
            <a:endParaRPr/>
          </a:p>
        </p:txBody>
      </p:sp>
      <p:sp>
        <p:nvSpPr>
          <p:cNvPr id="597" name="Google Shape;597;p41"/>
          <p:cNvSpPr txBox="1"/>
          <p:nvPr>
            <p:ph idx="4294967295" type="body"/>
          </p:nvPr>
        </p:nvSpPr>
        <p:spPr>
          <a:xfrm>
            <a:off x="2355475" y="5180675"/>
            <a:ext cx="8101500" cy="5679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sz="1100"/>
              <a:t>This is where you section ends. Duplicate this set of slides as many times you need to go over all your sections.</a:t>
            </a:r>
            <a:endParaRPr sz="11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42"/>
          <p:cNvSpPr txBox="1"/>
          <p:nvPr>
            <p:ph type="title"/>
          </p:nvPr>
        </p:nvSpPr>
        <p:spPr>
          <a:xfrm>
            <a:off x="2338616" y="2316575"/>
            <a:ext cx="7514700" cy="763500"/>
          </a:xfrm>
          <a:prstGeom prst="rect">
            <a:avLst/>
          </a:prstGeom>
        </p:spPr>
        <p:txBody>
          <a:bodyPr anchorCtr="0" anchor="b" bIns="121900" lIns="121900" spcFirstLastPara="1" rIns="121900" wrap="square" tIns="121900">
            <a:noAutofit/>
          </a:bodyPr>
          <a:lstStyle/>
          <a:p>
            <a:pPr indent="0" lvl="0" marL="0" rtl="0" algn="ctr">
              <a:spcBef>
                <a:spcPts val="0"/>
              </a:spcBef>
              <a:spcAft>
                <a:spcPts val="0"/>
              </a:spcAft>
              <a:buNone/>
            </a:pPr>
            <a:r>
              <a:rPr lang="en"/>
              <a:t>Thank you!</a:t>
            </a:r>
            <a:endParaRPr/>
          </a:p>
        </p:txBody>
      </p:sp>
      <p:sp>
        <p:nvSpPr>
          <p:cNvPr id="603" name="Google Shape;603;p42"/>
          <p:cNvSpPr txBox="1"/>
          <p:nvPr>
            <p:ph idx="1" type="subTitle"/>
          </p:nvPr>
        </p:nvSpPr>
        <p:spPr>
          <a:xfrm>
            <a:off x="2338616" y="2944625"/>
            <a:ext cx="7514700" cy="7179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Do you have any questions?</a:t>
            </a:r>
            <a:endParaRPr/>
          </a:p>
        </p:txBody>
      </p:sp>
      <p:sp>
        <p:nvSpPr>
          <p:cNvPr id="604" name="Google Shape;604;p42"/>
          <p:cNvSpPr/>
          <p:nvPr/>
        </p:nvSpPr>
        <p:spPr>
          <a:xfrm>
            <a:off x="5989940" y="4672003"/>
            <a:ext cx="181070" cy="392601"/>
          </a:xfrm>
          <a:custGeom>
            <a:rect b="b" l="l" r="r" t="t"/>
            <a:pathLst>
              <a:path extrusionOk="0" h="17146" w="7907">
                <a:moveTo>
                  <a:pt x="5538" y="0"/>
                </a:moveTo>
                <a:cubicBezTo>
                  <a:pt x="2969" y="0"/>
                  <a:pt x="1802" y="1134"/>
                  <a:pt x="1802" y="3303"/>
                </a:cubicBezTo>
                <a:lnTo>
                  <a:pt x="1802" y="5604"/>
                </a:lnTo>
                <a:lnTo>
                  <a:pt x="0" y="5604"/>
                </a:lnTo>
                <a:lnTo>
                  <a:pt x="0" y="8540"/>
                </a:lnTo>
                <a:lnTo>
                  <a:pt x="1802" y="8540"/>
                </a:lnTo>
                <a:lnTo>
                  <a:pt x="1802" y="17146"/>
                </a:lnTo>
                <a:lnTo>
                  <a:pt x="5238" y="17146"/>
                </a:lnTo>
                <a:lnTo>
                  <a:pt x="5238" y="8473"/>
                </a:lnTo>
                <a:lnTo>
                  <a:pt x="7673" y="8473"/>
                </a:lnTo>
                <a:lnTo>
                  <a:pt x="7906" y="5604"/>
                </a:lnTo>
                <a:lnTo>
                  <a:pt x="5238" y="5604"/>
                </a:lnTo>
                <a:lnTo>
                  <a:pt x="5238" y="3936"/>
                </a:lnTo>
                <a:cubicBezTo>
                  <a:pt x="5238" y="3269"/>
                  <a:pt x="5404" y="3002"/>
                  <a:pt x="6038" y="3002"/>
                </a:cubicBezTo>
                <a:lnTo>
                  <a:pt x="7906" y="3002"/>
                </a:lnTo>
                <a:lnTo>
                  <a:pt x="790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05" name="Google Shape;605;p42"/>
          <p:cNvGrpSpPr/>
          <p:nvPr/>
        </p:nvGrpSpPr>
        <p:grpSpPr>
          <a:xfrm>
            <a:off x="6523043" y="4662351"/>
            <a:ext cx="411849" cy="411917"/>
            <a:chOff x="5162200" y="4097750"/>
            <a:chExt cx="338385" cy="338414"/>
          </a:xfrm>
        </p:grpSpPr>
        <p:sp>
          <p:nvSpPr>
            <p:cNvPr id="606" name="Google Shape;606;p42"/>
            <p:cNvSpPr/>
            <p:nvPr/>
          </p:nvSpPr>
          <p:spPr>
            <a:xfrm>
              <a:off x="5162200" y="4097750"/>
              <a:ext cx="338385" cy="338414"/>
            </a:xfrm>
            <a:custGeom>
              <a:rect b="b" l="l" r="r" t="t"/>
              <a:pathLst>
                <a:path extrusionOk="0" h="11843" w="11842">
                  <a:moveTo>
                    <a:pt x="5938" y="1068"/>
                  </a:moveTo>
                  <a:cubicBezTo>
                    <a:pt x="7505" y="1068"/>
                    <a:pt x="7706" y="1068"/>
                    <a:pt x="8339" y="1101"/>
                  </a:cubicBezTo>
                  <a:cubicBezTo>
                    <a:pt x="8906" y="1135"/>
                    <a:pt x="9207" y="1201"/>
                    <a:pt x="9440" y="1301"/>
                  </a:cubicBezTo>
                  <a:cubicBezTo>
                    <a:pt x="9707" y="1401"/>
                    <a:pt x="9907" y="1535"/>
                    <a:pt x="10107" y="1735"/>
                  </a:cubicBezTo>
                  <a:cubicBezTo>
                    <a:pt x="10307" y="1935"/>
                    <a:pt x="10441" y="2135"/>
                    <a:pt x="10541" y="2435"/>
                  </a:cubicBezTo>
                  <a:cubicBezTo>
                    <a:pt x="10641" y="2636"/>
                    <a:pt x="10741" y="2936"/>
                    <a:pt x="10741" y="3536"/>
                  </a:cubicBezTo>
                  <a:cubicBezTo>
                    <a:pt x="10774" y="4137"/>
                    <a:pt x="10774" y="4337"/>
                    <a:pt x="10774" y="5905"/>
                  </a:cubicBezTo>
                  <a:cubicBezTo>
                    <a:pt x="10774" y="7506"/>
                    <a:pt x="10774" y="7706"/>
                    <a:pt x="10741" y="8306"/>
                  </a:cubicBezTo>
                  <a:cubicBezTo>
                    <a:pt x="10741" y="8907"/>
                    <a:pt x="10641" y="9207"/>
                    <a:pt x="10541" y="9407"/>
                  </a:cubicBezTo>
                  <a:cubicBezTo>
                    <a:pt x="10441" y="9707"/>
                    <a:pt x="10307" y="9907"/>
                    <a:pt x="10107" y="10108"/>
                  </a:cubicBezTo>
                  <a:cubicBezTo>
                    <a:pt x="9907" y="10308"/>
                    <a:pt x="9707" y="10441"/>
                    <a:pt x="9440" y="10541"/>
                  </a:cubicBezTo>
                  <a:cubicBezTo>
                    <a:pt x="9207" y="10608"/>
                    <a:pt x="8906" y="10708"/>
                    <a:pt x="8339" y="10741"/>
                  </a:cubicBezTo>
                  <a:cubicBezTo>
                    <a:pt x="7706" y="10775"/>
                    <a:pt x="7505" y="10775"/>
                    <a:pt x="5938" y="10775"/>
                  </a:cubicBezTo>
                  <a:cubicBezTo>
                    <a:pt x="4337" y="10775"/>
                    <a:pt x="4170" y="10775"/>
                    <a:pt x="3536" y="10741"/>
                  </a:cubicBezTo>
                  <a:cubicBezTo>
                    <a:pt x="2969" y="10708"/>
                    <a:pt x="2635" y="10608"/>
                    <a:pt x="2435" y="10541"/>
                  </a:cubicBezTo>
                  <a:cubicBezTo>
                    <a:pt x="2168" y="10441"/>
                    <a:pt x="1968" y="10308"/>
                    <a:pt x="1735" y="10108"/>
                  </a:cubicBezTo>
                  <a:cubicBezTo>
                    <a:pt x="1535" y="9874"/>
                    <a:pt x="1401" y="9674"/>
                    <a:pt x="1301" y="9407"/>
                  </a:cubicBezTo>
                  <a:cubicBezTo>
                    <a:pt x="1234" y="9207"/>
                    <a:pt x="1134" y="8907"/>
                    <a:pt x="1101" y="8306"/>
                  </a:cubicBezTo>
                  <a:cubicBezTo>
                    <a:pt x="1068" y="7706"/>
                    <a:pt x="1068" y="7506"/>
                    <a:pt x="1068" y="5905"/>
                  </a:cubicBezTo>
                  <a:cubicBezTo>
                    <a:pt x="1068" y="4337"/>
                    <a:pt x="1068" y="4137"/>
                    <a:pt x="1101" y="3536"/>
                  </a:cubicBezTo>
                  <a:cubicBezTo>
                    <a:pt x="1134" y="2936"/>
                    <a:pt x="1234" y="2636"/>
                    <a:pt x="1301" y="2435"/>
                  </a:cubicBezTo>
                  <a:cubicBezTo>
                    <a:pt x="1401" y="2135"/>
                    <a:pt x="1535" y="1935"/>
                    <a:pt x="1735" y="1735"/>
                  </a:cubicBezTo>
                  <a:cubicBezTo>
                    <a:pt x="1968" y="1535"/>
                    <a:pt x="2168" y="1401"/>
                    <a:pt x="2435" y="1301"/>
                  </a:cubicBezTo>
                  <a:cubicBezTo>
                    <a:pt x="2635" y="1235"/>
                    <a:pt x="2969" y="1135"/>
                    <a:pt x="3536" y="1101"/>
                  </a:cubicBezTo>
                  <a:cubicBezTo>
                    <a:pt x="4170" y="1068"/>
                    <a:pt x="4337" y="1068"/>
                    <a:pt x="5938" y="1068"/>
                  </a:cubicBezTo>
                  <a:close/>
                  <a:moveTo>
                    <a:pt x="5938" y="0"/>
                  </a:moveTo>
                  <a:cubicBezTo>
                    <a:pt x="4337" y="0"/>
                    <a:pt x="4103" y="0"/>
                    <a:pt x="3503" y="34"/>
                  </a:cubicBezTo>
                  <a:cubicBezTo>
                    <a:pt x="2869" y="67"/>
                    <a:pt x="2435" y="167"/>
                    <a:pt x="2035" y="301"/>
                  </a:cubicBezTo>
                  <a:cubicBezTo>
                    <a:pt x="1668" y="467"/>
                    <a:pt x="1334" y="668"/>
                    <a:pt x="1001" y="1001"/>
                  </a:cubicBezTo>
                  <a:cubicBezTo>
                    <a:pt x="667" y="1335"/>
                    <a:pt x="467" y="1635"/>
                    <a:pt x="300" y="2035"/>
                  </a:cubicBezTo>
                  <a:cubicBezTo>
                    <a:pt x="167" y="2402"/>
                    <a:pt x="67" y="2836"/>
                    <a:pt x="33" y="3470"/>
                  </a:cubicBezTo>
                  <a:cubicBezTo>
                    <a:pt x="0" y="4103"/>
                    <a:pt x="0" y="4303"/>
                    <a:pt x="0" y="5938"/>
                  </a:cubicBezTo>
                  <a:cubicBezTo>
                    <a:pt x="0" y="7539"/>
                    <a:pt x="0" y="7739"/>
                    <a:pt x="33" y="8373"/>
                  </a:cubicBezTo>
                  <a:cubicBezTo>
                    <a:pt x="67" y="9007"/>
                    <a:pt x="167" y="9440"/>
                    <a:pt x="300" y="9807"/>
                  </a:cubicBezTo>
                  <a:cubicBezTo>
                    <a:pt x="467" y="10208"/>
                    <a:pt x="667" y="10541"/>
                    <a:pt x="1001" y="10841"/>
                  </a:cubicBezTo>
                  <a:cubicBezTo>
                    <a:pt x="1334" y="11175"/>
                    <a:pt x="1668" y="11375"/>
                    <a:pt x="2035" y="11542"/>
                  </a:cubicBezTo>
                  <a:cubicBezTo>
                    <a:pt x="2435" y="11675"/>
                    <a:pt x="2869" y="11775"/>
                    <a:pt x="3503" y="11809"/>
                  </a:cubicBezTo>
                  <a:cubicBezTo>
                    <a:pt x="4103" y="11842"/>
                    <a:pt x="4337" y="11842"/>
                    <a:pt x="5938" y="11842"/>
                  </a:cubicBezTo>
                  <a:cubicBezTo>
                    <a:pt x="7539" y="11842"/>
                    <a:pt x="7739" y="11842"/>
                    <a:pt x="8373" y="11809"/>
                  </a:cubicBezTo>
                  <a:cubicBezTo>
                    <a:pt x="9007" y="11775"/>
                    <a:pt x="9440" y="11675"/>
                    <a:pt x="9807" y="11542"/>
                  </a:cubicBezTo>
                  <a:cubicBezTo>
                    <a:pt x="10207" y="11375"/>
                    <a:pt x="10541" y="11175"/>
                    <a:pt x="10875" y="10841"/>
                  </a:cubicBezTo>
                  <a:cubicBezTo>
                    <a:pt x="11208" y="10508"/>
                    <a:pt x="11408" y="10208"/>
                    <a:pt x="11542" y="9807"/>
                  </a:cubicBezTo>
                  <a:cubicBezTo>
                    <a:pt x="11708" y="9440"/>
                    <a:pt x="11775" y="9007"/>
                    <a:pt x="11809" y="8373"/>
                  </a:cubicBezTo>
                  <a:cubicBezTo>
                    <a:pt x="11842" y="7739"/>
                    <a:pt x="11842" y="7539"/>
                    <a:pt x="11842" y="5938"/>
                  </a:cubicBezTo>
                  <a:cubicBezTo>
                    <a:pt x="11842" y="4303"/>
                    <a:pt x="11842" y="4103"/>
                    <a:pt x="11809" y="3470"/>
                  </a:cubicBezTo>
                  <a:cubicBezTo>
                    <a:pt x="11809" y="2836"/>
                    <a:pt x="11708" y="2402"/>
                    <a:pt x="11542" y="2035"/>
                  </a:cubicBezTo>
                  <a:cubicBezTo>
                    <a:pt x="11408" y="1668"/>
                    <a:pt x="11175" y="1301"/>
                    <a:pt x="10875" y="1001"/>
                  </a:cubicBezTo>
                  <a:cubicBezTo>
                    <a:pt x="10541" y="668"/>
                    <a:pt x="10207" y="467"/>
                    <a:pt x="9807" y="301"/>
                  </a:cubicBezTo>
                  <a:cubicBezTo>
                    <a:pt x="9440" y="167"/>
                    <a:pt x="9007" y="67"/>
                    <a:pt x="8373" y="34"/>
                  </a:cubicBezTo>
                  <a:cubicBezTo>
                    <a:pt x="7739" y="0"/>
                    <a:pt x="7539" y="0"/>
                    <a:pt x="593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42"/>
            <p:cNvSpPr/>
            <p:nvPr/>
          </p:nvSpPr>
          <p:spPr>
            <a:xfrm>
              <a:off x="5245127" y="4179731"/>
              <a:ext cx="173507" cy="174450"/>
            </a:xfrm>
            <a:custGeom>
              <a:rect b="b" l="l" r="r" t="t"/>
              <a:pathLst>
                <a:path extrusionOk="0" h="6105" w="6072">
                  <a:moveTo>
                    <a:pt x="3036" y="1068"/>
                  </a:moveTo>
                  <a:cubicBezTo>
                    <a:pt x="4136" y="1068"/>
                    <a:pt x="5004" y="1968"/>
                    <a:pt x="5004" y="3036"/>
                  </a:cubicBezTo>
                  <a:cubicBezTo>
                    <a:pt x="5004" y="4136"/>
                    <a:pt x="4136" y="5037"/>
                    <a:pt x="3036" y="5037"/>
                  </a:cubicBezTo>
                  <a:cubicBezTo>
                    <a:pt x="1935" y="5037"/>
                    <a:pt x="1068" y="4136"/>
                    <a:pt x="1068" y="3036"/>
                  </a:cubicBezTo>
                  <a:cubicBezTo>
                    <a:pt x="1068" y="1968"/>
                    <a:pt x="1935" y="1068"/>
                    <a:pt x="3036" y="1068"/>
                  </a:cubicBezTo>
                  <a:close/>
                  <a:moveTo>
                    <a:pt x="3036" y="0"/>
                  </a:moveTo>
                  <a:cubicBezTo>
                    <a:pt x="1334" y="0"/>
                    <a:pt x="0" y="1368"/>
                    <a:pt x="0" y="3036"/>
                  </a:cubicBezTo>
                  <a:cubicBezTo>
                    <a:pt x="0" y="4737"/>
                    <a:pt x="1334" y="6104"/>
                    <a:pt x="3036" y="6104"/>
                  </a:cubicBezTo>
                  <a:cubicBezTo>
                    <a:pt x="4704" y="6104"/>
                    <a:pt x="6071" y="4737"/>
                    <a:pt x="6071" y="3036"/>
                  </a:cubicBezTo>
                  <a:cubicBezTo>
                    <a:pt x="6071" y="1368"/>
                    <a:pt x="4704" y="0"/>
                    <a:pt x="303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42"/>
            <p:cNvSpPr/>
            <p:nvPr/>
          </p:nvSpPr>
          <p:spPr>
            <a:xfrm>
              <a:off x="5401436" y="4155900"/>
              <a:ext cx="41034" cy="41005"/>
            </a:xfrm>
            <a:custGeom>
              <a:rect b="b" l="l" r="r" t="t"/>
              <a:pathLst>
                <a:path extrusionOk="0" h="1435" w="1436">
                  <a:moveTo>
                    <a:pt x="735" y="0"/>
                  </a:moveTo>
                  <a:cubicBezTo>
                    <a:pt x="334" y="0"/>
                    <a:pt x="1" y="334"/>
                    <a:pt x="1" y="734"/>
                  </a:cubicBezTo>
                  <a:cubicBezTo>
                    <a:pt x="1" y="1101"/>
                    <a:pt x="334" y="1435"/>
                    <a:pt x="735" y="1435"/>
                  </a:cubicBezTo>
                  <a:cubicBezTo>
                    <a:pt x="1135" y="1435"/>
                    <a:pt x="1435" y="1101"/>
                    <a:pt x="1435" y="734"/>
                  </a:cubicBezTo>
                  <a:cubicBezTo>
                    <a:pt x="1435" y="334"/>
                    <a:pt x="1102" y="0"/>
                    <a:pt x="73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9" name="Google Shape;609;p42"/>
          <p:cNvSpPr/>
          <p:nvPr/>
        </p:nvSpPr>
        <p:spPr>
          <a:xfrm>
            <a:off x="5257050" y="4713386"/>
            <a:ext cx="380848" cy="309834"/>
          </a:xfrm>
          <a:custGeom>
            <a:rect b="b" l="l" r="r" t="t"/>
            <a:pathLst>
              <a:path extrusionOk="0" h="13378" w="16446">
                <a:moveTo>
                  <a:pt x="11375" y="1"/>
                </a:moveTo>
                <a:cubicBezTo>
                  <a:pt x="9207" y="1"/>
                  <a:pt x="7606" y="2036"/>
                  <a:pt x="8106" y="4137"/>
                </a:cubicBezTo>
                <a:cubicBezTo>
                  <a:pt x="5304" y="4004"/>
                  <a:pt x="2802" y="2669"/>
                  <a:pt x="1135" y="635"/>
                </a:cubicBezTo>
                <a:lnTo>
                  <a:pt x="1135" y="635"/>
                </a:lnTo>
                <a:cubicBezTo>
                  <a:pt x="267" y="2136"/>
                  <a:pt x="701" y="4137"/>
                  <a:pt x="2202" y="5138"/>
                </a:cubicBezTo>
                <a:cubicBezTo>
                  <a:pt x="1635" y="5104"/>
                  <a:pt x="1135" y="4971"/>
                  <a:pt x="668" y="4704"/>
                </a:cubicBezTo>
                <a:lnTo>
                  <a:pt x="668" y="4704"/>
                </a:lnTo>
                <a:cubicBezTo>
                  <a:pt x="634" y="6272"/>
                  <a:pt x="1735" y="7740"/>
                  <a:pt x="3370" y="8040"/>
                </a:cubicBezTo>
                <a:cubicBezTo>
                  <a:pt x="3087" y="8121"/>
                  <a:pt x="2780" y="8165"/>
                  <a:pt x="2463" y="8165"/>
                </a:cubicBezTo>
                <a:cubicBezTo>
                  <a:pt x="2256" y="8165"/>
                  <a:pt x="2046" y="8146"/>
                  <a:pt x="1835" y="8107"/>
                </a:cubicBezTo>
                <a:lnTo>
                  <a:pt x="1835" y="8107"/>
                </a:lnTo>
                <a:cubicBezTo>
                  <a:pt x="2269" y="9441"/>
                  <a:pt x="3503" y="10408"/>
                  <a:pt x="5004" y="10442"/>
                </a:cubicBezTo>
                <a:cubicBezTo>
                  <a:pt x="3785" y="11406"/>
                  <a:pt x="2325" y="11888"/>
                  <a:pt x="808" y="11888"/>
                </a:cubicBezTo>
                <a:cubicBezTo>
                  <a:pt x="540" y="11888"/>
                  <a:pt x="271" y="11873"/>
                  <a:pt x="0" y="11843"/>
                </a:cubicBezTo>
                <a:lnTo>
                  <a:pt x="0" y="11843"/>
                </a:lnTo>
                <a:cubicBezTo>
                  <a:pt x="1502" y="12810"/>
                  <a:pt x="3269" y="13377"/>
                  <a:pt x="5171" y="13377"/>
                </a:cubicBezTo>
                <a:cubicBezTo>
                  <a:pt x="11442" y="13377"/>
                  <a:pt x="14978" y="8073"/>
                  <a:pt x="14744" y="3337"/>
                </a:cubicBezTo>
                <a:cubicBezTo>
                  <a:pt x="15411" y="2870"/>
                  <a:pt x="15979" y="2269"/>
                  <a:pt x="16446" y="1602"/>
                </a:cubicBezTo>
                <a:lnTo>
                  <a:pt x="16446" y="1602"/>
                </a:lnTo>
                <a:cubicBezTo>
                  <a:pt x="15812" y="1869"/>
                  <a:pt x="15178" y="2036"/>
                  <a:pt x="14511" y="2136"/>
                </a:cubicBezTo>
                <a:cubicBezTo>
                  <a:pt x="15178" y="1702"/>
                  <a:pt x="15712" y="1035"/>
                  <a:pt x="15979" y="268"/>
                </a:cubicBezTo>
                <a:lnTo>
                  <a:pt x="15979" y="268"/>
                </a:lnTo>
                <a:cubicBezTo>
                  <a:pt x="15311" y="635"/>
                  <a:pt x="14611" y="935"/>
                  <a:pt x="13844" y="1068"/>
                </a:cubicBezTo>
                <a:cubicBezTo>
                  <a:pt x="13210" y="434"/>
                  <a:pt x="12343" y="1"/>
                  <a:pt x="1137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13" name="Shape 613"/>
        <p:cNvGrpSpPr/>
        <p:nvPr/>
      </p:nvGrpSpPr>
      <p:grpSpPr>
        <a:xfrm>
          <a:off x="0" y="0"/>
          <a:ext cx="0" cy="0"/>
          <a:chOff x="0" y="0"/>
          <a:chExt cx="0" cy="0"/>
        </a:xfrm>
      </p:grpSpPr>
      <p:sp>
        <p:nvSpPr>
          <p:cNvPr id="614" name="Google Shape;614;p43"/>
          <p:cNvSpPr/>
          <p:nvPr/>
        </p:nvSpPr>
        <p:spPr>
          <a:xfrm flipH="1" rot="5400000">
            <a:off x="3894204" y="2744633"/>
            <a:ext cx="1360377" cy="1681361"/>
          </a:xfrm>
          <a:custGeom>
            <a:rect b="b" l="l" r="r" t="t"/>
            <a:pathLst>
              <a:path extrusionOk="0" h="955319" w="764257">
                <a:moveTo>
                  <a:pt x="191006" y="190770"/>
                </a:moveTo>
                <a:lnTo>
                  <a:pt x="382068" y="190770"/>
                </a:lnTo>
                <a:cubicBezTo>
                  <a:pt x="477604" y="190770"/>
                  <a:pt x="238764" y="-292"/>
                  <a:pt x="477604" y="-292"/>
                </a:cubicBezTo>
                <a:cubicBezTo>
                  <a:pt x="716433" y="-292"/>
                  <a:pt x="477604" y="190770"/>
                  <a:pt x="573139" y="190770"/>
                </a:cubicBezTo>
                <a:lnTo>
                  <a:pt x="764201" y="190770"/>
                </a:lnTo>
                <a:lnTo>
                  <a:pt x="764201" y="381832"/>
                </a:lnTo>
                <a:cubicBezTo>
                  <a:pt x="764201" y="477368"/>
                  <a:pt x="573139" y="238538"/>
                  <a:pt x="573139" y="477368"/>
                </a:cubicBezTo>
                <a:cubicBezTo>
                  <a:pt x="573139" y="716198"/>
                  <a:pt x="764201" y="477368"/>
                  <a:pt x="764201" y="572903"/>
                </a:cubicBezTo>
                <a:lnTo>
                  <a:pt x="764201" y="763966"/>
                </a:lnTo>
                <a:lnTo>
                  <a:pt x="573139" y="763966"/>
                </a:lnTo>
                <a:cubicBezTo>
                  <a:pt x="477604" y="763966"/>
                  <a:pt x="716443" y="955028"/>
                  <a:pt x="477604" y="955028"/>
                </a:cubicBezTo>
                <a:cubicBezTo>
                  <a:pt x="238774" y="955028"/>
                  <a:pt x="477604" y="763966"/>
                  <a:pt x="382068" y="763966"/>
                </a:cubicBezTo>
                <a:lnTo>
                  <a:pt x="191006" y="763966"/>
                </a:lnTo>
                <a:lnTo>
                  <a:pt x="191006" y="572903"/>
                </a:lnTo>
                <a:cubicBezTo>
                  <a:pt x="191006" y="477368"/>
                  <a:pt x="-56" y="716198"/>
                  <a:pt x="-56" y="477368"/>
                </a:cubicBezTo>
                <a:cubicBezTo>
                  <a:pt x="-56" y="238538"/>
                  <a:pt x="191006" y="477368"/>
                  <a:pt x="191006" y="381832"/>
                </a:cubicBezTo>
                <a:lnTo>
                  <a:pt x="191006" y="190770"/>
                </a:lnTo>
                <a:close/>
              </a:path>
            </a:pathLst>
          </a:custGeom>
          <a:solidFill>
            <a:schemeClr val="accent3"/>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615" name="Google Shape;615;p43"/>
          <p:cNvSpPr/>
          <p:nvPr/>
        </p:nvSpPr>
        <p:spPr>
          <a:xfrm>
            <a:off x="3066859" y="1984741"/>
            <a:ext cx="1357444" cy="977265"/>
          </a:xfrm>
          <a:custGeom>
            <a:rect b="b" l="l" r="r" t="t"/>
            <a:pathLst>
              <a:path extrusionOk="0" h="571500" w="762609">
                <a:moveTo>
                  <a:pt x="-54" y="-273"/>
                </a:moveTo>
                <a:lnTo>
                  <a:pt x="190599" y="-273"/>
                </a:lnTo>
                <a:cubicBezTo>
                  <a:pt x="285925" y="-273"/>
                  <a:pt x="47610" y="190227"/>
                  <a:pt x="285925" y="190227"/>
                </a:cubicBezTo>
                <a:cubicBezTo>
                  <a:pt x="524250" y="190227"/>
                  <a:pt x="285925" y="-273"/>
                  <a:pt x="381251" y="-273"/>
                </a:cubicBezTo>
                <a:lnTo>
                  <a:pt x="571904" y="-273"/>
                </a:lnTo>
                <a:lnTo>
                  <a:pt x="571904" y="190227"/>
                </a:lnTo>
                <a:cubicBezTo>
                  <a:pt x="571904" y="285477"/>
                  <a:pt x="762556" y="47352"/>
                  <a:pt x="762556" y="285477"/>
                </a:cubicBezTo>
                <a:cubicBezTo>
                  <a:pt x="762556" y="523602"/>
                  <a:pt x="571904" y="285477"/>
                  <a:pt x="571904" y="380727"/>
                </a:cubicBezTo>
                <a:lnTo>
                  <a:pt x="571904" y="571227"/>
                </a:lnTo>
                <a:lnTo>
                  <a:pt x="381251" y="571227"/>
                </a:lnTo>
                <a:cubicBezTo>
                  <a:pt x="285925" y="571227"/>
                  <a:pt x="524241" y="380727"/>
                  <a:pt x="285925" y="380727"/>
                </a:cubicBezTo>
                <a:cubicBezTo>
                  <a:pt x="47600" y="380727"/>
                  <a:pt x="285925" y="571227"/>
                  <a:pt x="190599" y="571227"/>
                </a:cubicBezTo>
                <a:lnTo>
                  <a:pt x="-54" y="571227"/>
                </a:lnTo>
                <a:lnTo>
                  <a:pt x="-54" y="380727"/>
                </a:lnTo>
                <a:cubicBezTo>
                  <a:pt x="-54" y="285477"/>
                  <a:pt x="190599" y="523602"/>
                  <a:pt x="190599" y="285477"/>
                </a:cubicBezTo>
                <a:cubicBezTo>
                  <a:pt x="190599" y="47352"/>
                  <a:pt x="-54" y="285477"/>
                  <a:pt x="-54" y="190227"/>
                </a:cubicBezTo>
                <a:lnTo>
                  <a:pt x="-54" y="-273"/>
                </a:lnTo>
                <a:close/>
              </a:path>
            </a:pathLst>
          </a:custGeom>
          <a:solidFill>
            <a:schemeClr val="accent3"/>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616" name="Google Shape;616;p43"/>
          <p:cNvSpPr/>
          <p:nvPr/>
        </p:nvSpPr>
        <p:spPr>
          <a:xfrm rot="-5400000">
            <a:off x="4754379" y="2916848"/>
            <a:ext cx="1628775" cy="1017270"/>
          </a:xfrm>
          <a:custGeom>
            <a:rect b="b" l="l" r="r" t="t"/>
            <a:pathLst>
              <a:path extrusionOk="0" h="571500" w="952500">
                <a:moveTo>
                  <a:pt x="190447" y="-273"/>
                </a:moveTo>
                <a:lnTo>
                  <a:pt x="380947" y="-273"/>
                </a:lnTo>
                <a:cubicBezTo>
                  <a:pt x="476197" y="-273"/>
                  <a:pt x="238072" y="190227"/>
                  <a:pt x="476197" y="190227"/>
                </a:cubicBezTo>
                <a:cubicBezTo>
                  <a:pt x="714322" y="190227"/>
                  <a:pt x="476197" y="-273"/>
                  <a:pt x="571447" y="-273"/>
                </a:cubicBezTo>
                <a:lnTo>
                  <a:pt x="761947" y="-273"/>
                </a:lnTo>
                <a:lnTo>
                  <a:pt x="761947" y="190227"/>
                </a:lnTo>
                <a:cubicBezTo>
                  <a:pt x="761947" y="285477"/>
                  <a:pt x="952447" y="47352"/>
                  <a:pt x="952447" y="285477"/>
                </a:cubicBezTo>
                <a:cubicBezTo>
                  <a:pt x="952447" y="523602"/>
                  <a:pt x="761947" y="285477"/>
                  <a:pt x="761947" y="380727"/>
                </a:cubicBezTo>
                <a:lnTo>
                  <a:pt x="761947" y="571227"/>
                </a:lnTo>
                <a:lnTo>
                  <a:pt x="571447" y="571227"/>
                </a:lnTo>
                <a:cubicBezTo>
                  <a:pt x="476197" y="571227"/>
                  <a:pt x="714322" y="380727"/>
                  <a:pt x="476197" y="380727"/>
                </a:cubicBezTo>
                <a:cubicBezTo>
                  <a:pt x="238072" y="380727"/>
                  <a:pt x="476197" y="571227"/>
                  <a:pt x="380947" y="571227"/>
                </a:cubicBezTo>
                <a:lnTo>
                  <a:pt x="190447" y="571227"/>
                </a:lnTo>
                <a:lnTo>
                  <a:pt x="190447" y="380727"/>
                </a:lnTo>
                <a:cubicBezTo>
                  <a:pt x="190447" y="285477"/>
                  <a:pt x="-54" y="523602"/>
                  <a:pt x="-54" y="285477"/>
                </a:cubicBezTo>
                <a:cubicBezTo>
                  <a:pt x="-54" y="47352"/>
                  <a:pt x="190447" y="285477"/>
                  <a:pt x="190447" y="190227"/>
                </a:cubicBezTo>
                <a:lnTo>
                  <a:pt x="190447" y="-273"/>
                </a:lnTo>
                <a:close/>
              </a:path>
            </a:pathLst>
          </a:custGeom>
          <a:solidFill>
            <a:schemeClr val="accent4"/>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617" name="Google Shape;617;p43"/>
          <p:cNvSpPr/>
          <p:nvPr/>
        </p:nvSpPr>
        <p:spPr>
          <a:xfrm>
            <a:off x="4778472" y="4859995"/>
            <a:ext cx="1628775" cy="1017270"/>
          </a:xfrm>
          <a:custGeom>
            <a:rect b="b" l="l" r="r" t="t"/>
            <a:pathLst>
              <a:path extrusionOk="0" h="571500" w="952500">
                <a:moveTo>
                  <a:pt x="190447" y="-273"/>
                </a:moveTo>
                <a:lnTo>
                  <a:pt x="380947" y="-273"/>
                </a:lnTo>
                <a:cubicBezTo>
                  <a:pt x="476197" y="-273"/>
                  <a:pt x="238072" y="190227"/>
                  <a:pt x="476197" y="190227"/>
                </a:cubicBezTo>
                <a:cubicBezTo>
                  <a:pt x="714322" y="190227"/>
                  <a:pt x="476197" y="-273"/>
                  <a:pt x="571447" y="-273"/>
                </a:cubicBezTo>
                <a:lnTo>
                  <a:pt x="761947" y="-273"/>
                </a:lnTo>
                <a:lnTo>
                  <a:pt x="761947" y="190227"/>
                </a:lnTo>
                <a:cubicBezTo>
                  <a:pt x="761947" y="285477"/>
                  <a:pt x="952447" y="47352"/>
                  <a:pt x="952447" y="285477"/>
                </a:cubicBezTo>
                <a:cubicBezTo>
                  <a:pt x="952447" y="523602"/>
                  <a:pt x="761947" y="285477"/>
                  <a:pt x="761947" y="380727"/>
                </a:cubicBezTo>
                <a:lnTo>
                  <a:pt x="761947" y="571227"/>
                </a:lnTo>
                <a:lnTo>
                  <a:pt x="571447" y="571227"/>
                </a:lnTo>
                <a:cubicBezTo>
                  <a:pt x="476197" y="571227"/>
                  <a:pt x="714322" y="380727"/>
                  <a:pt x="476197" y="380727"/>
                </a:cubicBezTo>
                <a:cubicBezTo>
                  <a:pt x="238072" y="380727"/>
                  <a:pt x="476197" y="571227"/>
                  <a:pt x="380947" y="571227"/>
                </a:cubicBezTo>
                <a:lnTo>
                  <a:pt x="190447" y="571227"/>
                </a:lnTo>
                <a:lnTo>
                  <a:pt x="190447" y="380727"/>
                </a:lnTo>
                <a:cubicBezTo>
                  <a:pt x="190447" y="285477"/>
                  <a:pt x="-54" y="523602"/>
                  <a:pt x="-54" y="285477"/>
                </a:cubicBezTo>
                <a:cubicBezTo>
                  <a:pt x="-54" y="47352"/>
                  <a:pt x="190447" y="285477"/>
                  <a:pt x="190447" y="190227"/>
                </a:cubicBezTo>
                <a:lnTo>
                  <a:pt x="190447" y="-273"/>
                </a:lnTo>
                <a:close/>
              </a:path>
            </a:pathLst>
          </a:custGeom>
          <a:solidFill>
            <a:schemeClr val="accent3"/>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618" name="Google Shape;618;p43"/>
          <p:cNvSpPr/>
          <p:nvPr/>
        </p:nvSpPr>
        <p:spPr>
          <a:xfrm rot="-5400000">
            <a:off x="4909777" y="3760625"/>
            <a:ext cx="1360377" cy="1633595"/>
          </a:xfrm>
          <a:custGeom>
            <a:rect b="b" l="l" r="r" t="t"/>
            <a:pathLst>
              <a:path extrusionOk="0" h="955319" w="764257">
                <a:moveTo>
                  <a:pt x="191006" y="190770"/>
                </a:moveTo>
                <a:lnTo>
                  <a:pt x="382068" y="190770"/>
                </a:lnTo>
                <a:cubicBezTo>
                  <a:pt x="477604" y="190770"/>
                  <a:pt x="238764" y="-292"/>
                  <a:pt x="477604" y="-292"/>
                </a:cubicBezTo>
                <a:cubicBezTo>
                  <a:pt x="716433" y="-292"/>
                  <a:pt x="477604" y="190770"/>
                  <a:pt x="573139" y="190770"/>
                </a:cubicBezTo>
                <a:lnTo>
                  <a:pt x="764201" y="190770"/>
                </a:lnTo>
                <a:lnTo>
                  <a:pt x="764201" y="381832"/>
                </a:lnTo>
                <a:cubicBezTo>
                  <a:pt x="764201" y="477368"/>
                  <a:pt x="573139" y="238538"/>
                  <a:pt x="573139" y="477368"/>
                </a:cubicBezTo>
                <a:cubicBezTo>
                  <a:pt x="573139" y="716198"/>
                  <a:pt x="764201" y="477368"/>
                  <a:pt x="764201" y="572903"/>
                </a:cubicBezTo>
                <a:lnTo>
                  <a:pt x="764201" y="763966"/>
                </a:lnTo>
                <a:lnTo>
                  <a:pt x="573139" y="763966"/>
                </a:lnTo>
                <a:cubicBezTo>
                  <a:pt x="477604" y="763966"/>
                  <a:pt x="716443" y="955028"/>
                  <a:pt x="477604" y="955028"/>
                </a:cubicBezTo>
                <a:cubicBezTo>
                  <a:pt x="238774" y="955028"/>
                  <a:pt x="477604" y="763966"/>
                  <a:pt x="382068" y="763966"/>
                </a:cubicBezTo>
                <a:lnTo>
                  <a:pt x="191006" y="763966"/>
                </a:lnTo>
                <a:lnTo>
                  <a:pt x="191006" y="572903"/>
                </a:lnTo>
                <a:cubicBezTo>
                  <a:pt x="191006" y="477368"/>
                  <a:pt x="-56" y="716198"/>
                  <a:pt x="-56" y="477368"/>
                </a:cubicBezTo>
                <a:cubicBezTo>
                  <a:pt x="-56" y="238538"/>
                  <a:pt x="191006" y="477368"/>
                  <a:pt x="191006" y="381832"/>
                </a:cubicBezTo>
                <a:lnTo>
                  <a:pt x="191006" y="190770"/>
                </a:lnTo>
                <a:close/>
              </a:path>
            </a:pathLst>
          </a:custGeom>
          <a:solidFill>
            <a:schemeClr val="accent2"/>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619" name="Google Shape;619;p43"/>
          <p:cNvSpPr/>
          <p:nvPr/>
        </p:nvSpPr>
        <p:spPr>
          <a:xfrm flipH="1">
            <a:off x="10112810" y="1888066"/>
            <a:ext cx="1139390" cy="1075267"/>
          </a:xfrm>
          <a:custGeom>
            <a:rect b="b" l="l" r="r" t="t"/>
            <a:pathLst>
              <a:path extrusionOk="0" h="1075267" w="1139390">
                <a:moveTo>
                  <a:pt x="1098700" y="0"/>
                </a:moveTo>
                <a:lnTo>
                  <a:pt x="1096183" y="0"/>
                </a:lnTo>
                <a:lnTo>
                  <a:pt x="1096183" y="78903"/>
                </a:lnTo>
                <a:lnTo>
                  <a:pt x="756996" y="78903"/>
                </a:lnTo>
                <a:cubicBezTo>
                  <a:pt x="587402" y="78903"/>
                  <a:pt x="1011386" y="404538"/>
                  <a:pt x="587402" y="404538"/>
                </a:cubicBezTo>
                <a:cubicBezTo>
                  <a:pt x="163417" y="404538"/>
                  <a:pt x="587402" y="78903"/>
                  <a:pt x="417808" y="78903"/>
                </a:cubicBezTo>
                <a:lnTo>
                  <a:pt x="86033" y="78903"/>
                </a:lnTo>
                <a:lnTo>
                  <a:pt x="86033" y="84583"/>
                </a:lnTo>
                <a:lnTo>
                  <a:pt x="80436" y="84583"/>
                </a:lnTo>
                <a:lnTo>
                  <a:pt x="80436" y="406613"/>
                </a:lnTo>
                <a:cubicBezTo>
                  <a:pt x="80436" y="569431"/>
                  <a:pt x="419624" y="162387"/>
                  <a:pt x="419624" y="569431"/>
                </a:cubicBezTo>
                <a:cubicBezTo>
                  <a:pt x="419624" y="976473"/>
                  <a:pt x="80436" y="569431"/>
                  <a:pt x="80436" y="732248"/>
                </a:cubicBezTo>
                <a:lnTo>
                  <a:pt x="80436" y="1057883"/>
                </a:lnTo>
                <a:lnTo>
                  <a:pt x="0" y="1057883"/>
                </a:lnTo>
                <a:lnTo>
                  <a:pt x="0" y="1062627"/>
                </a:lnTo>
                <a:lnTo>
                  <a:pt x="83751" y="1062627"/>
                </a:lnTo>
                <a:lnTo>
                  <a:pt x="83751" y="1075267"/>
                </a:lnTo>
                <a:lnTo>
                  <a:pt x="87087" y="1075267"/>
                </a:lnTo>
                <a:lnTo>
                  <a:pt x="87087" y="1032398"/>
                </a:lnTo>
                <a:lnTo>
                  <a:pt x="426275" y="1032398"/>
                </a:lnTo>
                <a:cubicBezTo>
                  <a:pt x="595869" y="1032398"/>
                  <a:pt x="171884" y="706763"/>
                  <a:pt x="595869" y="706763"/>
                </a:cubicBezTo>
                <a:cubicBezTo>
                  <a:pt x="1019853" y="706763"/>
                  <a:pt x="595869" y="1032398"/>
                  <a:pt x="765463" y="1032398"/>
                </a:cubicBezTo>
                <a:lnTo>
                  <a:pt x="1104650" y="1032398"/>
                </a:lnTo>
                <a:lnTo>
                  <a:pt x="1104650" y="1075267"/>
                </a:lnTo>
                <a:lnTo>
                  <a:pt x="1107167" y="1075267"/>
                </a:lnTo>
                <a:lnTo>
                  <a:pt x="1107167" y="1038822"/>
                </a:lnTo>
                <a:lnTo>
                  <a:pt x="1139390" y="1038822"/>
                </a:lnTo>
                <a:lnTo>
                  <a:pt x="1139390" y="750089"/>
                </a:lnTo>
                <a:cubicBezTo>
                  <a:pt x="1139390" y="580495"/>
                  <a:pt x="813756" y="1004480"/>
                  <a:pt x="813756" y="580495"/>
                </a:cubicBezTo>
                <a:cubicBezTo>
                  <a:pt x="813756" y="156511"/>
                  <a:pt x="1139390" y="580495"/>
                  <a:pt x="1139390" y="410902"/>
                </a:cubicBezTo>
                <a:lnTo>
                  <a:pt x="1139390" y="88226"/>
                </a:lnTo>
                <a:lnTo>
                  <a:pt x="1098700" y="88226"/>
                </a:lnTo>
                <a:lnTo>
                  <a:pt x="1098700" y="0"/>
                </a:lnTo>
                <a:close/>
              </a:path>
            </a:pathLst>
          </a:custGeom>
          <a:solidFill>
            <a:schemeClr val="accent4"/>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620" name="Google Shape;620;p43"/>
          <p:cNvSpPr/>
          <p:nvPr/>
        </p:nvSpPr>
        <p:spPr>
          <a:xfrm flipH="1" rot="5400000">
            <a:off x="10208529" y="3705814"/>
            <a:ext cx="1210734" cy="1402170"/>
          </a:xfrm>
          <a:custGeom>
            <a:rect b="b" l="l" r="r" t="t"/>
            <a:pathLst>
              <a:path extrusionOk="0" h="1402170" w="1210734">
                <a:moveTo>
                  <a:pt x="1105573" y="1369948"/>
                </a:moveTo>
                <a:lnTo>
                  <a:pt x="1114896" y="1358965"/>
                </a:lnTo>
                <a:lnTo>
                  <a:pt x="1114896" y="1019777"/>
                </a:lnTo>
                <a:cubicBezTo>
                  <a:pt x="1114896" y="850183"/>
                  <a:pt x="789261" y="1274168"/>
                  <a:pt x="789261" y="850183"/>
                </a:cubicBezTo>
                <a:cubicBezTo>
                  <a:pt x="789261" y="426199"/>
                  <a:pt x="1114896" y="850183"/>
                  <a:pt x="1114896" y="680590"/>
                </a:cubicBezTo>
                <a:lnTo>
                  <a:pt x="1114896" y="341402"/>
                </a:lnTo>
                <a:lnTo>
                  <a:pt x="1210734" y="341402"/>
                </a:lnTo>
                <a:lnTo>
                  <a:pt x="1210734" y="338065"/>
                </a:lnTo>
                <a:lnTo>
                  <a:pt x="1088711" y="338065"/>
                </a:lnTo>
                <a:lnTo>
                  <a:pt x="1088711" y="339188"/>
                </a:lnTo>
                <a:lnTo>
                  <a:pt x="763076" y="339188"/>
                </a:lnTo>
                <a:cubicBezTo>
                  <a:pt x="600259" y="339188"/>
                  <a:pt x="1007302" y="0"/>
                  <a:pt x="600259" y="0"/>
                </a:cubicBezTo>
                <a:cubicBezTo>
                  <a:pt x="193215" y="0"/>
                  <a:pt x="600259" y="339188"/>
                  <a:pt x="437441" y="339189"/>
                </a:cubicBezTo>
                <a:lnTo>
                  <a:pt x="118404" y="339189"/>
                </a:lnTo>
                <a:lnTo>
                  <a:pt x="118404" y="341260"/>
                </a:lnTo>
                <a:lnTo>
                  <a:pt x="110581" y="341260"/>
                </a:lnTo>
                <a:lnTo>
                  <a:pt x="110581" y="680029"/>
                </a:lnTo>
                <a:cubicBezTo>
                  <a:pt x="110581" y="849623"/>
                  <a:pt x="436216" y="425639"/>
                  <a:pt x="436216" y="849623"/>
                </a:cubicBezTo>
                <a:cubicBezTo>
                  <a:pt x="436216" y="1273608"/>
                  <a:pt x="110581" y="849623"/>
                  <a:pt x="110581" y="1019217"/>
                </a:cubicBezTo>
                <a:lnTo>
                  <a:pt x="110581" y="1358404"/>
                </a:lnTo>
                <a:lnTo>
                  <a:pt x="0" y="1358404"/>
                </a:lnTo>
                <a:lnTo>
                  <a:pt x="0" y="1364984"/>
                </a:lnTo>
                <a:lnTo>
                  <a:pt x="119069" y="1364984"/>
                </a:lnTo>
                <a:lnTo>
                  <a:pt x="119069" y="1402170"/>
                </a:lnTo>
                <a:lnTo>
                  <a:pt x="443711" y="1402170"/>
                </a:lnTo>
                <a:cubicBezTo>
                  <a:pt x="613305" y="1402170"/>
                  <a:pt x="189321" y="1076536"/>
                  <a:pt x="613305" y="1076535"/>
                </a:cubicBezTo>
                <a:cubicBezTo>
                  <a:pt x="1037290" y="1076535"/>
                  <a:pt x="613305" y="1402170"/>
                  <a:pt x="782899" y="1402170"/>
                </a:cubicBezTo>
                <a:lnTo>
                  <a:pt x="1105573" y="1402170"/>
                </a:lnTo>
                <a:lnTo>
                  <a:pt x="1105573" y="1369948"/>
                </a:lnTo>
                <a:close/>
              </a:path>
            </a:pathLst>
          </a:custGeom>
          <a:solidFill>
            <a:schemeClr val="accent3"/>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621" name="Google Shape;621;p43"/>
          <p:cNvSpPr/>
          <p:nvPr/>
        </p:nvSpPr>
        <p:spPr>
          <a:xfrm flipH="1">
            <a:off x="4033724" y="3801525"/>
            <a:ext cx="1061601" cy="1169353"/>
          </a:xfrm>
          <a:custGeom>
            <a:rect b="b" l="l" r="r" t="t"/>
            <a:pathLst>
              <a:path extrusionOk="0" h="1075267" w="1058954">
                <a:moveTo>
                  <a:pt x="1018264" y="0"/>
                </a:moveTo>
                <a:lnTo>
                  <a:pt x="1015747" y="0"/>
                </a:lnTo>
                <a:lnTo>
                  <a:pt x="1015747" y="78903"/>
                </a:lnTo>
                <a:lnTo>
                  <a:pt x="676560" y="78903"/>
                </a:lnTo>
                <a:cubicBezTo>
                  <a:pt x="506966" y="78903"/>
                  <a:pt x="930950" y="404538"/>
                  <a:pt x="506966" y="404538"/>
                </a:cubicBezTo>
                <a:cubicBezTo>
                  <a:pt x="82981" y="404538"/>
                  <a:pt x="506966" y="78903"/>
                  <a:pt x="337372" y="78903"/>
                </a:cubicBezTo>
                <a:lnTo>
                  <a:pt x="5597" y="78903"/>
                </a:lnTo>
                <a:lnTo>
                  <a:pt x="5597" y="84583"/>
                </a:lnTo>
                <a:lnTo>
                  <a:pt x="0" y="84583"/>
                </a:lnTo>
                <a:lnTo>
                  <a:pt x="0" y="406613"/>
                </a:lnTo>
                <a:cubicBezTo>
                  <a:pt x="0" y="569431"/>
                  <a:pt x="339188" y="162387"/>
                  <a:pt x="339188" y="569431"/>
                </a:cubicBezTo>
                <a:cubicBezTo>
                  <a:pt x="339188" y="976473"/>
                  <a:pt x="0" y="569431"/>
                  <a:pt x="0" y="732248"/>
                </a:cubicBezTo>
                <a:lnTo>
                  <a:pt x="0" y="1057883"/>
                </a:lnTo>
                <a:lnTo>
                  <a:pt x="6651" y="1032398"/>
                </a:lnTo>
                <a:lnTo>
                  <a:pt x="345839" y="1032398"/>
                </a:lnTo>
                <a:cubicBezTo>
                  <a:pt x="515433" y="1032398"/>
                  <a:pt x="91448" y="706763"/>
                  <a:pt x="515433" y="706763"/>
                </a:cubicBezTo>
                <a:cubicBezTo>
                  <a:pt x="939417" y="706763"/>
                  <a:pt x="515433" y="1032398"/>
                  <a:pt x="685027" y="1032398"/>
                </a:cubicBezTo>
                <a:lnTo>
                  <a:pt x="1024214" y="1032398"/>
                </a:lnTo>
                <a:lnTo>
                  <a:pt x="1024214" y="1075267"/>
                </a:lnTo>
                <a:lnTo>
                  <a:pt x="1026731" y="1075267"/>
                </a:lnTo>
                <a:lnTo>
                  <a:pt x="1026731" y="1038822"/>
                </a:lnTo>
                <a:lnTo>
                  <a:pt x="1058954" y="1038822"/>
                </a:lnTo>
                <a:lnTo>
                  <a:pt x="1058954" y="750089"/>
                </a:lnTo>
                <a:cubicBezTo>
                  <a:pt x="1058954" y="580495"/>
                  <a:pt x="733320" y="1004480"/>
                  <a:pt x="733320" y="580495"/>
                </a:cubicBezTo>
                <a:cubicBezTo>
                  <a:pt x="733320" y="156511"/>
                  <a:pt x="1058954" y="580495"/>
                  <a:pt x="1058954" y="410902"/>
                </a:cubicBezTo>
                <a:lnTo>
                  <a:pt x="1058954" y="88226"/>
                </a:lnTo>
                <a:lnTo>
                  <a:pt x="1018264" y="88226"/>
                </a:lnTo>
                <a:lnTo>
                  <a:pt x="1018264" y="0"/>
                </a:lnTo>
                <a:close/>
              </a:path>
            </a:pathLst>
          </a:custGeom>
          <a:solidFill>
            <a:schemeClr val="accent1"/>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622" name="Google Shape;622;p43"/>
          <p:cNvSpPr/>
          <p:nvPr/>
        </p:nvSpPr>
        <p:spPr>
          <a:xfrm>
            <a:off x="1707893" y="1984736"/>
            <a:ext cx="1695450" cy="977265"/>
          </a:xfrm>
          <a:custGeom>
            <a:rect b="b" l="l" r="r" t="t"/>
            <a:pathLst>
              <a:path extrusionOk="0" h="571500" w="952500">
                <a:moveTo>
                  <a:pt x="190447" y="-273"/>
                </a:moveTo>
                <a:lnTo>
                  <a:pt x="380947" y="-273"/>
                </a:lnTo>
                <a:cubicBezTo>
                  <a:pt x="476197" y="-273"/>
                  <a:pt x="238072" y="190227"/>
                  <a:pt x="476197" y="190227"/>
                </a:cubicBezTo>
                <a:cubicBezTo>
                  <a:pt x="714322" y="190227"/>
                  <a:pt x="476197" y="-273"/>
                  <a:pt x="571447" y="-273"/>
                </a:cubicBezTo>
                <a:lnTo>
                  <a:pt x="761947" y="-273"/>
                </a:lnTo>
                <a:lnTo>
                  <a:pt x="761947" y="190227"/>
                </a:lnTo>
                <a:cubicBezTo>
                  <a:pt x="761947" y="285477"/>
                  <a:pt x="952447" y="47352"/>
                  <a:pt x="952447" y="285477"/>
                </a:cubicBezTo>
                <a:cubicBezTo>
                  <a:pt x="952447" y="523602"/>
                  <a:pt x="761947" y="285477"/>
                  <a:pt x="761947" y="380727"/>
                </a:cubicBezTo>
                <a:lnTo>
                  <a:pt x="761947" y="571227"/>
                </a:lnTo>
                <a:lnTo>
                  <a:pt x="571447" y="571227"/>
                </a:lnTo>
                <a:cubicBezTo>
                  <a:pt x="476197" y="571227"/>
                  <a:pt x="714322" y="380727"/>
                  <a:pt x="476197" y="380727"/>
                </a:cubicBezTo>
                <a:cubicBezTo>
                  <a:pt x="238072" y="380727"/>
                  <a:pt x="476197" y="571227"/>
                  <a:pt x="380947" y="571227"/>
                </a:cubicBezTo>
                <a:lnTo>
                  <a:pt x="190447" y="571227"/>
                </a:lnTo>
                <a:lnTo>
                  <a:pt x="190447" y="380727"/>
                </a:lnTo>
                <a:cubicBezTo>
                  <a:pt x="190447" y="285477"/>
                  <a:pt x="-54" y="523602"/>
                  <a:pt x="-54" y="285477"/>
                </a:cubicBezTo>
                <a:cubicBezTo>
                  <a:pt x="-54" y="47352"/>
                  <a:pt x="190447" y="285477"/>
                  <a:pt x="190447" y="190227"/>
                </a:cubicBezTo>
                <a:lnTo>
                  <a:pt x="190447" y="-273"/>
                </a:lnTo>
                <a:close/>
              </a:path>
            </a:pathLst>
          </a:custGeom>
          <a:solidFill>
            <a:schemeClr val="accent4"/>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623" name="Google Shape;623;p43"/>
          <p:cNvSpPr/>
          <p:nvPr/>
        </p:nvSpPr>
        <p:spPr>
          <a:xfrm>
            <a:off x="4065768" y="1984864"/>
            <a:ext cx="1356901" cy="1303540"/>
          </a:xfrm>
          <a:custGeom>
            <a:rect b="b" l="l" r="r" t="t"/>
            <a:pathLst>
              <a:path extrusionOk="0" h="762304" w="762304">
                <a:moveTo>
                  <a:pt x="-54" y="-273"/>
                </a:moveTo>
                <a:lnTo>
                  <a:pt x="190523" y="-273"/>
                </a:lnTo>
                <a:cubicBezTo>
                  <a:pt x="285811" y="-273"/>
                  <a:pt x="47591" y="190303"/>
                  <a:pt x="285811" y="190303"/>
                </a:cubicBezTo>
                <a:cubicBezTo>
                  <a:pt x="524041" y="190303"/>
                  <a:pt x="285811" y="-273"/>
                  <a:pt x="381099" y="-273"/>
                </a:cubicBezTo>
                <a:lnTo>
                  <a:pt x="571675" y="-273"/>
                </a:lnTo>
                <a:lnTo>
                  <a:pt x="571675" y="190303"/>
                </a:lnTo>
                <a:cubicBezTo>
                  <a:pt x="571675" y="285591"/>
                  <a:pt x="762251" y="47370"/>
                  <a:pt x="762251" y="285591"/>
                </a:cubicBezTo>
                <a:cubicBezTo>
                  <a:pt x="762251" y="523820"/>
                  <a:pt x="571675" y="285591"/>
                  <a:pt x="571675" y="380879"/>
                </a:cubicBezTo>
                <a:lnTo>
                  <a:pt x="571675" y="571455"/>
                </a:lnTo>
                <a:lnTo>
                  <a:pt x="381099" y="571455"/>
                </a:lnTo>
                <a:cubicBezTo>
                  <a:pt x="285811" y="571455"/>
                  <a:pt x="524031" y="762031"/>
                  <a:pt x="285811" y="762031"/>
                </a:cubicBezTo>
                <a:cubicBezTo>
                  <a:pt x="47591" y="762031"/>
                  <a:pt x="285811" y="571455"/>
                  <a:pt x="190523" y="571455"/>
                </a:cubicBezTo>
                <a:lnTo>
                  <a:pt x="-54" y="571455"/>
                </a:lnTo>
                <a:lnTo>
                  <a:pt x="-54" y="380879"/>
                </a:lnTo>
                <a:cubicBezTo>
                  <a:pt x="-54" y="285591"/>
                  <a:pt x="190523" y="523811"/>
                  <a:pt x="190523" y="285591"/>
                </a:cubicBezTo>
                <a:cubicBezTo>
                  <a:pt x="190523" y="47361"/>
                  <a:pt x="-54" y="285591"/>
                  <a:pt x="-54" y="190303"/>
                </a:cubicBezTo>
                <a:lnTo>
                  <a:pt x="-54" y="-273"/>
                </a:lnTo>
                <a:close/>
              </a:path>
            </a:pathLst>
          </a:custGeom>
          <a:solidFill>
            <a:schemeClr val="accent2"/>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624" name="Google Shape;624;p43"/>
          <p:cNvSpPr/>
          <p:nvPr/>
        </p:nvSpPr>
        <p:spPr>
          <a:xfrm>
            <a:off x="1021399" y="1979405"/>
            <a:ext cx="1017270" cy="977265"/>
          </a:xfrm>
          <a:custGeom>
            <a:rect b="b" l="l" r="r" t="t"/>
            <a:pathLst>
              <a:path extrusionOk="0" h="571500" w="571500">
                <a:moveTo>
                  <a:pt x="-54" y="-273"/>
                </a:moveTo>
                <a:lnTo>
                  <a:pt x="190447" y="-273"/>
                </a:lnTo>
                <a:cubicBezTo>
                  <a:pt x="285697" y="-273"/>
                  <a:pt x="47572" y="190227"/>
                  <a:pt x="285697" y="190227"/>
                </a:cubicBezTo>
                <a:cubicBezTo>
                  <a:pt x="523822" y="190227"/>
                  <a:pt x="285697" y="-273"/>
                  <a:pt x="380947" y="-273"/>
                </a:cubicBezTo>
                <a:lnTo>
                  <a:pt x="571447" y="-273"/>
                </a:lnTo>
                <a:lnTo>
                  <a:pt x="571447" y="190227"/>
                </a:lnTo>
                <a:cubicBezTo>
                  <a:pt x="571447" y="285477"/>
                  <a:pt x="380947" y="47352"/>
                  <a:pt x="380947" y="285477"/>
                </a:cubicBezTo>
                <a:cubicBezTo>
                  <a:pt x="380947" y="523602"/>
                  <a:pt x="571447" y="285477"/>
                  <a:pt x="571447" y="380727"/>
                </a:cubicBezTo>
                <a:lnTo>
                  <a:pt x="571447" y="571227"/>
                </a:lnTo>
                <a:lnTo>
                  <a:pt x="380947" y="571227"/>
                </a:lnTo>
                <a:cubicBezTo>
                  <a:pt x="285697" y="571227"/>
                  <a:pt x="523822" y="380727"/>
                  <a:pt x="285697" y="380727"/>
                </a:cubicBezTo>
                <a:cubicBezTo>
                  <a:pt x="47572" y="380727"/>
                  <a:pt x="285697" y="571227"/>
                  <a:pt x="190447" y="571227"/>
                </a:cubicBezTo>
                <a:lnTo>
                  <a:pt x="-54" y="571227"/>
                </a:lnTo>
                <a:lnTo>
                  <a:pt x="-54" y="380727"/>
                </a:lnTo>
                <a:cubicBezTo>
                  <a:pt x="-54" y="285477"/>
                  <a:pt x="190447" y="523602"/>
                  <a:pt x="190447" y="285477"/>
                </a:cubicBezTo>
                <a:cubicBezTo>
                  <a:pt x="190447" y="47352"/>
                  <a:pt x="-54" y="285477"/>
                  <a:pt x="-54" y="190227"/>
                </a:cubicBezTo>
                <a:lnTo>
                  <a:pt x="-54" y="-273"/>
                </a:lnTo>
                <a:close/>
              </a:path>
            </a:pathLst>
          </a:custGeom>
          <a:solidFill>
            <a:schemeClr val="accent1"/>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625" name="Google Shape;625;p43"/>
          <p:cNvSpPr/>
          <p:nvPr/>
        </p:nvSpPr>
        <p:spPr>
          <a:xfrm>
            <a:off x="689865" y="681859"/>
            <a:ext cx="1695450" cy="1628775"/>
          </a:xfrm>
          <a:custGeom>
            <a:rect b="b" l="l" r="r" t="t"/>
            <a:pathLst>
              <a:path extrusionOk="0" h="952500" w="952500">
                <a:moveTo>
                  <a:pt x="190444" y="190208"/>
                </a:moveTo>
                <a:lnTo>
                  <a:pt x="380944" y="190208"/>
                </a:lnTo>
                <a:cubicBezTo>
                  <a:pt x="476194" y="190208"/>
                  <a:pt x="238069" y="-292"/>
                  <a:pt x="476194" y="-292"/>
                </a:cubicBezTo>
                <a:cubicBezTo>
                  <a:pt x="714319" y="-292"/>
                  <a:pt x="476194" y="190208"/>
                  <a:pt x="571444" y="190208"/>
                </a:cubicBezTo>
                <a:lnTo>
                  <a:pt x="761944" y="190208"/>
                </a:lnTo>
                <a:lnTo>
                  <a:pt x="761944" y="380708"/>
                </a:lnTo>
                <a:cubicBezTo>
                  <a:pt x="761944" y="475958"/>
                  <a:pt x="952444" y="237833"/>
                  <a:pt x="952444" y="475958"/>
                </a:cubicBezTo>
                <a:cubicBezTo>
                  <a:pt x="952444" y="714083"/>
                  <a:pt x="761944" y="475958"/>
                  <a:pt x="761944" y="571208"/>
                </a:cubicBezTo>
                <a:lnTo>
                  <a:pt x="761944" y="761708"/>
                </a:lnTo>
                <a:lnTo>
                  <a:pt x="571444" y="761708"/>
                </a:lnTo>
                <a:cubicBezTo>
                  <a:pt x="476194" y="761708"/>
                  <a:pt x="714319" y="952208"/>
                  <a:pt x="476194" y="952208"/>
                </a:cubicBezTo>
                <a:cubicBezTo>
                  <a:pt x="238069" y="952208"/>
                  <a:pt x="476194" y="761708"/>
                  <a:pt x="380944" y="761708"/>
                </a:cubicBezTo>
                <a:lnTo>
                  <a:pt x="190444" y="761708"/>
                </a:lnTo>
                <a:lnTo>
                  <a:pt x="190444" y="571208"/>
                </a:lnTo>
                <a:cubicBezTo>
                  <a:pt x="190444" y="475958"/>
                  <a:pt x="-56" y="714083"/>
                  <a:pt x="-56" y="475958"/>
                </a:cubicBezTo>
                <a:cubicBezTo>
                  <a:pt x="-56" y="237833"/>
                  <a:pt x="190444" y="475958"/>
                  <a:pt x="190444" y="380708"/>
                </a:cubicBezTo>
                <a:lnTo>
                  <a:pt x="190444" y="190208"/>
                </a:lnTo>
                <a:close/>
              </a:path>
            </a:pathLst>
          </a:custGeom>
          <a:solidFill>
            <a:schemeClr val="accent3"/>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626" name="Google Shape;626;p43"/>
          <p:cNvSpPr/>
          <p:nvPr/>
        </p:nvSpPr>
        <p:spPr>
          <a:xfrm rot="-5400000">
            <a:off x="-131228" y="5696488"/>
            <a:ext cx="1305756" cy="1017270"/>
          </a:xfrm>
          <a:custGeom>
            <a:rect b="b" l="l" r="r" t="t"/>
            <a:pathLst>
              <a:path extrusionOk="0" h="571500" w="763600">
                <a:moveTo>
                  <a:pt x="-56" y="-292"/>
                </a:moveTo>
                <a:lnTo>
                  <a:pt x="572644" y="-292"/>
                </a:lnTo>
                <a:lnTo>
                  <a:pt x="572644" y="190208"/>
                </a:lnTo>
                <a:cubicBezTo>
                  <a:pt x="572644" y="285458"/>
                  <a:pt x="763544" y="47333"/>
                  <a:pt x="763544" y="285458"/>
                </a:cubicBezTo>
                <a:cubicBezTo>
                  <a:pt x="763544" y="523583"/>
                  <a:pt x="572644" y="285458"/>
                  <a:pt x="572644" y="380708"/>
                </a:cubicBezTo>
                <a:lnTo>
                  <a:pt x="572644" y="571208"/>
                </a:lnTo>
                <a:lnTo>
                  <a:pt x="381744" y="571208"/>
                </a:lnTo>
                <a:cubicBezTo>
                  <a:pt x="286294" y="571208"/>
                  <a:pt x="524914" y="380708"/>
                  <a:pt x="286294" y="380708"/>
                </a:cubicBezTo>
                <a:cubicBezTo>
                  <a:pt x="47673" y="380708"/>
                  <a:pt x="286294" y="571208"/>
                  <a:pt x="190844" y="571208"/>
                </a:cubicBezTo>
                <a:lnTo>
                  <a:pt x="-56" y="571208"/>
                </a:lnTo>
                <a:lnTo>
                  <a:pt x="-56" y="-292"/>
                </a:lnTo>
                <a:close/>
              </a:path>
            </a:pathLst>
          </a:custGeom>
          <a:solidFill>
            <a:schemeClr val="accent2"/>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627" name="Google Shape;627;p43"/>
          <p:cNvSpPr/>
          <p:nvPr/>
        </p:nvSpPr>
        <p:spPr>
          <a:xfrm>
            <a:off x="1026285" y="26799"/>
            <a:ext cx="1020931" cy="977265"/>
          </a:xfrm>
          <a:custGeom>
            <a:rect b="b" l="l" r="r" t="t"/>
            <a:pathLst>
              <a:path extrusionOk="0" h="571500" w="573557">
                <a:moveTo>
                  <a:pt x="-68" y="-111"/>
                </a:moveTo>
                <a:lnTo>
                  <a:pt x="573489" y="-111"/>
                </a:lnTo>
                <a:lnTo>
                  <a:pt x="573489" y="190389"/>
                </a:lnTo>
                <a:cubicBezTo>
                  <a:pt x="573489" y="285639"/>
                  <a:pt x="382303" y="47514"/>
                  <a:pt x="382303" y="285639"/>
                </a:cubicBezTo>
                <a:cubicBezTo>
                  <a:pt x="382303" y="523764"/>
                  <a:pt x="573489" y="285639"/>
                  <a:pt x="573489" y="380889"/>
                </a:cubicBezTo>
                <a:lnTo>
                  <a:pt x="573489" y="571389"/>
                </a:lnTo>
                <a:lnTo>
                  <a:pt x="382303" y="571389"/>
                </a:lnTo>
                <a:cubicBezTo>
                  <a:pt x="286710" y="571389"/>
                  <a:pt x="525693" y="380889"/>
                  <a:pt x="286710" y="380889"/>
                </a:cubicBezTo>
                <a:cubicBezTo>
                  <a:pt x="47728" y="380889"/>
                  <a:pt x="286710" y="571389"/>
                  <a:pt x="191118" y="571389"/>
                </a:cubicBezTo>
                <a:lnTo>
                  <a:pt x="-68" y="571389"/>
                </a:lnTo>
                <a:lnTo>
                  <a:pt x="-68" y="380889"/>
                </a:lnTo>
                <a:cubicBezTo>
                  <a:pt x="-68" y="285639"/>
                  <a:pt x="191118" y="523764"/>
                  <a:pt x="191118" y="285639"/>
                </a:cubicBezTo>
                <a:cubicBezTo>
                  <a:pt x="191118" y="47514"/>
                  <a:pt x="-68" y="285639"/>
                  <a:pt x="-68" y="190389"/>
                </a:cubicBezTo>
                <a:lnTo>
                  <a:pt x="-68" y="-111"/>
                </a:lnTo>
                <a:close/>
              </a:path>
            </a:pathLst>
          </a:custGeom>
          <a:solidFill>
            <a:schemeClr val="accent2"/>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628" name="Google Shape;628;p43"/>
          <p:cNvSpPr/>
          <p:nvPr/>
        </p:nvSpPr>
        <p:spPr>
          <a:xfrm>
            <a:off x="6506" y="26799"/>
            <a:ext cx="1359021" cy="1305576"/>
          </a:xfrm>
          <a:custGeom>
            <a:rect b="b" l="l" r="r" t="t"/>
            <a:pathLst>
              <a:path extrusionOk="0" h="763495" w="763495">
                <a:moveTo>
                  <a:pt x="-68" y="-111"/>
                </a:moveTo>
                <a:lnTo>
                  <a:pt x="572556" y="-111"/>
                </a:lnTo>
                <a:lnTo>
                  <a:pt x="572556" y="190761"/>
                </a:lnTo>
                <a:cubicBezTo>
                  <a:pt x="572556" y="286201"/>
                  <a:pt x="763427" y="47609"/>
                  <a:pt x="763427" y="286201"/>
                </a:cubicBezTo>
                <a:cubicBezTo>
                  <a:pt x="763427" y="524793"/>
                  <a:pt x="572556" y="286201"/>
                  <a:pt x="572556" y="381642"/>
                </a:cubicBezTo>
                <a:lnTo>
                  <a:pt x="572556" y="572513"/>
                </a:lnTo>
                <a:lnTo>
                  <a:pt x="381684" y="572513"/>
                </a:lnTo>
                <a:cubicBezTo>
                  <a:pt x="286244" y="572513"/>
                  <a:pt x="524836" y="763385"/>
                  <a:pt x="286244" y="763385"/>
                </a:cubicBezTo>
                <a:cubicBezTo>
                  <a:pt x="47652" y="763385"/>
                  <a:pt x="286244" y="572513"/>
                  <a:pt x="190803" y="572513"/>
                </a:cubicBezTo>
                <a:lnTo>
                  <a:pt x="-68" y="572513"/>
                </a:lnTo>
                <a:lnTo>
                  <a:pt x="-68" y="-111"/>
                </a:lnTo>
                <a:close/>
              </a:path>
            </a:pathLst>
          </a:custGeom>
          <a:solidFill>
            <a:schemeClr val="accent1"/>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629" name="Google Shape;629;p43"/>
          <p:cNvSpPr/>
          <p:nvPr/>
        </p:nvSpPr>
        <p:spPr>
          <a:xfrm flipH="1" rot="-5400000">
            <a:off x="-137735" y="1152844"/>
            <a:ext cx="1305756" cy="1017270"/>
          </a:xfrm>
          <a:custGeom>
            <a:rect b="b" l="l" r="r" t="t"/>
            <a:pathLst>
              <a:path extrusionOk="0" h="571500" w="763600">
                <a:moveTo>
                  <a:pt x="-56" y="-292"/>
                </a:moveTo>
                <a:lnTo>
                  <a:pt x="572644" y="-292"/>
                </a:lnTo>
                <a:lnTo>
                  <a:pt x="572644" y="190208"/>
                </a:lnTo>
                <a:cubicBezTo>
                  <a:pt x="572644" y="285458"/>
                  <a:pt x="763544" y="47333"/>
                  <a:pt x="763544" y="285458"/>
                </a:cubicBezTo>
                <a:cubicBezTo>
                  <a:pt x="763544" y="523583"/>
                  <a:pt x="572644" y="285458"/>
                  <a:pt x="572644" y="380708"/>
                </a:cubicBezTo>
                <a:lnTo>
                  <a:pt x="572644" y="571208"/>
                </a:lnTo>
                <a:lnTo>
                  <a:pt x="381744" y="571208"/>
                </a:lnTo>
                <a:cubicBezTo>
                  <a:pt x="286294" y="571208"/>
                  <a:pt x="524914" y="380708"/>
                  <a:pt x="286294" y="380708"/>
                </a:cubicBezTo>
                <a:cubicBezTo>
                  <a:pt x="47674" y="380708"/>
                  <a:pt x="286294" y="571208"/>
                  <a:pt x="190844" y="571208"/>
                </a:cubicBezTo>
                <a:lnTo>
                  <a:pt x="-56" y="571208"/>
                </a:lnTo>
                <a:lnTo>
                  <a:pt x="-56" y="380708"/>
                </a:lnTo>
                <a:cubicBezTo>
                  <a:pt x="-56" y="285458"/>
                  <a:pt x="190844" y="523583"/>
                  <a:pt x="190844" y="285458"/>
                </a:cubicBezTo>
                <a:cubicBezTo>
                  <a:pt x="190844" y="47333"/>
                  <a:pt x="-56" y="285458"/>
                  <a:pt x="-56" y="190208"/>
                </a:cubicBezTo>
                <a:lnTo>
                  <a:pt x="-56" y="-292"/>
                </a:lnTo>
                <a:close/>
              </a:path>
            </a:pathLst>
          </a:custGeom>
          <a:solidFill>
            <a:schemeClr val="accent4"/>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630" name="Google Shape;630;p43"/>
          <p:cNvSpPr/>
          <p:nvPr/>
        </p:nvSpPr>
        <p:spPr>
          <a:xfrm>
            <a:off x="0" y="1985034"/>
            <a:ext cx="1358786" cy="977879"/>
          </a:xfrm>
          <a:custGeom>
            <a:rect b="b" l="l" r="r" t="t"/>
            <a:pathLst>
              <a:path extrusionOk="0" h="922527" w="1232459">
                <a:moveTo>
                  <a:pt x="2424" y="0"/>
                </a:moveTo>
                <a:lnTo>
                  <a:pt x="309933" y="0"/>
                </a:lnTo>
                <a:cubicBezTo>
                  <a:pt x="463687" y="0"/>
                  <a:pt x="79301" y="307509"/>
                  <a:pt x="463687" y="307509"/>
                </a:cubicBezTo>
                <a:cubicBezTo>
                  <a:pt x="848073" y="307509"/>
                  <a:pt x="463687" y="0"/>
                  <a:pt x="617441" y="0"/>
                </a:cubicBezTo>
                <a:lnTo>
                  <a:pt x="924950" y="0"/>
                </a:lnTo>
                <a:lnTo>
                  <a:pt x="924950" y="307509"/>
                </a:lnTo>
                <a:cubicBezTo>
                  <a:pt x="924950" y="461264"/>
                  <a:pt x="1232459" y="76878"/>
                  <a:pt x="1232459" y="461264"/>
                </a:cubicBezTo>
                <a:cubicBezTo>
                  <a:pt x="1232459" y="845649"/>
                  <a:pt x="924950" y="461264"/>
                  <a:pt x="924950" y="615018"/>
                </a:cubicBezTo>
                <a:lnTo>
                  <a:pt x="924950" y="922527"/>
                </a:lnTo>
                <a:lnTo>
                  <a:pt x="617441" y="922527"/>
                </a:lnTo>
                <a:cubicBezTo>
                  <a:pt x="463687" y="922527"/>
                  <a:pt x="848073" y="615018"/>
                  <a:pt x="463687" y="615018"/>
                </a:cubicBezTo>
                <a:cubicBezTo>
                  <a:pt x="79301" y="615018"/>
                  <a:pt x="463687" y="922527"/>
                  <a:pt x="309933" y="922527"/>
                </a:cubicBezTo>
                <a:lnTo>
                  <a:pt x="2424" y="922527"/>
                </a:lnTo>
                <a:lnTo>
                  <a:pt x="2424" y="615018"/>
                </a:lnTo>
                <a:lnTo>
                  <a:pt x="0" y="598985"/>
                </a:lnTo>
                <a:lnTo>
                  <a:pt x="0" y="323542"/>
                </a:lnTo>
                <a:lnTo>
                  <a:pt x="2424" y="307509"/>
                </a:lnTo>
                <a:close/>
              </a:path>
            </a:pathLst>
          </a:custGeom>
          <a:solidFill>
            <a:schemeClr val="accent2"/>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631" name="Google Shape;631;p43"/>
          <p:cNvSpPr/>
          <p:nvPr/>
        </p:nvSpPr>
        <p:spPr>
          <a:xfrm rot="-5400000">
            <a:off x="-137735" y="2775566"/>
            <a:ext cx="1305756" cy="1017270"/>
          </a:xfrm>
          <a:custGeom>
            <a:rect b="b" l="l" r="r" t="t"/>
            <a:pathLst>
              <a:path extrusionOk="0" h="571500" w="763600">
                <a:moveTo>
                  <a:pt x="-56" y="-292"/>
                </a:moveTo>
                <a:lnTo>
                  <a:pt x="572644" y="-292"/>
                </a:lnTo>
                <a:lnTo>
                  <a:pt x="572644" y="190208"/>
                </a:lnTo>
                <a:cubicBezTo>
                  <a:pt x="572644" y="285458"/>
                  <a:pt x="763544" y="47333"/>
                  <a:pt x="763544" y="285458"/>
                </a:cubicBezTo>
                <a:cubicBezTo>
                  <a:pt x="763544" y="523583"/>
                  <a:pt x="572644" y="285458"/>
                  <a:pt x="572644" y="380708"/>
                </a:cubicBezTo>
                <a:lnTo>
                  <a:pt x="572644" y="571208"/>
                </a:lnTo>
                <a:lnTo>
                  <a:pt x="381744" y="571208"/>
                </a:lnTo>
                <a:cubicBezTo>
                  <a:pt x="286294" y="571208"/>
                  <a:pt x="524914" y="380708"/>
                  <a:pt x="286294" y="380708"/>
                </a:cubicBezTo>
                <a:cubicBezTo>
                  <a:pt x="47674" y="380708"/>
                  <a:pt x="286294" y="571208"/>
                  <a:pt x="190844" y="571208"/>
                </a:cubicBezTo>
                <a:lnTo>
                  <a:pt x="-56" y="571208"/>
                </a:lnTo>
                <a:lnTo>
                  <a:pt x="-56" y="380708"/>
                </a:lnTo>
                <a:cubicBezTo>
                  <a:pt x="-56" y="285458"/>
                  <a:pt x="190844" y="523583"/>
                  <a:pt x="190844" y="285458"/>
                </a:cubicBezTo>
                <a:cubicBezTo>
                  <a:pt x="190844" y="47333"/>
                  <a:pt x="-56" y="285458"/>
                  <a:pt x="-56" y="190208"/>
                </a:cubicBezTo>
                <a:lnTo>
                  <a:pt x="-56" y="-292"/>
                </a:lnTo>
                <a:close/>
              </a:path>
            </a:pathLst>
          </a:custGeom>
          <a:solidFill>
            <a:schemeClr val="accent3"/>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632" name="Google Shape;632;p43"/>
          <p:cNvSpPr/>
          <p:nvPr/>
        </p:nvSpPr>
        <p:spPr>
          <a:xfrm rot="-5400000">
            <a:off x="-298444" y="3910480"/>
            <a:ext cx="1628775" cy="1017270"/>
          </a:xfrm>
          <a:custGeom>
            <a:rect b="b" l="l" r="r" t="t"/>
            <a:pathLst>
              <a:path extrusionOk="0" h="571500" w="952500">
                <a:moveTo>
                  <a:pt x="190432" y="-111"/>
                </a:moveTo>
                <a:lnTo>
                  <a:pt x="761932" y="-111"/>
                </a:lnTo>
                <a:lnTo>
                  <a:pt x="761932" y="190389"/>
                </a:lnTo>
                <a:cubicBezTo>
                  <a:pt x="761932" y="285639"/>
                  <a:pt x="952432" y="47514"/>
                  <a:pt x="952432" y="285639"/>
                </a:cubicBezTo>
                <a:cubicBezTo>
                  <a:pt x="952432" y="523764"/>
                  <a:pt x="761932" y="285639"/>
                  <a:pt x="761932" y="380889"/>
                </a:cubicBezTo>
                <a:lnTo>
                  <a:pt x="761932" y="571389"/>
                </a:lnTo>
                <a:lnTo>
                  <a:pt x="571432" y="571389"/>
                </a:lnTo>
                <a:cubicBezTo>
                  <a:pt x="476182" y="571389"/>
                  <a:pt x="714307" y="380889"/>
                  <a:pt x="476182" y="380889"/>
                </a:cubicBezTo>
                <a:cubicBezTo>
                  <a:pt x="238057" y="380889"/>
                  <a:pt x="476182" y="571389"/>
                  <a:pt x="380932" y="571389"/>
                </a:cubicBezTo>
                <a:lnTo>
                  <a:pt x="190432" y="571389"/>
                </a:lnTo>
                <a:lnTo>
                  <a:pt x="190432" y="380889"/>
                </a:lnTo>
                <a:cubicBezTo>
                  <a:pt x="190432" y="285639"/>
                  <a:pt x="-68" y="523764"/>
                  <a:pt x="-68" y="285639"/>
                </a:cubicBezTo>
                <a:cubicBezTo>
                  <a:pt x="-68" y="47514"/>
                  <a:pt x="190432" y="285639"/>
                  <a:pt x="190432" y="190389"/>
                </a:cubicBezTo>
                <a:lnTo>
                  <a:pt x="190432" y="-111"/>
                </a:lnTo>
                <a:close/>
              </a:path>
            </a:pathLst>
          </a:custGeom>
          <a:solidFill>
            <a:schemeClr val="accent1"/>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633" name="Google Shape;633;p43"/>
          <p:cNvSpPr/>
          <p:nvPr/>
        </p:nvSpPr>
        <p:spPr>
          <a:xfrm>
            <a:off x="6508" y="4909854"/>
            <a:ext cx="1358786" cy="977879"/>
          </a:xfrm>
          <a:custGeom>
            <a:rect b="b" l="l" r="r" t="t"/>
            <a:pathLst>
              <a:path extrusionOk="0" h="922527" w="1232459">
                <a:moveTo>
                  <a:pt x="2424" y="0"/>
                </a:moveTo>
                <a:lnTo>
                  <a:pt x="309933" y="0"/>
                </a:lnTo>
                <a:cubicBezTo>
                  <a:pt x="463687" y="0"/>
                  <a:pt x="79301" y="307509"/>
                  <a:pt x="463687" y="307509"/>
                </a:cubicBezTo>
                <a:cubicBezTo>
                  <a:pt x="848073" y="307509"/>
                  <a:pt x="463687" y="0"/>
                  <a:pt x="617441" y="0"/>
                </a:cubicBezTo>
                <a:lnTo>
                  <a:pt x="924950" y="0"/>
                </a:lnTo>
                <a:lnTo>
                  <a:pt x="924950" y="307509"/>
                </a:lnTo>
                <a:cubicBezTo>
                  <a:pt x="924950" y="461264"/>
                  <a:pt x="1232459" y="76878"/>
                  <a:pt x="1232459" y="461264"/>
                </a:cubicBezTo>
                <a:cubicBezTo>
                  <a:pt x="1232459" y="845649"/>
                  <a:pt x="924950" y="461264"/>
                  <a:pt x="924950" y="615018"/>
                </a:cubicBezTo>
                <a:lnTo>
                  <a:pt x="924950" y="922527"/>
                </a:lnTo>
                <a:lnTo>
                  <a:pt x="617441" y="922527"/>
                </a:lnTo>
                <a:cubicBezTo>
                  <a:pt x="463687" y="922527"/>
                  <a:pt x="848073" y="615018"/>
                  <a:pt x="463687" y="615018"/>
                </a:cubicBezTo>
                <a:cubicBezTo>
                  <a:pt x="79301" y="615018"/>
                  <a:pt x="463687" y="922527"/>
                  <a:pt x="309933" y="922527"/>
                </a:cubicBezTo>
                <a:lnTo>
                  <a:pt x="2424" y="922527"/>
                </a:lnTo>
                <a:lnTo>
                  <a:pt x="2424" y="615018"/>
                </a:lnTo>
                <a:lnTo>
                  <a:pt x="0" y="598985"/>
                </a:lnTo>
                <a:lnTo>
                  <a:pt x="0" y="323542"/>
                </a:lnTo>
                <a:lnTo>
                  <a:pt x="2424" y="307509"/>
                </a:lnTo>
                <a:close/>
              </a:path>
            </a:pathLst>
          </a:custGeom>
          <a:solidFill>
            <a:schemeClr val="accent4"/>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634" name="Google Shape;634;p43"/>
          <p:cNvSpPr/>
          <p:nvPr/>
        </p:nvSpPr>
        <p:spPr>
          <a:xfrm rot="-5400000">
            <a:off x="1740245" y="986446"/>
            <a:ext cx="1628775" cy="1017270"/>
          </a:xfrm>
          <a:custGeom>
            <a:rect b="b" l="l" r="r" t="t"/>
            <a:pathLst>
              <a:path extrusionOk="0" h="571500" w="952500">
                <a:moveTo>
                  <a:pt x="190447" y="-273"/>
                </a:moveTo>
                <a:lnTo>
                  <a:pt x="380947" y="-273"/>
                </a:lnTo>
                <a:cubicBezTo>
                  <a:pt x="476197" y="-273"/>
                  <a:pt x="238072" y="190227"/>
                  <a:pt x="476197" y="190227"/>
                </a:cubicBezTo>
                <a:cubicBezTo>
                  <a:pt x="714322" y="190227"/>
                  <a:pt x="476197" y="-273"/>
                  <a:pt x="571447" y="-273"/>
                </a:cubicBezTo>
                <a:lnTo>
                  <a:pt x="761947" y="-273"/>
                </a:lnTo>
                <a:lnTo>
                  <a:pt x="761947" y="190227"/>
                </a:lnTo>
                <a:cubicBezTo>
                  <a:pt x="761947" y="285477"/>
                  <a:pt x="952447" y="47352"/>
                  <a:pt x="952447" y="285477"/>
                </a:cubicBezTo>
                <a:cubicBezTo>
                  <a:pt x="952447" y="523602"/>
                  <a:pt x="761947" y="285477"/>
                  <a:pt x="761947" y="380727"/>
                </a:cubicBezTo>
                <a:lnTo>
                  <a:pt x="761947" y="571227"/>
                </a:lnTo>
                <a:lnTo>
                  <a:pt x="571447" y="571227"/>
                </a:lnTo>
                <a:cubicBezTo>
                  <a:pt x="476197" y="571227"/>
                  <a:pt x="714322" y="380727"/>
                  <a:pt x="476197" y="380727"/>
                </a:cubicBezTo>
                <a:cubicBezTo>
                  <a:pt x="238072" y="380727"/>
                  <a:pt x="476197" y="571227"/>
                  <a:pt x="380947" y="571227"/>
                </a:cubicBezTo>
                <a:lnTo>
                  <a:pt x="190447" y="571227"/>
                </a:lnTo>
                <a:lnTo>
                  <a:pt x="190447" y="380727"/>
                </a:lnTo>
                <a:cubicBezTo>
                  <a:pt x="190447" y="285477"/>
                  <a:pt x="-54" y="523602"/>
                  <a:pt x="-54" y="285477"/>
                </a:cubicBezTo>
                <a:cubicBezTo>
                  <a:pt x="-54" y="47352"/>
                  <a:pt x="190447" y="285477"/>
                  <a:pt x="190447" y="190227"/>
                </a:cubicBezTo>
                <a:lnTo>
                  <a:pt x="190447" y="-273"/>
                </a:lnTo>
                <a:close/>
              </a:path>
            </a:pathLst>
          </a:custGeom>
          <a:solidFill>
            <a:schemeClr val="accent1"/>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635" name="Google Shape;635;p43"/>
          <p:cNvSpPr/>
          <p:nvPr/>
        </p:nvSpPr>
        <p:spPr>
          <a:xfrm>
            <a:off x="1703756" y="26799"/>
            <a:ext cx="1695450" cy="977265"/>
          </a:xfrm>
          <a:custGeom>
            <a:rect b="b" l="l" r="r" t="t"/>
            <a:pathLst>
              <a:path extrusionOk="0" h="571500" w="952500">
                <a:moveTo>
                  <a:pt x="190432" y="-111"/>
                </a:moveTo>
                <a:lnTo>
                  <a:pt x="761932" y="-111"/>
                </a:lnTo>
                <a:lnTo>
                  <a:pt x="761932" y="190389"/>
                </a:lnTo>
                <a:cubicBezTo>
                  <a:pt x="761932" y="285639"/>
                  <a:pt x="952432" y="47514"/>
                  <a:pt x="952432" y="285639"/>
                </a:cubicBezTo>
                <a:cubicBezTo>
                  <a:pt x="952432" y="523764"/>
                  <a:pt x="761932" y="285639"/>
                  <a:pt x="761932" y="380889"/>
                </a:cubicBezTo>
                <a:lnTo>
                  <a:pt x="761932" y="571389"/>
                </a:lnTo>
                <a:lnTo>
                  <a:pt x="571432" y="571389"/>
                </a:lnTo>
                <a:cubicBezTo>
                  <a:pt x="476182" y="571389"/>
                  <a:pt x="714307" y="380889"/>
                  <a:pt x="476182" y="380889"/>
                </a:cubicBezTo>
                <a:cubicBezTo>
                  <a:pt x="238057" y="380889"/>
                  <a:pt x="476182" y="571389"/>
                  <a:pt x="380932" y="571389"/>
                </a:cubicBezTo>
                <a:lnTo>
                  <a:pt x="190432" y="571389"/>
                </a:lnTo>
                <a:lnTo>
                  <a:pt x="190432" y="380889"/>
                </a:lnTo>
                <a:cubicBezTo>
                  <a:pt x="190432" y="285639"/>
                  <a:pt x="-68" y="523764"/>
                  <a:pt x="-68" y="285639"/>
                </a:cubicBezTo>
                <a:cubicBezTo>
                  <a:pt x="-68" y="47514"/>
                  <a:pt x="190432" y="285639"/>
                  <a:pt x="190432" y="190389"/>
                </a:cubicBezTo>
                <a:lnTo>
                  <a:pt x="190432" y="-111"/>
                </a:lnTo>
                <a:close/>
              </a:path>
            </a:pathLst>
          </a:custGeom>
          <a:solidFill>
            <a:schemeClr val="accent3"/>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636" name="Google Shape;636;p43"/>
          <p:cNvSpPr/>
          <p:nvPr/>
        </p:nvSpPr>
        <p:spPr>
          <a:xfrm flipH="1">
            <a:off x="6754781" y="20553"/>
            <a:ext cx="1359208" cy="977265"/>
          </a:xfrm>
          <a:custGeom>
            <a:rect b="b" l="l" r="r" t="t"/>
            <a:pathLst>
              <a:path extrusionOk="0" h="571500" w="763600">
                <a:moveTo>
                  <a:pt x="-56" y="-292"/>
                </a:moveTo>
                <a:lnTo>
                  <a:pt x="572644" y="-292"/>
                </a:lnTo>
                <a:lnTo>
                  <a:pt x="572644" y="190208"/>
                </a:lnTo>
                <a:cubicBezTo>
                  <a:pt x="572644" y="285458"/>
                  <a:pt x="763544" y="47333"/>
                  <a:pt x="763544" y="285458"/>
                </a:cubicBezTo>
                <a:cubicBezTo>
                  <a:pt x="763544" y="523583"/>
                  <a:pt x="572644" y="285458"/>
                  <a:pt x="572644" y="380708"/>
                </a:cubicBezTo>
                <a:lnTo>
                  <a:pt x="572644" y="571208"/>
                </a:lnTo>
                <a:lnTo>
                  <a:pt x="381744" y="571208"/>
                </a:lnTo>
                <a:cubicBezTo>
                  <a:pt x="286294" y="571208"/>
                  <a:pt x="524914" y="380708"/>
                  <a:pt x="286294" y="380708"/>
                </a:cubicBezTo>
                <a:cubicBezTo>
                  <a:pt x="47674" y="380708"/>
                  <a:pt x="286294" y="571208"/>
                  <a:pt x="190844" y="571208"/>
                </a:cubicBezTo>
                <a:lnTo>
                  <a:pt x="-56" y="571208"/>
                </a:lnTo>
                <a:lnTo>
                  <a:pt x="-56" y="380708"/>
                </a:lnTo>
                <a:cubicBezTo>
                  <a:pt x="-56" y="285458"/>
                  <a:pt x="190844" y="523583"/>
                  <a:pt x="190844" y="285458"/>
                </a:cubicBezTo>
                <a:cubicBezTo>
                  <a:pt x="190844" y="47333"/>
                  <a:pt x="-56" y="285458"/>
                  <a:pt x="-56" y="190208"/>
                </a:cubicBezTo>
                <a:lnTo>
                  <a:pt x="-56" y="-292"/>
                </a:lnTo>
                <a:close/>
              </a:path>
            </a:pathLst>
          </a:custGeom>
          <a:solidFill>
            <a:schemeClr val="accent4"/>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637" name="Google Shape;637;p43"/>
          <p:cNvSpPr/>
          <p:nvPr/>
        </p:nvSpPr>
        <p:spPr>
          <a:xfrm rot="5400000">
            <a:off x="5926705" y="167433"/>
            <a:ext cx="1306407" cy="1017086"/>
          </a:xfrm>
          <a:custGeom>
            <a:rect b="b" l="l" r="r" t="t"/>
            <a:pathLst>
              <a:path extrusionOk="0" h="922527" w="1232459">
                <a:moveTo>
                  <a:pt x="2424" y="0"/>
                </a:moveTo>
                <a:lnTo>
                  <a:pt x="309933" y="0"/>
                </a:lnTo>
                <a:cubicBezTo>
                  <a:pt x="463687" y="0"/>
                  <a:pt x="79301" y="307509"/>
                  <a:pt x="463687" y="307509"/>
                </a:cubicBezTo>
                <a:cubicBezTo>
                  <a:pt x="848073" y="307509"/>
                  <a:pt x="463687" y="0"/>
                  <a:pt x="617441" y="0"/>
                </a:cubicBezTo>
                <a:lnTo>
                  <a:pt x="924950" y="0"/>
                </a:lnTo>
                <a:lnTo>
                  <a:pt x="924950" y="307509"/>
                </a:lnTo>
                <a:cubicBezTo>
                  <a:pt x="924950" y="461264"/>
                  <a:pt x="1232459" y="76878"/>
                  <a:pt x="1232459" y="461264"/>
                </a:cubicBezTo>
                <a:cubicBezTo>
                  <a:pt x="1232459" y="845649"/>
                  <a:pt x="924950" y="461264"/>
                  <a:pt x="924950" y="615018"/>
                </a:cubicBezTo>
                <a:lnTo>
                  <a:pt x="924950" y="922527"/>
                </a:lnTo>
                <a:lnTo>
                  <a:pt x="617441" y="922527"/>
                </a:lnTo>
                <a:cubicBezTo>
                  <a:pt x="463687" y="922527"/>
                  <a:pt x="848073" y="615018"/>
                  <a:pt x="463687" y="615018"/>
                </a:cubicBezTo>
                <a:cubicBezTo>
                  <a:pt x="79301" y="615018"/>
                  <a:pt x="463687" y="922527"/>
                  <a:pt x="309933" y="922527"/>
                </a:cubicBezTo>
                <a:lnTo>
                  <a:pt x="2424" y="922527"/>
                </a:lnTo>
                <a:lnTo>
                  <a:pt x="2424" y="615018"/>
                </a:lnTo>
                <a:lnTo>
                  <a:pt x="0" y="598985"/>
                </a:lnTo>
                <a:lnTo>
                  <a:pt x="0" y="323542"/>
                </a:lnTo>
                <a:lnTo>
                  <a:pt x="2424" y="307509"/>
                </a:lnTo>
                <a:close/>
              </a:path>
            </a:pathLst>
          </a:custGeom>
          <a:solidFill>
            <a:schemeClr val="accent3"/>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638" name="Google Shape;638;p43"/>
          <p:cNvSpPr/>
          <p:nvPr/>
        </p:nvSpPr>
        <p:spPr>
          <a:xfrm>
            <a:off x="5080565" y="20553"/>
            <a:ext cx="1359208" cy="977265"/>
          </a:xfrm>
          <a:custGeom>
            <a:rect b="b" l="l" r="r" t="t"/>
            <a:pathLst>
              <a:path extrusionOk="0" h="571500" w="763600">
                <a:moveTo>
                  <a:pt x="-56" y="-292"/>
                </a:moveTo>
                <a:lnTo>
                  <a:pt x="572644" y="-292"/>
                </a:lnTo>
                <a:lnTo>
                  <a:pt x="572644" y="190208"/>
                </a:lnTo>
                <a:cubicBezTo>
                  <a:pt x="572644" y="285458"/>
                  <a:pt x="763544" y="47333"/>
                  <a:pt x="763544" y="285458"/>
                </a:cubicBezTo>
                <a:cubicBezTo>
                  <a:pt x="763544" y="523583"/>
                  <a:pt x="572644" y="285458"/>
                  <a:pt x="572644" y="380708"/>
                </a:cubicBezTo>
                <a:lnTo>
                  <a:pt x="572644" y="571208"/>
                </a:lnTo>
                <a:lnTo>
                  <a:pt x="381744" y="571208"/>
                </a:lnTo>
                <a:cubicBezTo>
                  <a:pt x="286294" y="571208"/>
                  <a:pt x="524914" y="380708"/>
                  <a:pt x="286294" y="380708"/>
                </a:cubicBezTo>
                <a:cubicBezTo>
                  <a:pt x="47674" y="380708"/>
                  <a:pt x="286294" y="571208"/>
                  <a:pt x="190844" y="571208"/>
                </a:cubicBezTo>
                <a:lnTo>
                  <a:pt x="-56" y="571208"/>
                </a:lnTo>
                <a:lnTo>
                  <a:pt x="-56" y="380708"/>
                </a:lnTo>
                <a:cubicBezTo>
                  <a:pt x="-56" y="285458"/>
                  <a:pt x="190844" y="523583"/>
                  <a:pt x="190844" y="285458"/>
                </a:cubicBezTo>
                <a:cubicBezTo>
                  <a:pt x="190844" y="47333"/>
                  <a:pt x="-56" y="285458"/>
                  <a:pt x="-56" y="190208"/>
                </a:cubicBezTo>
                <a:lnTo>
                  <a:pt x="-56" y="-292"/>
                </a:lnTo>
                <a:close/>
              </a:path>
            </a:pathLst>
          </a:custGeom>
          <a:solidFill>
            <a:schemeClr val="accent2"/>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639" name="Google Shape;639;p43"/>
          <p:cNvSpPr/>
          <p:nvPr/>
        </p:nvSpPr>
        <p:spPr>
          <a:xfrm>
            <a:off x="3730186" y="29789"/>
            <a:ext cx="1695450" cy="977265"/>
          </a:xfrm>
          <a:custGeom>
            <a:rect b="b" l="l" r="r" t="t"/>
            <a:pathLst>
              <a:path extrusionOk="0" h="571500" w="952500">
                <a:moveTo>
                  <a:pt x="190432" y="-111"/>
                </a:moveTo>
                <a:lnTo>
                  <a:pt x="761932" y="-111"/>
                </a:lnTo>
                <a:lnTo>
                  <a:pt x="761932" y="190389"/>
                </a:lnTo>
                <a:cubicBezTo>
                  <a:pt x="761932" y="285639"/>
                  <a:pt x="952432" y="47514"/>
                  <a:pt x="952432" y="285639"/>
                </a:cubicBezTo>
                <a:cubicBezTo>
                  <a:pt x="952432" y="523764"/>
                  <a:pt x="761932" y="285639"/>
                  <a:pt x="761932" y="380889"/>
                </a:cubicBezTo>
                <a:lnTo>
                  <a:pt x="761932" y="571389"/>
                </a:lnTo>
                <a:lnTo>
                  <a:pt x="571432" y="571389"/>
                </a:lnTo>
                <a:cubicBezTo>
                  <a:pt x="476182" y="571389"/>
                  <a:pt x="714307" y="380889"/>
                  <a:pt x="476182" y="380889"/>
                </a:cubicBezTo>
                <a:cubicBezTo>
                  <a:pt x="238057" y="380889"/>
                  <a:pt x="476182" y="571389"/>
                  <a:pt x="380932" y="571389"/>
                </a:cubicBezTo>
                <a:lnTo>
                  <a:pt x="190432" y="571389"/>
                </a:lnTo>
                <a:lnTo>
                  <a:pt x="190432" y="380889"/>
                </a:lnTo>
                <a:cubicBezTo>
                  <a:pt x="190432" y="285639"/>
                  <a:pt x="-68" y="523764"/>
                  <a:pt x="-68" y="285639"/>
                </a:cubicBezTo>
                <a:cubicBezTo>
                  <a:pt x="-68" y="47514"/>
                  <a:pt x="190432" y="285639"/>
                  <a:pt x="190432" y="190389"/>
                </a:cubicBezTo>
                <a:lnTo>
                  <a:pt x="190432" y="-111"/>
                </a:lnTo>
                <a:close/>
              </a:path>
            </a:pathLst>
          </a:custGeom>
          <a:solidFill>
            <a:schemeClr val="accent1"/>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640" name="Google Shape;640;p43"/>
          <p:cNvSpPr/>
          <p:nvPr/>
        </p:nvSpPr>
        <p:spPr>
          <a:xfrm rot="5400000">
            <a:off x="2914377" y="173681"/>
            <a:ext cx="1306407" cy="1017086"/>
          </a:xfrm>
          <a:custGeom>
            <a:rect b="b" l="l" r="r" t="t"/>
            <a:pathLst>
              <a:path extrusionOk="0" h="922527" w="1232459">
                <a:moveTo>
                  <a:pt x="2424" y="0"/>
                </a:moveTo>
                <a:lnTo>
                  <a:pt x="309933" y="0"/>
                </a:lnTo>
                <a:cubicBezTo>
                  <a:pt x="463687" y="0"/>
                  <a:pt x="79301" y="307509"/>
                  <a:pt x="463687" y="307509"/>
                </a:cubicBezTo>
                <a:cubicBezTo>
                  <a:pt x="848073" y="307509"/>
                  <a:pt x="463687" y="0"/>
                  <a:pt x="617441" y="0"/>
                </a:cubicBezTo>
                <a:lnTo>
                  <a:pt x="924950" y="0"/>
                </a:lnTo>
                <a:lnTo>
                  <a:pt x="924950" y="307509"/>
                </a:lnTo>
                <a:cubicBezTo>
                  <a:pt x="924950" y="461264"/>
                  <a:pt x="1232459" y="76878"/>
                  <a:pt x="1232459" y="461264"/>
                </a:cubicBezTo>
                <a:cubicBezTo>
                  <a:pt x="1232459" y="845649"/>
                  <a:pt x="924950" y="461264"/>
                  <a:pt x="924950" y="615018"/>
                </a:cubicBezTo>
                <a:lnTo>
                  <a:pt x="924950" y="922527"/>
                </a:lnTo>
                <a:lnTo>
                  <a:pt x="617441" y="922527"/>
                </a:lnTo>
                <a:cubicBezTo>
                  <a:pt x="463687" y="922527"/>
                  <a:pt x="848073" y="615018"/>
                  <a:pt x="463687" y="615018"/>
                </a:cubicBezTo>
                <a:cubicBezTo>
                  <a:pt x="79301" y="615018"/>
                  <a:pt x="463687" y="922527"/>
                  <a:pt x="309933" y="922527"/>
                </a:cubicBezTo>
                <a:lnTo>
                  <a:pt x="2424" y="922527"/>
                </a:lnTo>
                <a:lnTo>
                  <a:pt x="2424" y="615018"/>
                </a:lnTo>
                <a:lnTo>
                  <a:pt x="0" y="598985"/>
                </a:lnTo>
                <a:lnTo>
                  <a:pt x="0" y="323542"/>
                </a:lnTo>
                <a:lnTo>
                  <a:pt x="2424" y="307509"/>
                </a:lnTo>
                <a:close/>
              </a:path>
            </a:pathLst>
          </a:custGeom>
          <a:solidFill>
            <a:schemeClr val="accent4"/>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641" name="Google Shape;641;p43"/>
          <p:cNvSpPr/>
          <p:nvPr/>
        </p:nvSpPr>
        <p:spPr>
          <a:xfrm>
            <a:off x="7780299" y="26799"/>
            <a:ext cx="1695450" cy="977265"/>
          </a:xfrm>
          <a:custGeom>
            <a:rect b="b" l="l" r="r" t="t"/>
            <a:pathLst>
              <a:path extrusionOk="0" h="571500" w="952500">
                <a:moveTo>
                  <a:pt x="190432" y="-111"/>
                </a:moveTo>
                <a:lnTo>
                  <a:pt x="761932" y="-111"/>
                </a:lnTo>
                <a:lnTo>
                  <a:pt x="761932" y="190389"/>
                </a:lnTo>
                <a:cubicBezTo>
                  <a:pt x="761932" y="285639"/>
                  <a:pt x="952432" y="47514"/>
                  <a:pt x="952432" y="285639"/>
                </a:cubicBezTo>
                <a:cubicBezTo>
                  <a:pt x="952432" y="523764"/>
                  <a:pt x="761932" y="285639"/>
                  <a:pt x="761932" y="380889"/>
                </a:cubicBezTo>
                <a:lnTo>
                  <a:pt x="761932" y="571389"/>
                </a:lnTo>
                <a:lnTo>
                  <a:pt x="571432" y="571389"/>
                </a:lnTo>
                <a:cubicBezTo>
                  <a:pt x="476182" y="571389"/>
                  <a:pt x="714307" y="380889"/>
                  <a:pt x="476182" y="380889"/>
                </a:cubicBezTo>
                <a:cubicBezTo>
                  <a:pt x="238057" y="380889"/>
                  <a:pt x="476182" y="571389"/>
                  <a:pt x="380932" y="571389"/>
                </a:cubicBezTo>
                <a:lnTo>
                  <a:pt x="190432" y="571389"/>
                </a:lnTo>
                <a:lnTo>
                  <a:pt x="190432" y="380889"/>
                </a:lnTo>
                <a:cubicBezTo>
                  <a:pt x="190432" y="285639"/>
                  <a:pt x="-68" y="523764"/>
                  <a:pt x="-68" y="285639"/>
                </a:cubicBezTo>
                <a:cubicBezTo>
                  <a:pt x="-68" y="47514"/>
                  <a:pt x="190432" y="285639"/>
                  <a:pt x="190432" y="190389"/>
                </a:cubicBezTo>
                <a:lnTo>
                  <a:pt x="190432" y="-111"/>
                </a:lnTo>
                <a:close/>
              </a:path>
            </a:pathLst>
          </a:custGeom>
          <a:solidFill>
            <a:schemeClr val="accent1"/>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642" name="Google Shape;642;p43"/>
          <p:cNvSpPr/>
          <p:nvPr/>
        </p:nvSpPr>
        <p:spPr>
          <a:xfrm>
            <a:off x="9133042" y="26799"/>
            <a:ext cx="1020931" cy="977265"/>
          </a:xfrm>
          <a:custGeom>
            <a:rect b="b" l="l" r="r" t="t"/>
            <a:pathLst>
              <a:path extrusionOk="0" h="571500" w="573557">
                <a:moveTo>
                  <a:pt x="-68" y="-111"/>
                </a:moveTo>
                <a:lnTo>
                  <a:pt x="573489" y="-111"/>
                </a:lnTo>
                <a:lnTo>
                  <a:pt x="573489" y="190389"/>
                </a:lnTo>
                <a:cubicBezTo>
                  <a:pt x="573489" y="285639"/>
                  <a:pt x="382303" y="47514"/>
                  <a:pt x="382303" y="285639"/>
                </a:cubicBezTo>
                <a:cubicBezTo>
                  <a:pt x="382303" y="523764"/>
                  <a:pt x="573489" y="285639"/>
                  <a:pt x="573489" y="380889"/>
                </a:cubicBezTo>
                <a:lnTo>
                  <a:pt x="573489" y="571389"/>
                </a:lnTo>
                <a:lnTo>
                  <a:pt x="382303" y="571389"/>
                </a:lnTo>
                <a:cubicBezTo>
                  <a:pt x="286710" y="571389"/>
                  <a:pt x="525693" y="380889"/>
                  <a:pt x="286710" y="380889"/>
                </a:cubicBezTo>
                <a:cubicBezTo>
                  <a:pt x="47728" y="380889"/>
                  <a:pt x="286710" y="571389"/>
                  <a:pt x="191118" y="571389"/>
                </a:cubicBezTo>
                <a:lnTo>
                  <a:pt x="-68" y="571389"/>
                </a:lnTo>
                <a:lnTo>
                  <a:pt x="-68" y="380889"/>
                </a:lnTo>
                <a:cubicBezTo>
                  <a:pt x="-68" y="285639"/>
                  <a:pt x="191118" y="523764"/>
                  <a:pt x="191118" y="285639"/>
                </a:cubicBezTo>
                <a:cubicBezTo>
                  <a:pt x="191118" y="47514"/>
                  <a:pt x="-68" y="285639"/>
                  <a:pt x="-68" y="190389"/>
                </a:cubicBezTo>
                <a:lnTo>
                  <a:pt x="-68" y="-111"/>
                </a:lnTo>
                <a:close/>
              </a:path>
            </a:pathLst>
          </a:custGeom>
          <a:solidFill>
            <a:schemeClr val="accent2"/>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643" name="Google Shape;643;p43"/>
          <p:cNvSpPr/>
          <p:nvPr/>
        </p:nvSpPr>
        <p:spPr>
          <a:xfrm flipH="1">
            <a:off x="10833214" y="1969044"/>
            <a:ext cx="1358786" cy="977879"/>
          </a:xfrm>
          <a:custGeom>
            <a:rect b="b" l="l" r="r" t="t"/>
            <a:pathLst>
              <a:path extrusionOk="0" h="922527" w="1232459">
                <a:moveTo>
                  <a:pt x="2424" y="0"/>
                </a:moveTo>
                <a:lnTo>
                  <a:pt x="309933" y="0"/>
                </a:lnTo>
                <a:cubicBezTo>
                  <a:pt x="463687" y="0"/>
                  <a:pt x="79301" y="307509"/>
                  <a:pt x="463687" y="307509"/>
                </a:cubicBezTo>
                <a:cubicBezTo>
                  <a:pt x="848073" y="307509"/>
                  <a:pt x="463687" y="0"/>
                  <a:pt x="617441" y="0"/>
                </a:cubicBezTo>
                <a:lnTo>
                  <a:pt x="924950" y="0"/>
                </a:lnTo>
                <a:lnTo>
                  <a:pt x="924950" y="307509"/>
                </a:lnTo>
                <a:cubicBezTo>
                  <a:pt x="924950" y="461264"/>
                  <a:pt x="1232459" y="76878"/>
                  <a:pt x="1232459" y="461264"/>
                </a:cubicBezTo>
                <a:cubicBezTo>
                  <a:pt x="1232459" y="845649"/>
                  <a:pt x="924950" y="461264"/>
                  <a:pt x="924950" y="615018"/>
                </a:cubicBezTo>
                <a:lnTo>
                  <a:pt x="924950" y="922527"/>
                </a:lnTo>
                <a:lnTo>
                  <a:pt x="617441" y="922527"/>
                </a:lnTo>
                <a:cubicBezTo>
                  <a:pt x="463687" y="922527"/>
                  <a:pt x="848073" y="615018"/>
                  <a:pt x="463687" y="615018"/>
                </a:cubicBezTo>
                <a:cubicBezTo>
                  <a:pt x="79301" y="615018"/>
                  <a:pt x="463687" y="922527"/>
                  <a:pt x="309933" y="922527"/>
                </a:cubicBezTo>
                <a:lnTo>
                  <a:pt x="2424" y="922527"/>
                </a:lnTo>
                <a:lnTo>
                  <a:pt x="2424" y="615018"/>
                </a:lnTo>
                <a:lnTo>
                  <a:pt x="0" y="598985"/>
                </a:lnTo>
                <a:lnTo>
                  <a:pt x="0" y="323542"/>
                </a:lnTo>
                <a:lnTo>
                  <a:pt x="2424" y="307509"/>
                </a:lnTo>
                <a:close/>
              </a:path>
            </a:pathLst>
          </a:custGeom>
          <a:solidFill>
            <a:schemeClr val="accent3"/>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644" name="Google Shape;644;p43"/>
          <p:cNvSpPr/>
          <p:nvPr/>
        </p:nvSpPr>
        <p:spPr>
          <a:xfrm rot="5400000">
            <a:off x="11184507" y="8318"/>
            <a:ext cx="980782" cy="1017270"/>
          </a:xfrm>
          <a:custGeom>
            <a:rect b="b" l="l" r="r" t="t"/>
            <a:pathLst>
              <a:path extrusionOk="0" h="571500" w="573557">
                <a:moveTo>
                  <a:pt x="-68" y="-111"/>
                </a:moveTo>
                <a:lnTo>
                  <a:pt x="573489" y="-111"/>
                </a:lnTo>
                <a:lnTo>
                  <a:pt x="573489" y="190389"/>
                </a:lnTo>
                <a:cubicBezTo>
                  <a:pt x="573489" y="285639"/>
                  <a:pt x="382303" y="47514"/>
                  <a:pt x="382303" y="285639"/>
                </a:cubicBezTo>
                <a:cubicBezTo>
                  <a:pt x="382303" y="523764"/>
                  <a:pt x="573489" y="285639"/>
                  <a:pt x="573489" y="380889"/>
                </a:cubicBezTo>
                <a:lnTo>
                  <a:pt x="573489" y="571389"/>
                </a:lnTo>
                <a:lnTo>
                  <a:pt x="382303" y="571389"/>
                </a:lnTo>
                <a:cubicBezTo>
                  <a:pt x="286710" y="571389"/>
                  <a:pt x="525693" y="380889"/>
                  <a:pt x="286710" y="380889"/>
                </a:cubicBezTo>
                <a:cubicBezTo>
                  <a:pt x="47728" y="380889"/>
                  <a:pt x="286710" y="571389"/>
                  <a:pt x="191118" y="571389"/>
                </a:cubicBezTo>
                <a:lnTo>
                  <a:pt x="-68" y="571389"/>
                </a:lnTo>
                <a:lnTo>
                  <a:pt x="-68" y="-111"/>
                </a:lnTo>
                <a:close/>
              </a:path>
            </a:pathLst>
          </a:custGeom>
          <a:solidFill>
            <a:schemeClr val="accent4"/>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645" name="Google Shape;645;p43"/>
          <p:cNvSpPr/>
          <p:nvPr/>
        </p:nvSpPr>
        <p:spPr>
          <a:xfrm flipH="1" rot="5400000">
            <a:off x="10860511" y="975147"/>
            <a:ext cx="1628775" cy="1017270"/>
          </a:xfrm>
          <a:custGeom>
            <a:rect b="b" l="l" r="r" t="t"/>
            <a:pathLst>
              <a:path extrusionOk="0" h="571500" w="952500">
                <a:moveTo>
                  <a:pt x="190432" y="-111"/>
                </a:moveTo>
                <a:lnTo>
                  <a:pt x="761932" y="-111"/>
                </a:lnTo>
                <a:lnTo>
                  <a:pt x="761932" y="190389"/>
                </a:lnTo>
                <a:cubicBezTo>
                  <a:pt x="761932" y="285639"/>
                  <a:pt x="952432" y="47514"/>
                  <a:pt x="952432" y="285639"/>
                </a:cubicBezTo>
                <a:cubicBezTo>
                  <a:pt x="952432" y="523764"/>
                  <a:pt x="761932" y="285639"/>
                  <a:pt x="761932" y="380889"/>
                </a:cubicBezTo>
                <a:lnTo>
                  <a:pt x="761932" y="571389"/>
                </a:lnTo>
                <a:lnTo>
                  <a:pt x="571432" y="571389"/>
                </a:lnTo>
                <a:cubicBezTo>
                  <a:pt x="476182" y="571389"/>
                  <a:pt x="714307" y="380889"/>
                  <a:pt x="476182" y="380889"/>
                </a:cubicBezTo>
                <a:cubicBezTo>
                  <a:pt x="238057" y="380889"/>
                  <a:pt x="476182" y="571389"/>
                  <a:pt x="380932" y="571389"/>
                </a:cubicBezTo>
                <a:lnTo>
                  <a:pt x="190432" y="571389"/>
                </a:lnTo>
                <a:lnTo>
                  <a:pt x="190432" y="380889"/>
                </a:lnTo>
                <a:cubicBezTo>
                  <a:pt x="190432" y="285639"/>
                  <a:pt x="-68" y="523764"/>
                  <a:pt x="-68" y="285639"/>
                </a:cubicBezTo>
                <a:cubicBezTo>
                  <a:pt x="-68" y="47514"/>
                  <a:pt x="190432" y="285639"/>
                  <a:pt x="190432" y="190389"/>
                </a:cubicBezTo>
                <a:lnTo>
                  <a:pt x="190432" y="-111"/>
                </a:lnTo>
                <a:close/>
              </a:path>
            </a:pathLst>
          </a:custGeom>
          <a:solidFill>
            <a:schemeClr val="accent2"/>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646" name="Google Shape;646;p43"/>
          <p:cNvSpPr/>
          <p:nvPr/>
        </p:nvSpPr>
        <p:spPr>
          <a:xfrm flipH="1" rot="5400000">
            <a:off x="11022020" y="2759575"/>
            <a:ext cx="1305756" cy="1017270"/>
          </a:xfrm>
          <a:custGeom>
            <a:rect b="b" l="l" r="r" t="t"/>
            <a:pathLst>
              <a:path extrusionOk="0" h="571500" w="763600">
                <a:moveTo>
                  <a:pt x="-56" y="-292"/>
                </a:moveTo>
                <a:lnTo>
                  <a:pt x="572644" y="-292"/>
                </a:lnTo>
                <a:lnTo>
                  <a:pt x="572644" y="190208"/>
                </a:lnTo>
                <a:cubicBezTo>
                  <a:pt x="572644" y="285458"/>
                  <a:pt x="763544" y="47333"/>
                  <a:pt x="763544" y="285458"/>
                </a:cubicBezTo>
                <a:cubicBezTo>
                  <a:pt x="763544" y="523583"/>
                  <a:pt x="572644" y="285458"/>
                  <a:pt x="572644" y="380708"/>
                </a:cubicBezTo>
                <a:lnTo>
                  <a:pt x="572644" y="571208"/>
                </a:lnTo>
                <a:lnTo>
                  <a:pt x="381744" y="571208"/>
                </a:lnTo>
                <a:cubicBezTo>
                  <a:pt x="286294" y="571208"/>
                  <a:pt x="524914" y="380708"/>
                  <a:pt x="286294" y="380708"/>
                </a:cubicBezTo>
                <a:cubicBezTo>
                  <a:pt x="47674" y="380708"/>
                  <a:pt x="286294" y="571208"/>
                  <a:pt x="190844" y="571208"/>
                </a:cubicBezTo>
                <a:lnTo>
                  <a:pt x="-56" y="571208"/>
                </a:lnTo>
                <a:lnTo>
                  <a:pt x="-56" y="380708"/>
                </a:lnTo>
                <a:cubicBezTo>
                  <a:pt x="-56" y="285458"/>
                  <a:pt x="190844" y="523583"/>
                  <a:pt x="190844" y="285458"/>
                </a:cubicBezTo>
                <a:cubicBezTo>
                  <a:pt x="190844" y="47333"/>
                  <a:pt x="-56" y="285458"/>
                  <a:pt x="-56" y="190208"/>
                </a:cubicBezTo>
                <a:lnTo>
                  <a:pt x="-56" y="-292"/>
                </a:lnTo>
                <a:close/>
              </a:path>
            </a:pathLst>
          </a:custGeom>
          <a:solidFill>
            <a:schemeClr val="accent1"/>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647" name="Google Shape;647;p43"/>
          <p:cNvSpPr/>
          <p:nvPr/>
        </p:nvSpPr>
        <p:spPr>
          <a:xfrm flipH="1" rot="5400000">
            <a:off x="10861670" y="3902957"/>
            <a:ext cx="1628775" cy="1017270"/>
          </a:xfrm>
          <a:custGeom>
            <a:rect b="b" l="l" r="r" t="t"/>
            <a:pathLst>
              <a:path extrusionOk="0" h="571500" w="952500">
                <a:moveTo>
                  <a:pt x="190432" y="-111"/>
                </a:moveTo>
                <a:lnTo>
                  <a:pt x="761932" y="-111"/>
                </a:lnTo>
                <a:lnTo>
                  <a:pt x="761932" y="190389"/>
                </a:lnTo>
                <a:cubicBezTo>
                  <a:pt x="761932" y="285639"/>
                  <a:pt x="952432" y="47514"/>
                  <a:pt x="952432" y="285639"/>
                </a:cubicBezTo>
                <a:cubicBezTo>
                  <a:pt x="952432" y="523764"/>
                  <a:pt x="761932" y="285639"/>
                  <a:pt x="761932" y="380889"/>
                </a:cubicBezTo>
                <a:lnTo>
                  <a:pt x="761932" y="571389"/>
                </a:lnTo>
                <a:lnTo>
                  <a:pt x="571432" y="571389"/>
                </a:lnTo>
                <a:cubicBezTo>
                  <a:pt x="476182" y="571389"/>
                  <a:pt x="714307" y="380889"/>
                  <a:pt x="476182" y="380889"/>
                </a:cubicBezTo>
                <a:cubicBezTo>
                  <a:pt x="238057" y="380889"/>
                  <a:pt x="476182" y="571389"/>
                  <a:pt x="380932" y="571389"/>
                </a:cubicBezTo>
                <a:lnTo>
                  <a:pt x="190432" y="571389"/>
                </a:lnTo>
                <a:lnTo>
                  <a:pt x="190432" y="380889"/>
                </a:lnTo>
                <a:cubicBezTo>
                  <a:pt x="190432" y="285639"/>
                  <a:pt x="-68" y="523764"/>
                  <a:pt x="-68" y="285639"/>
                </a:cubicBezTo>
                <a:cubicBezTo>
                  <a:pt x="-68" y="47514"/>
                  <a:pt x="190432" y="285639"/>
                  <a:pt x="190432" y="190389"/>
                </a:cubicBezTo>
                <a:lnTo>
                  <a:pt x="190432" y="-111"/>
                </a:lnTo>
                <a:close/>
              </a:path>
            </a:pathLst>
          </a:custGeom>
          <a:solidFill>
            <a:schemeClr val="accent4"/>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648" name="Google Shape;648;p43"/>
          <p:cNvSpPr/>
          <p:nvPr/>
        </p:nvSpPr>
        <p:spPr>
          <a:xfrm flipH="1">
            <a:off x="10826706" y="4893863"/>
            <a:ext cx="1358786" cy="977879"/>
          </a:xfrm>
          <a:custGeom>
            <a:rect b="b" l="l" r="r" t="t"/>
            <a:pathLst>
              <a:path extrusionOk="0" h="922527" w="1232459">
                <a:moveTo>
                  <a:pt x="2424" y="0"/>
                </a:moveTo>
                <a:lnTo>
                  <a:pt x="309933" y="0"/>
                </a:lnTo>
                <a:cubicBezTo>
                  <a:pt x="463687" y="0"/>
                  <a:pt x="79301" y="307509"/>
                  <a:pt x="463687" y="307509"/>
                </a:cubicBezTo>
                <a:cubicBezTo>
                  <a:pt x="848073" y="307509"/>
                  <a:pt x="463687" y="0"/>
                  <a:pt x="617441" y="0"/>
                </a:cubicBezTo>
                <a:lnTo>
                  <a:pt x="924950" y="0"/>
                </a:lnTo>
                <a:lnTo>
                  <a:pt x="924950" y="307509"/>
                </a:lnTo>
                <a:cubicBezTo>
                  <a:pt x="924950" y="461264"/>
                  <a:pt x="1232459" y="76878"/>
                  <a:pt x="1232459" y="461264"/>
                </a:cubicBezTo>
                <a:cubicBezTo>
                  <a:pt x="1232459" y="845649"/>
                  <a:pt x="924950" y="461264"/>
                  <a:pt x="924950" y="615018"/>
                </a:cubicBezTo>
                <a:lnTo>
                  <a:pt x="924950" y="922527"/>
                </a:lnTo>
                <a:lnTo>
                  <a:pt x="617441" y="922527"/>
                </a:lnTo>
                <a:cubicBezTo>
                  <a:pt x="463687" y="922527"/>
                  <a:pt x="848073" y="615018"/>
                  <a:pt x="463687" y="615018"/>
                </a:cubicBezTo>
                <a:cubicBezTo>
                  <a:pt x="79301" y="615018"/>
                  <a:pt x="463687" y="922527"/>
                  <a:pt x="309933" y="922527"/>
                </a:cubicBezTo>
                <a:lnTo>
                  <a:pt x="2424" y="922527"/>
                </a:lnTo>
                <a:lnTo>
                  <a:pt x="2424" y="615018"/>
                </a:lnTo>
                <a:lnTo>
                  <a:pt x="0" y="598985"/>
                </a:lnTo>
                <a:lnTo>
                  <a:pt x="0" y="323542"/>
                </a:lnTo>
                <a:lnTo>
                  <a:pt x="2424" y="307509"/>
                </a:lnTo>
                <a:close/>
              </a:path>
            </a:pathLst>
          </a:custGeom>
          <a:solidFill>
            <a:schemeClr val="accent2"/>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649" name="Google Shape;649;p43"/>
          <p:cNvSpPr/>
          <p:nvPr/>
        </p:nvSpPr>
        <p:spPr>
          <a:xfrm rot="10800000">
            <a:off x="10826472" y="5541227"/>
            <a:ext cx="1359021" cy="1305576"/>
          </a:xfrm>
          <a:custGeom>
            <a:rect b="b" l="l" r="r" t="t"/>
            <a:pathLst>
              <a:path extrusionOk="0" h="763495" w="763495">
                <a:moveTo>
                  <a:pt x="-68" y="-111"/>
                </a:moveTo>
                <a:lnTo>
                  <a:pt x="572556" y="-111"/>
                </a:lnTo>
                <a:lnTo>
                  <a:pt x="572556" y="190761"/>
                </a:lnTo>
                <a:cubicBezTo>
                  <a:pt x="572556" y="286201"/>
                  <a:pt x="763427" y="47609"/>
                  <a:pt x="763427" y="286201"/>
                </a:cubicBezTo>
                <a:cubicBezTo>
                  <a:pt x="763427" y="524793"/>
                  <a:pt x="572556" y="286201"/>
                  <a:pt x="572556" y="381642"/>
                </a:cubicBezTo>
                <a:lnTo>
                  <a:pt x="572556" y="572513"/>
                </a:lnTo>
                <a:lnTo>
                  <a:pt x="381684" y="572513"/>
                </a:lnTo>
                <a:cubicBezTo>
                  <a:pt x="286244" y="572513"/>
                  <a:pt x="524836" y="763385"/>
                  <a:pt x="286244" y="763385"/>
                </a:cubicBezTo>
                <a:cubicBezTo>
                  <a:pt x="47652" y="763385"/>
                  <a:pt x="286244" y="572513"/>
                  <a:pt x="190803" y="572513"/>
                </a:cubicBezTo>
                <a:lnTo>
                  <a:pt x="-68" y="572513"/>
                </a:lnTo>
                <a:lnTo>
                  <a:pt x="-68" y="-111"/>
                </a:lnTo>
                <a:close/>
              </a:path>
            </a:pathLst>
          </a:custGeom>
          <a:solidFill>
            <a:schemeClr val="accent3"/>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650" name="Google Shape;650;p43"/>
          <p:cNvSpPr/>
          <p:nvPr/>
        </p:nvSpPr>
        <p:spPr>
          <a:xfrm>
            <a:off x="9813109" y="26563"/>
            <a:ext cx="1695450" cy="977265"/>
          </a:xfrm>
          <a:custGeom>
            <a:rect b="b" l="l" r="r" t="t"/>
            <a:pathLst>
              <a:path extrusionOk="0" h="571500" w="952500">
                <a:moveTo>
                  <a:pt x="190432" y="-111"/>
                </a:moveTo>
                <a:lnTo>
                  <a:pt x="761932" y="-111"/>
                </a:lnTo>
                <a:lnTo>
                  <a:pt x="761932" y="190389"/>
                </a:lnTo>
                <a:cubicBezTo>
                  <a:pt x="761932" y="285639"/>
                  <a:pt x="952432" y="47514"/>
                  <a:pt x="952432" y="285639"/>
                </a:cubicBezTo>
                <a:cubicBezTo>
                  <a:pt x="952432" y="523764"/>
                  <a:pt x="761932" y="285639"/>
                  <a:pt x="761932" y="380889"/>
                </a:cubicBezTo>
                <a:lnTo>
                  <a:pt x="761932" y="571389"/>
                </a:lnTo>
                <a:lnTo>
                  <a:pt x="571432" y="571389"/>
                </a:lnTo>
                <a:cubicBezTo>
                  <a:pt x="476182" y="571389"/>
                  <a:pt x="714307" y="380889"/>
                  <a:pt x="476182" y="380889"/>
                </a:cubicBezTo>
                <a:cubicBezTo>
                  <a:pt x="238057" y="380889"/>
                  <a:pt x="476182" y="571389"/>
                  <a:pt x="380932" y="571389"/>
                </a:cubicBezTo>
                <a:lnTo>
                  <a:pt x="190432" y="571389"/>
                </a:lnTo>
                <a:lnTo>
                  <a:pt x="190432" y="380889"/>
                </a:lnTo>
                <a:cubicBezTo>
                  <a:pt x="190432" y="285639"/>
                  <a:pt x="-68" y="523764"/>
                  <a:pt x="-68" y="285639"/>
                </a:cubicBezTo>
                <a:cubicBezTo>
                  <a:pt x="-68" y="47514"/>
                  <a:pt x="190432" y="285639"/>
                  <a:pt x="190432" y="190389"/>
                </a:cubicBezTo>
                <a:lnTo>
                  <a:pt x="190432" y="-111"/>
                </a:lnTo>
                <a:close/>
              </a:path>
            </a:pathLst>
          </a:custGeom>
          <a:solidFill>
            <a:schemeClr val="accent3"/>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651" name="Google Shape;651;p43"/>
          <p:cNvSpPr/>
          <p:nvPr/>
        </p:nvSpPr>
        <p:spPr>
          <a:xfrm flipH="1" rot="10800000">
            <a:off x="687758" y="5868241"/>
            <a:ext cx="1695450" cy="977265"/>
          </a:xfrm>
          <a:custGeom>
            <a:rect b="b" l="l" r="r" t="t"/>
            <a:pathLst>
              <a:path extrusionOk="0" h="571500" w="952500">
                <a:moveTo>
                  <a:pt x="190432" y="-111"/>
                </a:moveTo>
                <a:lnTo>
                  <a:pt x="761932" y="-111"/>
                </a:lnTo>
                <a:lnTo>
                  <a:pt x="761932" y="190389"/>
                </a:lnTo>
                <a:cubicBezTo>
                  <a:pt x="761932" y="285639"/>
                  <a:pt x="952432" y="47514"/>
                  <a:pt x="952432" y="285639"/>
                </a:cubicBezTo>
                <a:cubicBezTo>
                  <a:pt x="952432" y="523764"/>
                  <a:pt x="761932" y="285639"/>
                  <a:pt x="761932" y="380889"/>
                </a:cubicBezTo>
                <a:lnTo>
                  <a:pt x="761932" y="571389"/>
                </a:lnTo>
                <a:lnTo>
                  <a:pt x="571432" y="571389"/>
                </a:lnTo>
                <a:cubicBezTo>
                  <a:pt x="476182" y="571389"/>
                  <a:pt x="714307" y="380889"/>
                  <a:pt x="476182" y="380889"/>
                </a:cubicBezTo>
                <a:cubicBezTo>
                  <a:pt x="238057" y="380889"/>
                  <a:pt x="476182" y="571389"/>
                  <a:pt x="380932" y="571389"/>
                </a:cubicBezTo>
                <a:lnTo>
                  <a:pt x="190432" y="571389"/>
                </a:lnTo>
                <a:lnTo>
                  <a:pt x="190432" y="380889"/>
                </a:lnTo>
                <a:cubicBezTo>
                  <a:pt x="190432" y="285639"/>
                  <a:pt x="-68" y="523764"/>
                  <a:pt x="-68" y="285639"/>
                </a:cubicBezTo>
                <a:cubicBezTo>
                  <a:pt x="-68" y="47514"/>
                  <a:pt x="190432" y="285639"/>
                  <a:pt x="190432" y="190389"/>
                </a:cubicBezTo>
                <a:lnTo>
                  <a:pt x="190432" y="-111"/>
                </a:lnTo>
                <a:close/>
              </a:path>
            </a:pathLst>
          </a:custGeom>
          <a:solidFill>
            <a:schemeClr val="accent1"/>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652" name="Google Shape;652;p43"/>
          <p:cNvSpPr/>
          <p:nvPr/>
        </p:nvSpPr>
        <p:spPr>
          <a:xfrm rot="10800000">
            <a:off x="5755717" y="5874487"/>
            <a:ext cx="1359208" cy="977265"/>
          </a:xfrm>
          <a:custGeom>
            <a:rect b="b" l="l" r="r" t="t"/>
            <a:pathLst>
              <a:path extrusionOk="0" h="571500" w="763600">
                <a:moveTo>
                  <a:pt x="-56" y="-292"/>
                </a:moveTo>
                <a:lnTo>
                  <a:pt x="572644" y="-292"/>
                </a:lnTo>
                <a:lnTo>
                  <a:pt x="572644" y="190208"/>
                </a:lnTo>
                <a:cubicBezTo>
                  <a:pt x="572644" y="285458"/>
                  <a:pt x="763544" y="47333"/>
                  <a:pt x="763544" y="285458"/>
                </a:cubicBezTo>
                <a:cubicBezTo>
                  <a:pt x="763544" y="523583"/>
                  <a:pt x="572644" y="285458"/>
                  <a:pt x="572644" y="380708"/>
                </a:cubicBezTo>
                <a:lnTo>
                  <a:pt x="572644" y="571208"/>
                </a:lnTo>
                <a:lnTo>
                  <a:pt x="381744" y="571208"/>
                </a:lnTo>
                <a:cubicBezTo>
                  <a:pt x="286294" y="571208"/>
                  <a:pt x="524914" y="380708"/>
                  <a:pt x="286294" y="380708"/>
                </a:cubicBezTo>
                <a:cubicBezTo>
                  <a:pt x="47674" y="380708"/>
                  <a:pt x="286294" y="571208"/>
                  <a:pt x="190844" y="571208"/>
                </a:cubicBezTo>
                <a:lnTo>
                  <a:pt x="-56" y="571208"/>
                </a:lnTo>
                <a:lnTo>
                  <a:pt x="-56" y="380708"/>
                </a:lnTo>
                <a:cubicBezTo>
                  <a:pt x="-56" y="285458"/>
                  <a:pt x="190844" y="523583"/>
                  <a:pt x="190844" y="285458"/>
                </a:cubicBezTo>
                <a:cubicBezTo>
                  <a:pt x="190844" y="47333"/>
                  <a:pt x="-56" y="285458"/>
                  <a:pt x="-56" y="190208"/>
                </a:cubicBezTo>
                <a:lnTo>
                  <a:pt x="-56" y="-292"/>
                </a:lnTo>
                <a:close/>
              </a:path>
            </a:pathLst>
          </a:custGeom>
          <a:solidFill>
            <a:schemeClr val="accent4"/>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653" name="Google Shape;653;p43"/>
          <p:cNvSpPr/>
          <p:nvPr/>
        </p:nvSpPr>
        <p:spPr>
          <a:xfrm flipH="1" rot="5400000">
            <a:off x="4936108" y="5696253"/>
            <a:ext cx="1306407" cy="1017086"/>
          </a:xfrm>
          <a:custGeom>
            <a:rect b="b" l="l" r="r" t="t"/>
            <a:pathLst>
              <a:path extrusionOk="0" h="922527" w="1232459">
                <a:moveTo>
                  <a:pt x="2424" y="0"/>
                </a:moveTo>
                <a:lnTo>
                  <a:pt x="309933" y="0"/>
                </a:lnTo>
                <a:cubicBezTo>
                  <a:pt x="463687" y="0"/>
                  <a:pt x="79301" y="307509"/>
                  <a:pt x="463687" y="307509"/>
                </a:cubicBezTo>
                <a:cubicBezTo>
                  <a:pt x="848073" y="307509"/>
                  <a:pt x="463687" y="0"/>
                  <a:pt x="617441" y="0"/>
                </a:cubicBezTo>
                <a:lnTo>
                  <a:pt x="924950" y="0"/>
                </a:lnTo>
                <a:lnTo>
                  <a:pt x="924950" y="307509"/>
                </a:lnTo>
                <a:cubicBezTo>
                  <a:pt x="924950" y="461264"/>
                  <a:pt x="1232459" y="76878"/>
                  <a:pt x="1232459" y="461264"/>
                </a:cubicBezTo>
                <a:cubicBezTo>
                  <a:pt x="1232459" y="845649"/>
                  <a:pt x="924950" y="461264"/>
                  <a:pt x="924950" y="615018"/>
                </a:cubicBezTo>
                <a:lnTo>
                  <a:pt x="924950" y="922527"/>
                </a:lnTo>
                <a:lnTo>
                  <a:pt x="617441" y="922527"/>
                </a:lnTo>
                <a:cubicBezTo>
                  <a:pt x="463687" y="922527"/>
                  <a:pt x="848073" y="615018"/>
                  <a:pt x="463687" y="615018"/>
                </a:cubicBezTo>
                <a:cubicBezTo>
                  <a:pt x="79301" y="615018"/>
                  <a:pt x="463687" y="922527"/>
                  <a:pt x="309933" y="922527"/>
                </a:cubicBezTo>
                <a:lnTo>
                  <a:pt x="2424" y="922527"/>
                </a:lnTo>
                <a:lnTo>
                  <a:pt x="2424" y="615018"/>
                </a:lnTo>
                <a:lnTo>
                  <a:pt x="0" y="598985"/>
                </a:lnTo>
                <a:lnTo>
                  <a:pt x="0" y="323542"/>
                </a:lnTo>
                <a:lnTo>
                  <a:pt x="2424" y="307509"/>
                </a:lnTo>
                <a:close/>
              </a:path>
            </a:pathLst>
          </a:custGeom>
          <a:solidFill>
            <a:schemeClr val="accent1"/>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654" name="Google Shape;654;p43"/>
          <p:cNvSpPr/>
          <p:nvPr/>
        </p:nvSpPr>
        <p:spPr>
          <a:xfrm flipH="1" rot="10800000">
            <a:off x="4064567" y="5874487"/>
            <a:ext cx="1359208" cy="977265"/>
          </a:xfrm>
          <a:custGeom>
            <a:rect b="b" l="l" r="r" t="t"/>
            <a:pathLst>
              <a:path extrusionOk="0" h="571500" w="763600">
                <a:moveTo>
                  <a:pt x="-56" y="-292"/>
                </a:moveTo>
                <a:lnTo>
                  <a:pt x="572644" y="-292"/>
                </a:lnTo>
                <a:lnTo>
                  <a:pt x="572644" y="190208"/>
                </a:lnTo>
                <a:cubicBezTo>
                  <a:pt x="572644" y="285458"/>
                  <a:pt x="763544" y="47333"/>
                  <a:pt x="763544" y="285458"/>
                </a:cubicBezTo>
                <a:cubicBezTo>
                  <a:pt x="763544" y="523583"/>
                  <a:pt x="572644" y="285458"/>
                  <a:pt x="572644" y="380708"/>
                </a:cubicBezTo>
                <a:lnTo>
                  <a:pt x="572644" y="571208"/>
                </a:lnTo>
                <a:lnTo>
                  <a:pt x="381744" y="571208"/>
                </a:lnTo>
                <a:cubicBezTo>
                  <a:pt x="286294" y="571208"/>
                  <a:pt x="524914" y="380708"/>
                  <a:pt x="286294" y="380708"/>
                </a:cubicBezTo>
                <a:cubicBezTo>
                  <a:pt x="47674" y="380708"/>
                  <a:pt x="286294" y="571208"/>
                  <a:pt x="190844" y="571208"/>
                </a:cubicBezTo>
                <a:lnTo>
                  <a:pt x="-56" y="571208"/>
                </a:lnTo>
                <a:lnTo>
                  <a:pt x="-56" y="380708"/>
                </a:lnTo>
                <a:cubicBezTo>
                  <a:pt x="-56" y="285458"/>
                  <a:pt x="190844" y="523583"/>
                  <a:pt x="190844" y="285458"/>
                </a:cubicBezTo>
                <a:cubicBezTo>
                  <a:pt x="190844" y="47333"/>
                  <a:pt x="-56" y="285458"/>
                  <a:pt x="-56" y="190208"/>
                </a:cubicBezTo>
                <a:lnTo>
                  <a:pt x="-56" y="-292"/>
                </a:lnTo>
                <a:close/>
              </a:path>
            </a:pathLst>
          </a:custGeom>
          <a:solidFill>
            <a:schemeClr val="accent2"/>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655" name="Google Shape;655;p43"/>
          <p:cNvSpPr/>
          <p:nvPr/>
        </p:nvSpPr>
        <p:spPr>
          <a:xfrm flipH="1" rot="10800000">
            <a:off x="2714188" y="5873718"/>
            <a:ext cx="1695450" cy="977265"/>
          </a:xfrm>
          <a:custGeom>
            <a:rect b="b" l="l" r="r" t="t"/>
            <a:pathLst>
              <a:path extrusionOk="0" h="571500" w="952500">
                <a:moveTo>
                  <a:pt x="190432" y="-111"/>
                </a:moveTo>
                <a:lnTo>
                  <a:pt x="761932" y="-111"/>
                </a:lnTo>
                <a:lnTo>
                  <a:pt x="761932" y="190389"/>
                </a:lnTo>
                <a:cubicBezTo>
                  <a:pt x="761932" y="285639"/>
                  <a:pt x="952432" y="47514"/>
                  <a:pt x="952432" y="285639"/>
                </a:cubicBezTo>
                <a:cubicBezTo>
                  <a:pt x="952432" y="523764"/>
                  <a:pt x="761932" y="285639"/>
                  <a:pt x="761932" y="380889"/>
                </a:cubicBezTo>
                <a:lnTo>
                  <a:pt x="761932" y="571389"/>
                </a:lnTo>
                <a:lnTo>
                  <a:pt x="571432" y="571389"/>
                </a:lnTo>
                <a:cubicBezTo>
                  <a:pt x="476182" y="571389"/>
                  <a:pt x="714307" y="380889"/>
                  <a:pt x="476182" y="380889"/>
                </a:cubicBezTo>
                <a:cubicBezTo>
                  <a:pt x="238057" y="380889"/>
                  <a:pt x="476182" y="571389"/>
                  <a:pt x="380932" y="571389"/>
                </a:cubicBezTo>
                <a:lnTo>
                  <a:pt x="190432" y="571389"/>
                </a:lnTo>
                <a:lnTo>
                  <a:pt x="190432" y="380889"/>
                </a:lnTo>
                <a:cubicBezTo>
                  <a:pt x="190432" y="285639"/>
                  <a:pt x="-68" y="523764"/>
                  <a:pt x="-68" y="285639"/>
                </a:cubicBezTo>
                <a:cubicBezTo>
                  <a:pt x="-68" y="47514"/>
                  <a:pt x="190432" y="285639"/>
                  <a:pt x="190432" y="190389"/>
                </a:cubicBezTo>
                <a:lnTo>
                  <a:pt x="190432" y="-111"/>
                </a:lnTo>
                <a:close/>
              </a:path>
            </a:pathLst>
          </a:custGeom>
          <a:solidFill>
            <a:schemeClr val="accent3"/>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656" name="Google Shape;656;p43"/>
          <p:cNvSpPr/>
          <p:nvPr/>
        </p:nvSpPr>
        <p:spPr>
          <a:xfrm flipH="1" rot="5400000">
            <a:off x="1898379" y="5690005"/>
            <a:ext cx="1306407" cy="1017086"/>
          </a:xfrm>
          <a:custGeom>
            <a:rect b="b" l="l" r="r" t="t"/>
            <a:pathLst>
              <a:path extrusionOk="0" h="922527" w="1232459">
                <a:moveTo>
                  <a:pt x="2424" y="0"/>
                </a:moveTo>
                <a:lnTo>
                  <a:pt x="309933" y="0"/>
                </a:lnTo>
                <a:cubicBezTo>
                  <a:pt x="463687" y="0"/>
                  <a:pt x="79301" y="307509"/>
                  <a:pt x="463687" y="307509"/>
                </a:cubicBezTo>
                <a:cubicBezTo>
                  <a:pt x="848073" y="307509"/>
                  <a:pt x="463687" y="0"/>
                  <a:pt x="617441" y="0"/>
                </a:cubicBezTo>
                <a:lnTo>
                  <a:pt x="924950" y="0"/>
                </a:lnTo>
                <a:lnTo>
                  <a:pt x="924950" y="307509"/>
                </a:lnTo>
                <a:cubicBezTo>
                  <a:pt x="924950" y="461264"/>
                  <a:pt x="1232459" y="76878"/>
                  <a:pt x="1232459" y="461264"/>
                </a:cubicBezTo>
                <a:cubicBezTo>
                  <a:pt x="1232459" y="845649"/>
                  <a:pt x="924950" y="461264"/>
                  <a:pt x="924950" y="615018"/>
                </a:cubicBezTo>
                <a:lnTo>
                  <a:pt x="924950" y="922527"/>
                </a:lnTo>
                <a:lnTo>
                  <a:pt x="617441" y="922527"/>
                </a:lnTo>
                <a:cubicBezTo>
                  <a:pt x="463687" y="922527"/>
                  <a:pt x="848073" y="615018"/>
                  <a:pt x="463687" y="615018"/>
                </a:cubicBezTo>
                <a:cubicBezTo>
                  <a:pt x="79301" y="615018"/>
                  <a:pt x="463687" y="922527"/>
                  <a:pt x="309933" y="922527"/>
                </a:cubicBezTo>
                <a:lnTo>
                  <a:pt x="2424" y="922527"/>
                </a:lnTo>
                <a:lnTo>
                  <a:pt x="2424" y="615018"/>
                </a:lnTo>
                <a:lnTo>
                  <a:pt x="0" y="598985"/>
                </a:lnTo>
                <a:lnTo>
                  <a:pt x="0" y="323542"/>
                </a:lnTo>
                <a:lnTo>
                  <a:pt x="2424" y="307509"/>
                </a:lnTo>
                <a:close/>
              </a:path>
            </a:pathLst>
          </a:custGeom>
          <a:solidFill>
            <a:schemeClr val="accent4"/>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657" name="Google Shape;657;p43"/>
          <p:cNvSpPr/>
          <p:nvPr/>
        </p:nvSpPr>
        <p:spPr>
          <a:xfrm flipH="1" rot="10800000">
            <a:off x="8117044" y="5868241"/>
            <a:ext cx="1020931" cy="977265"/>
          </a:xfrm>
          <a:custGeom>
            <a:rect b="b" l="l" r="r" t="t"/>
            <a:pathLst>
              <a:path extrusionOk="0" h="571500" w="573557">
                <a:moveTo>
                  <a:pt x="-68" y="-111"/>
                </a:moveTo>
                <a:lnTo>
                  <a:pt x="573489" y="-111"/>
                </a:lnTo>
                <a:lnTo>
                  <a:pt x="573489" y="190389"/>
                </a:lnTo>
                <a:cubicBezTo>
                  <a:pt x="573489" y="285639"/>
                  <a:pt x="382303" y="47514"/>
                  <a:pt x="382303" y="285639"/>
                </a:cubicBezTo>
                <a:cubicBezTo>
                  <a:pt x="382303" y="523764"/>
                  <a:pt x="573489" y="285639"/>
                  <a:pt x="573489" y="380889"/>
                </a:cubicBezTo>
                <a:lnTo>
                  <a:pt x="573489" y="571389"/>
                </a:lnTo>
                <a:lnTo>
                  <a:pt x="382303" y="571389"/>
                </a:lnTo>
                <a:cubicBezTo>
                  <a:pt x="286710" y="571389"/>
                  <a:pt x="525693" y="380889"/>
                  <a:pt x="286710" y="380889"/>
                </a:cubicBezTo>
                <a:cubicBezTo>
                  <a:pt x="47728" y="380889"/>
                  <a:pt x="286710" y="571389"/>
                  <a:pt x="191118" y="571389"/>
                </a:cubicBezTo>
                <a:lnTo>
                  <a:pt x="-68" y="571389"/>
                </a:lnTo>
                <a:lnTo>
                  <a:pt x="-68" y="380889"/>
                </a:lnTo>
                <a:cubicBezTo>
                  <a:pt x="-68" y="285639"/>
                  <a:pt x="191118" y="523764"/>
                  <a:pt x="191118" y="285639"/>
                </a:cubicBezTo>
                <a:cubicBezTo>
                  <a:pt x="191118" y="47514"/>
                  <a:pt x="-68" y="285639"/>
                  <a:pt x="-68" y="190389"/>
                </a:cubicBezTo>
                <a:lnTo>
                  <a:pt x="-68" y="-111"/>
                </a:lnTo>
                <a:close/>
              </a:path>
            </a:pathLst>
          </a:custGeom>
          <a:solidFill>
            <a:schemeClr val="accent2"/>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658" name="Google Shape;658;p43"/>
          <p:cNvSpPr/>
          <p:nvPr/>
        </p:nvSpPr>
        <p:spPr>
          <a:xfrm flipH="1" rot="10800000">
            <a:off x="8797111" y="5868477"/>
            <a:ext cx="1695450" cy="977265"/>
          </a:xfrm>
          <a:custGeom>
            <a:rect b="b" l="l" r="r" t="t"/>
            <a:pathLst>
              <a:path extrusionOk="0" h="571500" w="952500">
                <a:moveTo>
                  <a:pt x="190432" y="-111"/>
                </a:moveTo>
                <a:lnTo>
                  <a:pt x="761932" y="-111"/>
                </a:lnTo>
                <a:lnTo>
                  <a:pt x="761932" y="190389"/>
                </a:lnTo>
                <a:cubicBezTo>
                  <a:pt x="761932" y="285639"/>
                  <a:pt x="952432" y="47514"/>
                  <a:pt x="952432" y="285639"/>
                </a:cubicBezTo>
                <a:cubicBezTo>
                  <a:pt x="952432" y="523764"/>
                  <a:pt x="761932" y="285639"/>
                  <a:pt x="761932" y="380889"/>
                </a:cubicBezTo>
                <a:lnTo>
                  <a:pt x="761932" y="571389"/>
                </a:lnTo>
                <a:lnTo>
                  <a:pt x="571432" y="571389"/>
                </a:lnTo>
                <a:cubicBezTo>
                  <a:pt x="476182" y="571389"/>
                  <a:pt x="714307" y="380889"/>
                  <a:pt x="476182" y="380889"/>
                </a:cubicBezTo>
                <a:cubicBezTo>
                  <a:pt x="238057" y="380889"/>
                  <a:pt x="476182" y="571389"/>
                  <a:pt x="380932" y="571389"/>
                </a:cubicBezTo>
                <a:lnTo>
                  <a:pt x="190432" y="571389"/>
                </a:lnTo>
                <a:lnTo>
                  <a:pt x="190432" y="380889"/>
                </a:lnTo>
                <a:cubicBezTo>
                  <a:pt x="190432" y="285639"/>
                  <a:pt x="-68" y="523764"/>
                  <a:pt x="-68" y="285639"/>
                </a:cubicBezTo>
                <a:cubicBezTo>
                  <a:pt x="-68" y="47514"/>
                  <a:pt x="190432" y="285639"/>
                  <a:pt x="190432" y="190389"/>
                </a:cubicBezTo>
                <a:lnTo>
                  <a:pt x="190432" y="-111"/>
                </a:lnTo>
                <a:close/>
              </a:path>
            </a:pathLst>
          </a:custGeom>
          <a:solidFill>
            <a:schemeClr val="accent1"/>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659" name="Google Shape;659;p43"/>
          <p:cNvSpPr/>
          <p:nvPr/>
        </p:nvSpPr>
        <p:spPr>
          <a:xfrm rot="10800000">
            <a:off x="10153645" y="5872268"/>
            <a:ext cx="1020931" cy="977265"/>
          </a:xfrm>
          <a:custGeom>
            <a:rect b="b" l="l" r="r" t="t"/>
            <a:pathLst>
              <a:path extrusionOk="0" h="571500" w="573557">
                <a:moveTo>
                  <a:pt x="-68" y="-111"/>
                </a:moveTo>
                <a:lnTo>
                  <a:pt x="573489" y="-111"/>
                </a:lnTo>
                <a:lnTo>
                  <a:pt x="573489" y="190389"/>
                </a:lnTo>
                <a:cubicBezTo>
                  <a:pt x="573489" y="285639"/>
                  <a:pt x="382303" y="47514"/>
                  <a:pt x="382303" y="285639"/>
                </a:cubicBezTo>
                <a:cubicBezTo>
                  <a:pt x="382303" y="523764"/>
                  <a:pt x="573489" y="285639"/>
                  <a:pt x="573489" y="380889"/>
                </a:cubicBezTo>
                <a:lnTo>
                  <a:pt x="573489" y="571389"/>
                </a:lnTo>
                <a:lnTo>
                  <a:pt x="382303" y="571389"/>
                </a:lnTo>
                <a:cubicBezTo>
                  <a:pt x="286710" y="571389"/>
                  <a:pt x="525693" y="380889"/>
                  <a:pt x="286710" y="380889"/>
                </a:cubicBezTo>
                <a:cubicBezTo>
                  <a:pt x="47728" y="380889"/>
                  <a:pt x="286710" y="571389"/>
                  <a:pt x="191118" y="571389"/>
                </a:cubicBezTo>
                <a:lnTo>
                  <a:pt x="-68" y="571389"/>
                </a:lnTo>
                <a:lnTo>
                  <a:pt x="-68" y="380889"/>
                </a:lnTo>
                <a:cubicBezTo>
                  <a:pt x="-68" y="285639"/>
                  <a:pt x="191118" y="523764"/>
                  <a:pt x="191118" y="285639"/>
                </a:cubicBezTo>
                <a:cubicBezTo>
                  <a:pt x="191118" y="47514"/>
                  <a:pt x="-68" y="285639"/>
                  <a:pt x="-68" y="190389"/>
                </a:cubicBezTo>
                <a:lnTo>
                  <a:pt x="-68" y="-111"/>
                </a:lnTo>
                <a:close/>
              </a:path>
            </a:pathLst>
          </a:custGeom>
          <a:solidFill>
            <a:schemeClr val="accent4"/>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660" name="Google Shape;660;p43"/>
          <p:cNvSpPr/>
          <p:nvPr/>
        </p:nvSpPr>
        <p:spPr>
          <a:xfrm flipH="1">
            <a:off x="2719960" y="1011199"/>
            <a:ext cx="1356901" cy="1303540"/>
          </a:xfrm>
          <a:custGeom>
            <a:rect b="b" l="l" r="r" t="t"/>
            <a:pathLst>
              <a:path extrusionOk="0" h="762304" w="762304">
                <a:moveTo>
                  <a:pt x="-54" y="-273"/>
                </a:moveTo>
                <a:lnTo>
                  <a:pt x="190523" y="-273"/>
                </a:lnTo>
                <a:cubicBezTo>
                  <a:pt x="285811" y="-273"/>
                  <a:pt x="47591" y="190303"/>
                  <a:pt x="285811" y="190303"/>
                </a:cubicBezTo>
                <a:cubicBezTo>
                  <a:pt x="524041" y="190303"/>
                  <a:pt x="285811" y="-273"/>
                  <a:pt x="381099" y="-273"/>
                </a:cubicBezTo>
                <a:lnTo>
                  <a:pt x="571675" y="-273"/>
                </a:lnTo>
                <a:lnTo>
                  <a:pt x="571675" y="190303"/>
                </a:lnTo>
                <a:cubicBezTo>
                  <a:pt x="571675" y="285591"/>
                  <a:pt x="762251" y="47370"/>
                  <a:pt x="762251" y="285591"/>
                </a:cubicBezTo>
                <a:cubicBezTo>
                  <a:pt x="762251" y="523820"/>
                  <a:pt x="571675" y="285591"/>
                  <a:pt x="571675" y="380879"/>
                </a:cubicBezTo>
                <a:lnTo>
                  <a:pt x="571675" y="571455"/>
                </a:lnTo>
                <a:lnTo>
                  <a:pt x="381099" y="571455"/>
                </a:lnTo>
                <a:cubicBezTo>
                  <a:pt x="285811" y="571455"/>
                  <a:pt x="524031" y="762031"/>
                  <a:pt x="285811" y="762031"/>
                </a:cubicBezTo>
                <a:cubicBezTo>
                  <a:pt x="47591" y="762031"/>
                  <a:pt x="285811" y="571455"/>
                  <a:pt x="190523" y="571455"/>
                </a:cubicBezTo>
                <a:lnTo>
                  <a:pt x="-54" y="571455"/>
                </a:lnTo>
                <a:lnTo>
                  <a:pt x="-54" y="380879"/>
                </a:lnTo>
                <a:cubicBezTo>
                  <a:pt x="-54" y="285591"/>
                  <a:pt x="190523" y="523811"/>
                  <a:pt x="190523" y="285591"/>
                </a:cubicBezTo>
                <a:cubicBezTo>
                  <a:pt x="190523" y="47361"/>
                  <a:pt x="-54" y="285591"/>
                  <a:pt x="-54" y="190303"/>
                </a:cubicBezTo>
                <a:lnTo>
                  <a:pt x="-54" y="-273"/>
                </a:lnTo>
                <a:close/>
              </a:path>
            </a:pathLst>
          </a:custGeom>
          <a:solidFill>
            <a:schemeClr val="accent2"/>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661" name="Google Shape;661;p43"/>
          <p:cNvSpPr/>
          <p:nvPr/>
        </p:nvSpPr>
        <p:spPr>
          <a:xfrm>
            <a:off x="3729400" y="681861"/>
            <a:ext cx="1695450" cy="1628775"/>
          </a:xfrm>
          <a:custGeom>
            <a:rect b="b" l="l" r="r" t="t"/>
            <a:pathLst>
              <a:path extrusionOk="0" h="952500" w="952500">
                <a:moveTo>
                  <a:pt x="190444" y="190208"/>
                </a:moveTo>
                <a:lnTo>
                  <a:pt x="380944" y="190208"/>
                </a:lnTo>
                <a:cubicBezTo>
                  <a:pt x="476194" y="190208"/>
                  <a:pt x="238069" y="-292"/>
                  <a:pt x="476194" y="-292"/>
                </a:cubicBezTo>
                <a:cubicBezTo>
                  <a:pt x="714319" y="-292"/>
                  <a:pt x="476194" y="190208"/>
                  <a:pt x="571444" y="190208"/>
                </a:cubicBezTo>
                <a:lnTo>
                  <a:pt x="761944" y="190208"/>
                </a:lnTo>
                <a:lnTo>
                  <a:pt x="761944" y="380708"/>
                </a:lnTo>
                <a:cubicBezTo>
                  <a:pt x="761944" y="475958"/>
                  <a:pt x="952444" y="237833"/>
                  <a:pt x="952444" y="475958"/>
                </a:cubicBezTo>
                <a:cubicBezTo>
                  <a:pt x="952444" y="714083"/>
                  <a:pt x="761944" y="475958"/>
                  <a:pt x="761944" y="571208"/>
                </a:cubicBezTo>
                <a:lnTo>
                  <a:pt x="761944" y="761708"/>
                </a:lnTo>
                <a:lnTo>
                  <a:pt x="571444" y="761708"/>
                </a:lnTo>
                <a:cubicBezTo>
                  <a:pt x="476194" y="761708"/>
                  <a:pt x="714319" y="952208"/>
                  <a:pt x="476194" y="952208"/>
                </a:cubicBezTo>
                <a:cubicBezTo>
                  <a:pt x="238069" y="952208"/>
                  <a:pt x="476194" y="761708"/>
                  <a:pt x="380944" y="761708"/>
                </a:cubicBezTo>
                <a:lnTo>
                  <a:pt x="190444" y="761708"/>
                </a:lnTo>
                <a:lnTo>
                  <a:pt x="190444" y="571208"/>
                </a:lnTo>
                <a:cubicBezTo>
                  <a:pt x="190444" y="475958"/>
                  <a:pt x="-56" y="714083"/>
                  <a:pt x="-56" y="475958"/>
                </a:cubicBezTo>
                <a:cubicBezTo>
                  <a:pt x="-56" y="237833"/>
                  <a:pt x="190444" y="475958"/>
                  <a:pt x="190444" y="380708"/>
                </a:cubicBezTo>
                <a:lnTo>
                  <a:pt x="190444" y="190208"/>
                </a:lnTo>
                <a:close/>
              </a:path>
            </a:pathLst>
          </a:custGeom>
          <a:solidFill>
            <a:schemeClr val="accent4"/>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662" name="Google Shape;662;p43"/>
          <p:cNvSpPr/>
          <p:nvPr/>
        </p:nvSpPr>
        <p:spPr>
          <a:xfrm>
            <a:off x="5068468" y="1987872"/>
            <a:ext cx="1017270" cy="977265"/>
          </a:xfrm>
          <a:custGeom>
            <a:rect b="b" l="l" r="r" t="t"/>
            <a:pathLst>
              <a:path extrusionOk="0" h="571500" w="571500">
                <a:moveTo>
                  <a:pt x="-54" y="-273"/>
                </a:moveTo>
                <a:lnTo>
                  <a:pt x="190447" y="-273"/>
                </a:lnTo>
                <a:cubicBezTo>
                  <a:pt x="285697" y="-273"/>
                  <a:pt x="47572" y="190227"/>
                  <a:pt x="285697" y="190227"/>
                </a:cubicBezTo>
                <a:cubicBezTo>
                  <a:pt x="523822" y="190227"/>
                  <a:pt x="285697" y="-273"/>
                  <a:pt x="380947" y="-273"/>
                </a:cubicBezTo>
                <a:lnTo>
                  <a:pt x="571447" y="-273"/>
                </a:lnTo>
                <a:lnTo>
                  <a:pt x="571447" y="190227"/>
                </a:lnTo>
                <a:cubicBezTo>
                  <a:pt x="571447" y="285477"/>
                  <a:pt x="380947" y="47352"/>
                  <a:pt x="380947" y="285477"/>
                </a:cubicBezTo>
                <a:cubicBezTo>
                  <a:pt x="380947" y="523602"/>
                  <a:pt x="571447" y="285477"/>
                  <a:pt x="571447" y="380727"/>
                </a:cubicBezTo>
                <a:lnTo>
                  <a:pt x="571447" y="571227"/>
                </a:lnTo>
                <a:lnTo>
                  <a:pt x="380947" y="571227"/>
                </a:lnTo>
                <a:cubicBezTo>
                  <a:pt x="285697" y="571227"/>
                  <a:pt x="523822" y="380727"/>
                  <a:pt x="285697" y="380727"/>
                </a:cubicBezTo>
                <a:cubicBezTo>
                  <a:pt x="47572" y="380727"/>
                  <a:pt x="285697" y="571227"/>
                  <a:pt x="190447" y="571227"/>
                </a:cubicBezTo>
                <a:lnTo>
                  <a:pt x="-54" y="571227"/>
                </a:lnTo>
                <a:lnTo>
                  <a:pt x="-54" y="380727"/>
                </a:lnTo>
                <a:cubicBezTo>
                  <a:pt x="-54" y="285477"/>
                  <a:pt x="190447" y="523602"/>
                  <a:pt x="190447" y="285477"/>
                </a:cubicBezTo>
                <a:cubicBezTo>
                  <a:pt x="190447" y="47352"/>
                  <a:pt x="-54" y="285477"/>
                  <a:pt x="-54" y="190227"/>
                </a:cubicBezTo>
                <a:lnTo>
                  <a:pt x="-54" y="-273"/>
                </a:lnTo>
                <a:close/>
              </a:path>
            </a:pathLst>
          </a:custGeom>
          <a:solidFill>
            <a:schemeClr val="accent1"/>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663" name="Google Shape;663;p43"/>
          <p:cNvSpPr/>
          <p:nvPr/>
        </p:nvSpPr>
        <p:spPr>
          <a:xfrm rot="-5400000">
            <a:off x="4762846" y="986447"/>
            <a:ext cx="1628775" cy="1017270"/>
          </a:xfrm>
          <a:custGeom>
            <a:rect b="b" l="l" r="r" t="t"/>
            <a:pathLst>
              <a:path extrusionOk="0" h="571500" w="952500">
                <a:moveTo>
                  <a:pt x="190447" y="-273"/>
                </a:moveTo>
                <a:lnTo>
                  <a:pt x="380947" y="-273"/>
                </a:lnTo>
                <a:cubicBezTo>
                  <a:pt x="476197" y="-273"/>
                  <a:pt x="238072" y="190227"/>
                  <a:pt x="476197" y="190227"/>
                </a:cubicBezTo>
                <a:cubicBezTo>
                  <a:pt x="714322" y="190227"/>
                  <a:pt x="476197" y="-273"/>
                  <a:pt x="571447" y="-273"/>
                </a:cubicBezTo>
                <a:lnTo>
                  <a:pt x="761947" y="-273"/>
                </a:lnTo>
                <a:lnTo>
                  <a:pt x="761947" y="190227"/>
                </a:lnTo>
                <a:cubicBezTo>
                  <a:pt x="761947" y="285477"/>
                  <a:pt x="952447" y="47352"/>
                  <a:pt x="952447" y="285477"/>
                </a:cubicBezTo>
                <a:cubicBezTo>
                  <a:pt x="952447" y="523602"/>
                  <a:pt x="761947" y="285477"/>
                  <a:pt x="761947" y="380727"/>
                </a:cubicBezTo>
                <a:lnTo>
                  <a:pt x="761947" y="571227"/>
                </a:lnTo>
                <a:lnTo>
                  <a:pt x="571447" y="571227"/>
                </a:lnTo>
                <a:cubicBezTo>
                  <a:pt x="476197" y="571227"/>
                  <a:pt x="714322" y="380727"/>
                  <a:pt x="476197" y="380727"/>
                </a:cubicBezTo>
                <a:cubicBezTo>
                  <a:pt x="238072" y="380727"/>
                  <a:pt x="476197" y="571227"/>
                  <a:pt x="380947" y="571227"/>
                </a:cubicBezTo>
                <a:lnTo>
                  <a:pt x="190447" y="571227"/>
                </a:lnTo>
                <a:lnTo>
                  <a:pt x="190447" y="380727"/>
                </a:lnTo>
                <a:cubicBezTo>
                  <a:pt x="190447" y="285477"/>
                  <a:pt x="-54" y="523602"/>
                  <a:pt x="-54" y="285477"/>
                </a:cubicBezTo>
                <a:cubicBezTo>
                  <a:pt x="-54" y="47352"/>
                  <a:pt x="190447" y="285477"/>
                  <a:pt x="190447" y="190227"/>
                </a:cubicBezTo>
                <a:lnTo>
                  <a:pt x="190447" y="-273"/>
                </a:lnTo>
                <a:close/>
              </a:path>
            </a:pathLst>
          </a:custGeom>
          <a:solidFill>
            <a:schemeClr val="accent3"/>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664" name="Google Shape;664;p43"/>
          <p:cNvSpPr/>
          <p:nvPr/>
        </p:nvSpPr>
        <p:spPr>
          <a:xfrm>
            <a:off x="5753893" y="986601"/>
            <a:ext cx="1628775" cy="1017270"/>
          </a:xfrm>
          <a:custGeom>
            <a:rect b="b" l="l" r="r" t="t"/>
            <a:pathLst>
              <a:path extrusionOk="0" h="571500" w="952500">
                <a:moveTo>
                  <a:pt x="190447" y="-273"/>
                </a:moveTo>
                <a:lnTo>
                  <a:pt x="380947" y="-273"/>
                </a:lnTo>
                <a:cubicBezTo>
                  <a:pt x="476197" y="-273"/>
                  <a:pt x="238072" y="190227"/>
                  <a:pt x="476197" y="190227"/>
                </a:cubicBezTo>
                <a:cubicBezTo>
                  <a:pt x="714322" y="190227"/>
                  <a:pt x="476197" y="-273"/>
                  <a:pt x="571447" y="-273"/>
                </a:cubicBezTo>
                <a:lnTo>
                  <a:pt x="761947" y="-273"/>
                </a:lnTo>
                <a:lnTo>
                  <a:pt x="761947" y="190227"/>
                </a:lnTo>
                <a:cubicBezTo>
                  <a:pt x="761947" y="285477"/>
                  <a:pt x="952447" y="47352"/>
                  <a:pt x="952447" y="285477"/>
                </a:cubicBezTo>
                <a:cubicBezTo>
                  <a:pt x="952447" y="523602"/>
                  <a:pt x="761947" y="285477"/>
                  <a:pt x="761947" y="380727"/>
                </a:cubicBezTo>
                <a:lnTo>
                  <a:pt x="761947" y="571227"/>
                </a:lnTo>
                <a:lnTo>
                  <a:pt x="571447" y="571227"/>
                </a:lnTo>
                <a:cubicBezTo>
                  <a:pt x="476197" y="571227"/>
                  <a:pt x="714322" y="380727"/>
                  <a:pt x="476197" y="380727"/>
                </a:cubicBezTo>
                <a:cubicBezTo>
                  <a:pt x="238072" y="380727"/>
                  <a:pt x="476197" y="571227"/>
                  <a:pt x="380947" y="571227"/>
                </a:cubicBezTo>
                <a:lnTo>
                  <a:pt x="190447" y="571227"/>
                </a:lnTo>
                <a:lnTo>
                  <a:pt x="190447" y="380727"/>
                </a:lnTo>
                <a:cubicBezTo>
                  <a:pt x="190447" y="285477"/>
                  <a:pt x="-54" y="523602"/>
                  <a:pt x="-54" y="285477"/>
                </a:cubicBezTo>
                <a:cubicBezTo>
                  <a:pt x="-54" y="47352"/>
                  <a:pt x="190447" y="285477"/>
                  <a:pt x="190447" y="190227"/>
                </a:cubicBezTo>
                <a:lnTo>
                  <a:pt x="190447" y="-273"/>
                </a:lnTo>
                <a:close/>
              </a:path>
            </a:pathLst>
          </a:custGeom>
          <a:solidFill>
            <a:schemeClr val="accent1"/>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665" name="Google Shape;665;p43"/>
          <p:cNvSpPr/>
          <p:nvPr/>
        </p:nvSpPr>
        <p:spPr>
          <a:xfrm>
            <a:off x="5719431" y="1660993"/>
            <a:ext cx="1360377" cy="1633595"/>
          </a:xfrm>
          <a:custGeom>
            <a:rect b="b" l="l" r="r" t="t"/>
            <a:pathLst>
              <a:path extrusionOk="0" h="955319" w="764257">
                <a:moveTo>
                  <a:pt x="191006" y="190770"/>
                </a:moveTo>
                <a:lnTo>
                  <a:pt x="382068" y="190770"/>
                </a:lnTo>
                <a:cubicBezTo>
                  <a:pt x="477604" y="190770"/>
                  <a:pt x="238764" y="-292"/>
                  <a:pt x="477604" y="-292"/>
                </a:cubicBezTo>
                <a:cubicBezTo>
                  <a:pt x="716433" y="-292"/>
                  <a:pt x="477604" y="190770"/>
                  <a:pt x="573139" y="190770"/>
                </a:cubicBezTo>
                <a:lnTo>
                  <a:pt x="764201" y="190770"/>
                </a:lnTo>
                <a:lnTo>
                  <a:pt x="764201" y="381832"/>
                </a:lnTo>
                <a:cubicBezTo>
                  <a:pt x="764201" y="477368"/>
                  <a:pt x="573139" y="238538"/>
                  <a:pt x="573139" y="477368"/>
                </a:cubicBezTo>
                <a:cubicBezTo>
                  <a:pt x="573139" y="716198"/>
                  <a:pt x="764201" y="477368"/>
                  <a:pt x="764201" y="572903"/>
                </a:cubicBezTo>
                <a:lnTo>
                  <a:pt x="764201" y="763966"/>
                </a:lnTo>
                <a:lnTo>
                  <a:pt x="573139" y="763966"/>
                </a:lnTo>
                <a:cubicBezTo>
                  <a:pt x="477604" y="763966"/>
                  <a:pt x="716443" y="955028"/>
                  <a:pt x="477604" y="955028"/>
                </a:cubicBezTo>
                <a:cubicBezTo>
                  <a:pt x="238774" y="955028"/>
                  <a:pt x="477604" y="763966"/>
                  <a:pt x="382068" y="763966"/>
                </a:cubicBezTo>
                <a:lnTo>
                  <a:pt x="191006" y="763966"/>
                </a:lnTo>
                <a:lnTo>
                  <a:pt x="191006" y="572903"/>
                </a:lnTo>
                <a:cubicBezTo>
                  <a:pt x="191006" y="477368"/>
                  <a:pt x="-56" y="716198"/>
                  <a:pt x="-56" y="477368"/>
                </a:cubicBezTo>
                <a:cubicBezTo>
                  <a:pt x="-56" y="238538"/>
                  <a:pt x="191006" y="477368"/>
                  <a:pt x="191006" y="381832"/>
                </a:cubicBezTo>
                <a:lnTo>
                  <a:pt x="191006" y="190770"/>
                </a:lnTo>
                <a:close/>
              </a:path>
            </a:pathLst>
          </a:custGeom>
          <a:solidFill>
            <a:schemeClr val="accent4"/>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666" name="Google Shape;666;p43"/>
          <p:cNvSpPr/>
          <p:nvPr/>
        </p:nvSpPr>
        <p:spPr>
          <a:xfrm rot="5400000">
            <a:off x="7799689" y="1947034"/>
            <a:ext cx="1628775" cy="1061561"/>
          </a:xfrm>
          <a:custGeom>
            <a:rect b="b" l="l" r="r" t="t"/>
            <a:pathLst>
              <a:path extrusionOk="0" h="571500" w="952500">
                <a:moveTo>
                  <a:pt x="190447" y="-273"/>
                </a:moveTo>
                <a:lnTo>
                  <a:pt x="380947" y="-273"/>
                </a:lnTo>
                <a:cubicBezTo>
                  <a:pt x="476197" y="-273"/>
                  <a:pt x="238072" y="190227"/>
                  <a:pt x="476197" y="190227"/>
                </a:cubicBezTo>
                <a:cubicBezTo>
                  <a:pt x="714322" y="190227"/>
                  <a:pt x="476197" y="-273"/>
                  <a:pt x="571447" y="-273"/>
                </a:cubicBezTo>
                <a:lnTo>
                  <a:pt x="761947" y="-273"/>
                </a:lnTo>
                <a:lnTo>
                  <a:pt x="761947" y="190227"/>
                </a:lnTo>
                <a:cubicBezTo>
                  <a:pt x="761947" y="285477"/>
                  <a:pt x="952447" y="47352"/>
                  <a:pt x="952447" y="285477"/>
                </a:cubicBezTo>
                <a:cubicBezTo>
                  <a:pt x="952447" y="523602"/>
                  <a:pt x="761947" y="285477"/>
                  <a:pt x="761947" y="380727"/>
                </a:cubicBezTo>
                <a:lnTo>
                  <a:pt x="761947" y="571227"/>
                </a:lnTo>
                <a:lnTo>
                  <a:pt x="571447" y="571227"/>
                </a:lnTo>
                <a:cubicBezTo>
                  <a:pt x="476197" y="571227"/>
                  <a:pt x="714322" y="380727"/>
                  <a:pt x="476197" y="380727"/>
                </a:cubicBezTo>
                <a:cubicBezTo>
                  <a:pt x="238072" y="380727"/>
                  <a:pt x="476197" y="571227"/>
                  <a:pt x="380947" y="571227"/>
                </a:cubicBezTo>
                <a:lnTo>
                  <a:pt x="190447" y="571227"/>
                </a:lnTo>
                <a:lnTo>
                  <a:pt x="190447" y="380727"/>
                </a:lnTo>
                <a:cubicBezTo>
                  <a:pt x="190447" y="285477"/>
                  <a:pt x="-54" y="523602"/>
                  <a:pt x="-54" y="285477"/>
                </a:cubicBezTo>
                <a:cubicBezTo>
                  <a:pt x="-54" y="47352"/>
                  <a:pt x="190447" y="285477"/>
                  <a:pt x="190447" y="190227"/>
                </a:cubicBezTo>
                <a:lnTo>
                  <a:pt x="190447" y="-273"/>
                </a:lnTo>
                <a:close/>
              </a:path>
            </a:pathLst>
          </a:custGeom>
          <a:solidFill>
            <a:schemeClr val="accent2"/>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667" name="Google Shape;667;p43"/>
          <p:cNvSpPr/>
          <p:nvPr/>
        </p:nvSpPr>
        <p:spPr>
          <a:xfrm flipH="1" rot="5400000">
            <a:off x="7781310" y="637339"/>
            <a:ext cx="1356901" cy="1356901"/>
          </a:xfrm>
          <a:custGeom>
            <a:rect b="b" l="l" r="r" t="t"/>
            <a:pathLst>
              <a:path extrusionOk="0" h="762304" w="762304">
                <a:moveTo>
                  <a:pt x="-54" y="-273"/>
                </a:moveTo>
                <a:lnTo>
                  <a:pt x="190523" y="-273"/>
                </a:lnTo>
                <a:cubicBezTo>
                  <a:pt x="285811" y="-273"/>
                  <a:pt x="47591" y="190303"/>
                  <a:pt x="285811" y="190303"/>
                </a:cubicBezTo>
                <a:cubicBezTo>
                  <a:pt x="524041" y="190303"/>
                  <a:pt x="285811" y="-273"/>
                  <a:pt x="381099" y="-273"/>
                </a:cubicBezTo>
                <a:lnTo>
                  <a:pt x="571675" y="-273"/>
                </a:lnTo>
                <a:lnTo>
                  <a:pt x="571675" y="190303"/>
                </a:lnTo>
                <a:cubicBezTo>
                  <a:pt x="571675" y="285591"/>
                  <a:pt x="762251" y="47370"/>
                  <a:pt x="762251" y="285591"/>
                </a:cubicBezTo>
                <a:cubicBezTo>
                  <a:pt x="762251" y="523820"/>
                  <a:pt x="571675" y="285591"/>
                  <a:pt x="571675" y="380879"/>
                </a:cubicBezTo>
                <a:lnTo>
                  <a:pt x="571675" y="571455"/>
                </a:lnTo>
                <a:lnTo>
                  <a:pt x="381099" y="571455"/>
                </a:lnTo>
                <a:cubicBezTo>
                  <a:pt x="285811" y="571455"/>
                  <a:pt x="524031" y="762031"/>
                  <a:pt x="285811" y="762031"/>
                </a:cubicBezTo>
                <a:cubicBezTo>
                  <a:pt x="47591" y="762031"/>
                  <a:pt x="285811" y="571455"/>
                  <a:pt x="190523" y="571455"/>
                </a:cubicBezTo>
                <a:lnTo>
                  <a:pt x="-54" y="571455"/>
                </a:lnTo>
                <a:lnTo>
                  <a:pt x="-54" y="380879"/>
                </a:lnTo>
                <a:cubicBezTo>
                  <a:pt x="-54" y="285591"/>
                  <a:pt x="190523" y="523811"/>
                  <a:pt x="190523" y="285591"/>
                </a:cubicBezTo>
                <a:cubicBezTo>
                  <a:pt x="190523" y="47361"/>
                  <a:pt x="-54" y="285591"/>
                  <a:pt x="-54" y="190303"/>
                </a:cubicBezTo>
                <a:lnTo>
                  <a:pt x="-54" y="-273"/>
                </a:lnTo>
                <a:close/>
              </a:path>
            </a:pathLst>
          </a:custGeom>
          <a:solidFill>
            <a:schemeClr val="accent4"/>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668" name="Google Shape;668;p43"/>
          <p:cNvSpPr/>
          <p:nvPr/>
        </p:nvSpPr>
        <p:spPr>
          <a:xfrm>
            <a:off x="9816929" y="664929"/>
            <a:ext cx="1695450" cy="1628775"/>
          </a:xfrm>
          <a:custGeom>
            <a:rect b="b" l="l" r="r" t="t"/>
            <a:pathLst>
              <a:path extrusionOk="0" h="952500" w="952500">
                <a:moveTo>
                  <a:pt x="190444" y="190208"/>
                </a:moveTo>
                <a:lnTo>
                  <a:pt x="380944" y="190208"/>
                </a:lnTo>
                <a:cubicBezTo>
                  <a:pt x="476194" y="190208"/>
                  <a:pt x="238069" y="-292"/>
                  <a:pt x="476194" y="-292"/>
                </a:cubicBezTo>
                <a:cubicBezTo>
                  <a:pt x="714319" y="-292"/>
                  <a:pt x="476194" y="190208"/>
                  <a:pt x="571444" y="190208"/>
                </a:cubicBezTo>
                <a:lnTo>
                  <a:pt x="761944" y="190208"/>
                </a:lnTo>
                <a:lnTo>
                  <a:pt x="761944" y="380708"/>
                </a:lnTo>
                <a:cubicBezTo>
                  <a:pt x="761944" y="475958"/>
                  <a:pt x="952444" y="237833"/>
                  <a:pt x="952444" y="475958"/>
                </a:cubicBezTo>
                <a:cubicBezTo>
                  <a:pt x="952444" y="714083"/>
                  <a:pt x="761944" y="475958"/>
                  <a:pt x="761944" y="571208"/>
                </a:cubicBezTo>
                <a:lnTo>
                  <a:pt x="761944" y="761708"/>
                </a:lnTo>
                <a:lnTo>
                  <a:pt x="571444" y="761708"/>
                </a:lnTo>
                <a:cubicBezTo>
                  <a:pt x="476194" y="761708"/>
                  <a:pt x="714319" y="952208"/>
                  <a:pt x="476194" y="952208"/>
                </a:cubicBezTo>
                <a:cubicBezTo>
                  <a:pt x="238069" y="952208"/>
                  <a:pt x="476194" y="761708"/>
                  <a:pt x="380944" y="761708"/>
                </a:cubicBezTo>
                <a:lnTo>
                  <a:pt x="190444" y="761708"/>
                </a:lnTo>
                <a:lnTo>
                  <a:pt x="190444" y="571208"/>
                </a:lnTo>
                <a:cubicBezTo>
                  <a:pt x="190444" y="475958"/>
                  <a:pt x="-56" y="714083"/>
                  <a:pt x="-56" y="475958"/>
                </a:cubicBezTo>
                <a:cubicBezTo>
                  <a:pt x="-56" y="237833"/>
                  <a:pt x="190444" y="475958"/>
                  <a:pt x="190444" y="380708"/>
                </a:cubicBezTo>
                <a:lnTo>
                  <a:pt x="190444" y="190208"/>
                </a:lnTo>
                <a:close/>
              </a:path>
            </a:pathLst>
          </a:custGeom>
          <a:solidFill>
            <a:schemeClr val="accent1"/>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669" name="Google Shape;669;p43"/>
          <p:cNvSpPr/>
          <p:nvPr/>
        </p:nvSpPr>
        <p:spPr>
          <a:xfrm>
            <a:off x="8792831" y="670393"/>
            <a:ext cx="1360377" cy="1633595"/>
          </a:xfrm>
          <a:custGeom>
            <a:rect b="b" l="l" r="r" t="t"/>
            <a:pathLst>
              <a:path extrusionOk="0" h="955319" w="764257">
                <a:moveTo>
                  <a:pt x="191006" y="190770"/>
                </a:moveTo>
                <a:lnTo>
                  <a:pt x="382068" y="190770"/>
                </a:lnTo>
                <a:cubicBezTo>
                  <a:pt x="477604" y="190770"/>
                  <a:pt x="238764" y="-292"/>
                  <a:pt x="477604" y="-292"/>
                </a:cubicBezTo>
                <a:cubicBezTo>
                  <a:pt x="716433" y="-292"/>
                  <a:pt x="477604" y="190770"/>
                  <a:pt x="573139" y="190770"/>
                </a:cubicBezTo>
                <a:lnTo>
                  <a:pt x="764201" y="190770"/>
                </a:lnTo>
                <a:lnTo>
                  <a:pt x="764201" y="381832"/>
                </a:lnTo>
                <a:cubicBezTo>
                  <a:pt x="764201" y="477368"/>
                  <a:pt x="573139" y="238538"/>
                  <a:pt x="573139" y="477368"/>
                </a:cubicBezTo>
                <a:cubicBezTo>
                  <a:pt x="573139" y="716198"/>
                  <a:pt x="764201" y="477368"/>
                  <a:pt x="764201" y="572903"/>
                </a:cubicBezTo>
                <a:lnTo>
                  <a:pt x="764201" y="763966"/>
                </a:lnTo>
                <a:lnTo>
                  <a:pt x="573139" y="763966"/>
                </a:lnTo>
                <a:cubicBezTo>
                  <a:pt x="477604" y="763966"/>
                  <a:pt x="716443" y="955028"/>
                  <a:pt x="477604" y="955028"/>
                </a:cubicBezTo>
                <a:cubicBezTo>
                  <a:pt x="238774" y="955028"/>
                  <a:pt x="477604" y="763966"/>
                  <a:pt x="382068" y="763966"/>
                </a:cubicBezTo>
                <a:lnTo>
                  <a:pt x="191006" y="763966"/>
                </a:lnTo>
                <a:lnTo>
                  <a:pt x="191006" y="572903"/>
                </a:lnTo>
                <a:cubicBezTo>
                  <a:pt x="191006" y="477368"/>
                  <a:pt x="-56" y="716198"/>
                  <a:pt x="-56" y="477368"/>
                </a:cubicBezTo>
                <a:cubicBezTo>
                  <a:pt x="-56" y="238538"/>
                  <a:pt x="191006" y="477368"/>
                  <a:pt x="191006" y="381832"/>
                </a:cubicBezTo>
                <a:lnTo>
                  <a:pt x="191006" y="190770"/>
                </a:lnTo>
                <a:close/>
              </a:path>
            </a:pathLst>
          </a:custGeom>
          <a:solidFill>
            <a:schemeClr val="accent3"/>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670" name="Google Shape;670;p43"/>
          <p:cNvSpPr/>
          <p:nvPr/>
        </p:nvSpPr>
        <p:spPr>
          <a:xfrm rot="5400000">
            <a:off x="6911929" y="1467283"/>
            <a:ext cx="1360377" cy="1681361"/>
          </a:xfrm>
          <a:custGeom>
            <a:rect b="b" l="l" r="r" t="t"/>
            <a:pathLst>
              <a:path extrusionOk="0" h="955319" w="764257">
                <a:moveTo>
                  <a:pt x="191006" y="190770"/>
                </a:moveTo>
                <a:lnTo>
                  <a:pt x="382068" y="190770"/>
                </a:lnTo>
                <a:cubicBezTo>
                  <a:pt x="477604" y="190770"/>
                  <a:pt x="238764" y="-292"/>
                  <a:pt x="477604" y="-292"/>
                </a:cubicBezTo>
                <a:cubicBezTo>
                  <a:pt x="716433" y="-292"/>
                  <a:pt x="477604" y="190770"/>
                  <a:pt x="573139" y="190770"/>
                </a:cubicBezTo>
                <a:lnTo>
                  <a:pt x="764201" y="190770"/>
                </a:lnTo>
                <a:lnTo>
                  <a:pt x="764201" y="381832"/>
                </a:lnTo>
                <a:cubicBezTo>
                  <a:pt x="764201" y="477368"/>
                  <a:pt x="573139" y="238538"/>
                  <a:pt x="573139" y="477368"/>
                </a:cubicBezTo>
                <a:cubicBezTo>
                  <a:pt x="573139" y="716198"/>
                  <a:pt x="764201" y="477368"/>
                  <a:pt x="764201" y="572903"/>
                </a:cubicBezTo>
                <a:lnTo>
                  <a:pt x="764201" y="763966"/>
                </a:lnTo>
                <a:lnTo>
                  <a:pt x="573139" y="763966"/>
                </a:lnTo>
                <a:cubicBezTo>
                  <a:pt x="477604" y="763966"/>
                  <a:pt x="716443" y="955028"/>
                  <a:pt x="477604" y="955028"/>
                </a:cubicBezTo>
                <a:cubicBezTo>
                  <a:pt x="238774" y="955028"/>
                  <a:pt x="477604" y="763966"/>
                  <a:pt x="382068" y="763966"/>
                </a:cubicBezTo>
                <a:lnTo>
                  <a:pt x="191006" y="763966"/>
                </a:lnTo>
                <a:lnTo>
                  <a:pt x="191006" y="572903"/>
                </a:lnTo>
                <a:cubicBezTo>
                  <a:pt x="191006" y="477368"/>
                  <a:pt x="-56" y="716198"/>
                  <a:pt x="-56" y="477368"/>
                </a:cubicBezTo>
                <a:cubicBezTo>
                  <a:pt x="-56" y="238538"/>
                  <a:pt x="191006" y="477368"/>
                  <a:pt x="191006" y="381832"/>
                </a:cubicBezTo>
                <a:lnTo>
                  <a:pt x="191006" y="190770"/>
                </a:lnTo>
                <a:close/>
              </a:path>
            </a:pathLst>
          </a:custGeom>
          <a:solidFill>
            <a:schemeClr val="accent3"/>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671" name="Google Shape;671;p43"/>
          <p:cNvSpPr/>
          <p:nvPr/>
        </p:nvSpPr>
        <p:spPr>
          <a:xfrm>
            <a:off x="7064808" y="679793"/>
            <a:ext cx="1045772" cy="1296539"/>
          </a:xfrm>
          <a:custGeom>
            <a:rect b="b" l="l" r="r" t="t"/>
            <a:pathLst>
              <a:path extrusionOk="0" h="1296539" w="1045772">
                <a:moveTo>
                  <a:pt x="539430" y="0"/>
                </a:moveTo>
                <a:cubicBezTo>
                  <a:pt x="964296" y="0"/>
                  <a:pt x="539430" y="325635"/>
                  <a:pt x="709380" y="325635"/>
                </a:cubicBezTo>
                <a:lnTo>
                  <a:pt x="1045772" y="325635"/>
                </a:lnTo>
                <a:lnTo>
                  <a:pt x="1045772" y="644365"/>
                </a:lnTo>
                <a:cubicBezTo>
                  <a:pt x="1045772" y="814026"/>
                  <a:pt x="720007" y="389872"/>
                  <a:pt x="720007" y="814026"/>
                </a:cubicBezTo>
                <a:cubicBezTo>
                  <a:pt x="720007" y="1238180"/>
                  <a:pt x="1045772" y="814026"/>
                  <a:pt x="1045772" y="983688"/>
                </a:cubicBezTo>
                <a:lnTo>
                  <a:pt x="1045772" y="1296539"/>
                </a:lnTo>
                <a:lnTo>
                  <a:pt x="708141" y="1296539"/>
                </a:lnTo>
                <a:cubicBezTo>
                  <a:pt x="530333" y="1296539"/>
                  <a:pt x="974833" y="956350"/>
                  <a:pt x="530333" y="956350"/>
                </a:cubicBezTo>
                <a:cubicBezTo>
                  <a:pt x="85833" y="956350"/>
                  <a:pt x="530333" y="1296539"/>
                  <a:pt x="352527" y="1296539"/>
                </a:cubicBezTo>
                <a:lnTo>
                  <a:pt x="0" y="1296539"/>
                </a:lnTo>
                <a:lnTo>
                  <a:pt x="0" y="993166"/>
                </a:lnTo>
                <a:cubicBezTo>
                  <a:pt x="0" y="823573"/>
                  <a:pt x="325635" y="1247557"/>
                  <a:pt x="325635" y="823573"/>
                </a:cubicBezTo>
                <a:cubicBezTo>
                  <a:pt x="325635" y="399588"/>
                  <a:pt x="0" y="823573"/>
                  <a:pt x="0" y="653979"/>
                </a:cubicBezTo>
                <a:lnTo>
                  <a:pt x="0" y="319275"/>
                </a:lnTo>
                <a:lnTo>
                  <a:pt x="29580" y="319275"/>
                </a:lnTo>
                <a:lnTo>
                  <a:pt x="29580" y="325635"/>
                </a:lnTo>
                <a:lnTo>
                  <a:pt x="369480" y="325635"/>
                </a:lnTo>
                <a:cubicBezTo>
                  <a:pt x="539430" y="325635"/>
                  <a:pt x="114564" y="0"/>
                  <a:pt x="539430" y="0"/>
                </a:cubicBezTo>
                <a:close/>
              </a:path>
            </a:pathLst>
          </a:custGeom>
          <a:solidFill>
            <a:schemeClr val="accent2"/>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672" name="Google Shape;672;p43"/>
          <p:cNvSpPr/>
          <p:nvPr/>
        </p:nvSpPr>
        <p:spPr>
          <a:xfrm>
            <a:off x="8810360" y="1960267"/>
            <a:ext cx="1628775" cy="1017270"/>
          </a:xfrm>
          <a:custGeom>
            <a:rect b="b" l="l" r="r" t="t"/>
            <a:pathLst>
              <a:path extrusionOk="0" h="571500" w="952500">
                <a:moveTo>
                  <a:pt x="190447" y="-273"/>
                </a:moveTo>
                <a:lnTo>
                  <a:pt x="380947" y="-273"/>
                </a:lnTo>
                <a:cubicBezTo>
                  <a:pt x="476197" y="-273"/>
                  <a:pt x="238072" y="190227"/>
                  <a:pt x="476197" y="190227"/>
                </a:cubicBezTo>
                <a:cubicBezTo>
                  <a:pt x="714322" y="190227"/>
                  <a:pt x="476197" y="-273"/>
                  <a:pt x="571447" y="-273"/>
                </a:cubicBezTo>
                <a:lnTo>
                  <a:pt x="761947" y="-273"/>
                </a:lnTo>
                <a:lnTo>
                  <a:pt x="761947" y="190227"/>
                </a:lnTo>
                <a:cubicBezTo>
                  <a:pt x="761947" y="285477"/>
                  <a:pt x="952447" y="47352"/>
                  <a:pt x="952447" y="285477"/>
                </a:cubicBezTo>
                <a:cubicBezTo>
                  <a:pt x="952447" y="523602"/>
                  <a:pt x="761947" y="285477"/>
                  <a:pt x="761947" y="380727"/>
                </a:cubicBezTo>
                <a:lnTo>
                  <a:pt x="761947" y="571227"/>
                </a:lnTo>
                <a:lnTo>
                  <a:pt x="571447" y="571227"/>
                </a:lnTo>
                <a:cubicBezTo>
                  <a:pt x="476197" y="571227"/>
                  <a:pt x="714322" y="380727"/>
                  <a:pt x="476197" y="380727"/>
                </a:cubicBezTo>
                <a:cubicBezTo>
                  <a:pt x="238072" y="380727"/>
                  <a:pt x="476197" y="571227"/>
                  <a:pt x="380947" y="571227"/>
                </a:cubicBezTo>
                <a:lnTo>
                  <a:pt x="190447" y="571227"/>
                </a:lnTo>
                <a:lnTo>
                  <a:pt x="190447" y="380727"/>
                </a:lnTo>
                <a:cubicBezTo>
                  <a:pt x="190447" y="285477"/>
                  <a:pt x="-54" y="523602"/>
                  <a:pt x="-54" y="285477"/>
                </a:cubicBezTo>
                <a:cubicBezTo>
                  <a:pt x="-54" y="47352"/>
                  <a:pt x="190447" y="285477"/>
                  <a:pt x="190447" y="190227"/>
                </a:cubicBezTo>
                <a:lnTo>
                  <a:pt x="190447" y="-273"/>
                </a:lnTo>
                <a:close/>
              </a:path>
            </a:pathLst>
          </a:custGeom>
          <a:solidFill>
            <a:schemeClr val="accent1"/>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673" name="Google Shape;673;p43"/>
          <p:cNvSpPr/>
          <p:nvPr/>
        </p:nvSpPr>
        <p:spPr>
          <a:xfrm>
            <a:off x="681398" y="2612259"/>
            <a:ext cx="1695450" cy="1628775"/>
          </a:xfrm>
          <a:custGeom>
            <a:rect b="b" l="l" r="r" t="t"/>
            <a:pathLst>
              <a:path extrusionOk="0" h="952500" w="952500">
                <a:moveTo>
                  <a:pt x="190444" y="190208"/>
                </a:moveTo>
                <a:lnTo>
                  <a:pt x="380944" y="190208"/>
                </a:lnTo>
                <a:cubicBezTo>
                  <a:pt x="476194" y="190208"/>
                  <a:pt x="238069" y="-292"/>
                  <a:pt x="476194" y="-292"/>
                </a:cubicBezTo>
                <a:cubicBezTo>
                  <a:pt x="714319" y="-292"/>
                  <a:pt x="476194" y="190208"/>
                  <a:pt x="571444" y="190208"/>
                </a:cubicBezTo>
                <a:lnTo>
                  <a:pt x="761944" y="190208"/>
                </a:lnTo>
                <a:lnTo>
                  <a:pt x="761944" y="380708"/>
                </a:lnTo>
                <a:cubicBezTo>
                  <a:pt x="761944" y="475958"/>
                  <a:pt x="952444" y="237833"/>
                  <a:pt x="952444" y="475958"/>
                </a:cubicBezTo>
                <a:cubicBezTo>
                  <a:pt x="952444" y="714083"/>
                  <a:pt x="761944" y="475958"/>
                  <a:pt x="761944" y="571208"/>
                </a:cubicBezTo>
                <a:lnTo>
                  <a:pt x="761944" y="761708"/>
                </a:lnTo>
                <a:lnTo>
                  <a:pt x="571444" y="761708"/>
                </a:lnTo>
                <a:cubicBezTo>
                  <a:pt x="476194" y="761708"/>
                  <a:pt x="714319" y="952208"/>
                  <a:pt x="476194" y="952208"/>
                </a:cubicBezTo>
                <a:cubicBezTo>
                  <a:pt x="238069" y="952208"/>
                  <a:pt x="476194" y="761708"/>
                  <a:pt x="380944" y="761708"/>
                </a:cubicBezTo>
                <a:lnTo>
                  <a:pt x="190444" y="761708"/>
                </a:lnTo>
                <a:lnTo>
                  <a:pt x="190444" y="571208"/>
                </a:lnTo>
                <a:cubicBezTo>
                  <a:pt x="190444" y="475958"/>
                  <a:pt x="-56" y="714083"/>
                  <a:pt x="-56" y="475958"/>
                </a:cubicBezTo>
                <a:cubicBezTo>
                  <a:pt x="-56" y="237833"/>
                  <a:pt x="190444" y="475958"/>
                  <a:pt x="190444" y="380708"/>
                </a:cubicBezTo>
                <a:lnTo>
                  <a:pt x="190444" y="190208"/>
                </a:lnTo>
                <a:close/>
              </a:path>
            </a:pathLst>
          </a:custGeom>
          <a:solidFill>
            <a:schemeClr val="accent4"/>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674" name="Google Shape;674;p43"/>
          <p:cNvSpPr/>
          <p:nvPr/>
        </p:nvSpPr>
        <p:spPr>
          <a:xfrm rot="-5400000">
            <a:off x="1731778" y="2916847"/>
            <a:ext cx="1628775" cy="1017270"/>
          </a:xfrm>
          <a:custGeom>
            <a:rect b="b" l="l" r="r" t="t"/>
            <a:pathLst>
              <a:path extrusionOk="0" h="571500" w="952500">
                <a:moveTo>
                  <a:pt x="190447" y="-273"/>
                </a:moveTo>
                <a:lnTo>
                  <a:pt x="380947" y="-273"/>
                </a:lnTo>
                <a:cubicBezTo>
                  <a:pt x="476197" y="-273"/>
                  <a:pt x="238072" y="190227"/>
                  <a:pt x="476197" y="190227"/>
                </a:cubicBezTo>
                <a:cubicBezTo>
                  <a:pt x="714322" y="190227"/>
                  <a:pt x="476197" y="-273"/>
                  <a:pt x="571447" y="-273"/>
                </a:cubicBezTo>
                <a:lnTo>
                  <a:pt x="761947" y="-273"/>
                </a:lnTo>
                <a:lnTo>
                  <a:pt x="761947" y="190227"/>
                </a:lnTo>
                <a:cubicBezTo>
                  <a:pt x="761947" y="285477"/>
                  <a:pt x="952447" y="47352"/>
                  <a:pt x="952447" y="285477"/>
                </a:cubicBezTo>
                <a:cubicBezTo>
                  <a:pt x="952447" y="523602"/>
                  <a:pt x="761947" y="285477"/>
                  <a:pt x="761947" y="380727"/>
                </a:cubicBezTo>
                <a:lnTo>
                  <a:pt x="761947" y="571227"/>
                </a:lnTo>
                <a:lnTo>
                  <a:pt x="571447" y="571227"/>
                </a:lnTo>
                <a:cubicBezTo>
                  <a:pt x="476197" y="571227"/>
                  <a:pt x="714322" y="380727"/>
                  <a:pt x="476197" y="380727"/>
                </a:cubicBezTo>
                <a:cubicBezTo>
                  <a:pt x="238072" y="380727"/>
                  <a:pt x="476197" y="571227"/>
                  <a:pt x="380947" y="571227"/>
                </a:cubicBezTo>
                <a:lnTo>
                  <a:pt x="190447" y="571227"/>
                </a:lnTo>
                <a:lnTo>
                  <a:pt x="190447" y="380727"/>
                </a:lnTo>
                <a:cubicBezTo>
                  <a:pt x="190447" y="285477"/>
                  <a:pt x="-54" y="523602"/>
                  <a:pt x="-54" y="285477"/>
                </a:cubicBezTo>
                <a:cubicBezTo>
                  <a:pt x="-54" y="47352"/>
                  <a:pt x="190447" y="285477"/>
                  <a:pt x="190447" y="190227"/>
                </a:cubicBezTo>
                <a:lnTo>
                  <a:pt x="190447" y="-273"/>
                </a:lnTo>
                <a:close/>
              </a:path>
            </a:pathLst>
          </a:custGeom>
          <a:solidFill>
            <a:schemeClr val="accent2"/>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675" name="Google Shape;675;p43"/>
          <p:cNvSpPr/>
          <p:nvPr/>
        </p:nvSpPr>
        <p:spPr>
          <a:xfrm>
            <a:off x="5745426" y="2917001"/>
            <a:ext cx="1628775" cy="1017270"/>
          </a:xfrm>
          <a:custGeom>
            <a:rect b="b" l="l" r="r" t="t"/>
            <a:pathLst>
              <a:path extrusionOk="0" h="571500" w="952500">
                <a:moveTo>
                  <a:pt x="190447" y="-273"/>
                </a:moveTo>
                <a:lnTo>
                  <a:pt x="380947" y="-273"/>
                </a:lnTo>
                <a:cubicBezTo>
                  <a:pt x="476197" y="-273"/>
                  <a:pt x="238072" y="190227"/>
                  <a:pt x="476197" y="190227"/>
                </a:cubicBezTo>
                <a:cubicBezTo>
                  <a:pt x="714322" y="190227"/>
                  <a:pt x="476197" y="-273"/>
                  <a:pt x="571447" y="-273"/>
                </a:cubicBezTo>
                <a:lnTo>
                  <a:pt x="761947" y="-273"/>
                </a:lnTo>
                <a:lnTo>
                  <a:pt x="761947" y="190227"/>
                </a:lnTo>
                <a:cubicBezTo>
                  <a:pt x="761947" y="285477"/>
                  <a:pt x="952447" y="47352"/>
                  <a:pt x="952447" y="285477"/>
                </a:cubicBezTo>
                <a:cubicBezTo>
                  <a:pt x="952447" y="523602"/>
                  <a:pt x="761947" y="285477"/>
                  <a:pt x="761947" y="380727"/>
                </a:cubicBezTo>
                <a:lnTo>
                  <a:pt x="761947" y="571227"/>
                </a:lnTo>
                <a:lnTo>
                  <a:pt x="571447" y="571227"/>
                </a:lnTo>
                <a:cubicBezTo>
                  <a:pt x="476197" y="571227"/>
                  <a:pt x="714322" y="380727"/>
                  <a:pt x="476197" y="380727"/>
                </a:cubicBezTo>
                <a:cubicBezTo>
                  <a:pt x="238072" y="380727"/>
                  <a:pt x="476197" y="571227"/>
                  <a:pt x="380947" y="571227"/>
                </a:cubicBezTo>
                <a:lnTo>
                  <a:pt x="190447" y="571227"/>
                </a:lnTo>
                <a:lnTo>
                  <a:pt x="190447" y="380727"/>
                </a:lnTo>
                <a:cubicBezTo>
                  <a:pt x="190447" y="285477"/>
                  <a:pt x="-54" y="523602"/>
                  <a:pt x="-54" y="285477"/>
                </a:cubicBezTo>
                <a:cubicBezTo>
                  <a:pt x="-54" y="47352"/>
                  <a:pt x="190447" y="285477"/>
                  <a:pt x="190447" y="190227"/>
                </a:cubicBezTo>
                <a:lnTo>
                  <a:pt x="190447" y="-273"/>
                </a:lnTo>
                <a:close/>
              </a:path>
            </a:pathLst>
          </a:custGeom>
          <a:solidFill>
            <a:schemeClr val="accent2"/>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676" name="Google Shape;676;p43"/>
          <p:cNvSpPr/>
          <p:nvPr/>
        </p:nvSpPr>
        <p:spPr>
          <a:xfrm flipH="1" rot="-5400000">
            <a:off x="1024466" y="4895681"/>
            <a:ext cx="1356901" cy="1356901"/>
          </a:xfrm>
          <a:custGeom>
            <a:rect b="b" l="l" r="r" t="t"/>
            <a:pathLst>
              <a:path extrusionOk="0" h="762304" w="762304">
                <a:moveTo>
                  <a:pt x="-54" y="-273"/>
                </a:moveTo>
                <a:lnTo>
                  <a:pt x="190523" y="-273"/>
                </a:lnTo>
                <a:cubicBezTo>
                  <a:pt x="285811" y="-273"/>
                  <a:pt x="47591" y="190303"/>
                  <a:pt x="285811" y="190303"/>
                </a:cubicBezTo>
                <a:cubicBezTo>
                  <a:pt x="524041" y="190303"/>
                  <a:pt x="285811" y="-273"/>
                  <a:pt x="381099" y="-273"/>
                </a:cubicBezTo>
                <a:lnTo>
                  <a:pt x="571675" y="-273"/>
                </a:lnTo>
                <a:lnTo>
                  <a:pt x="571675" y="190303"/>
                </a:lnTo>
                <a:cubicBezTo>
                  <a:pt x="571675" y="285591"/>
                  <a:pt x="762251" y="47370"/>
                  <a:pt x="762251" y="285591"/>
                </a:cubicBezTo>
                <a:cubicBezTo>
                  <a:pt x="762251" y="523820"/>
                  <a:pt x="571675" y="285591"/>
                  <a:pt x="571675" y="380879"/>
                </a:cubicBezTo>
                <a:lnTo>
                  <a:pt x="571675" y="571455"/>
                </a:lnTo>
                <a:lnTo>
                  <a:pt x="381099" y="571455"/>
                </a:lnTo>
                <a:cubicBezTo>
                  <a:pt x="285811" y="571455"/>
                  <a:pt x="524031" y="762031"/>
                  <a:pt x="285811" y="762031"/>
                </a:cubicBezTo>
                <a:cubicBezTo>
                  <a:pt x="47591" y="762031"/>
                  <a:pt x="285811" y="571455"/>
                  <a:pt x="190523" y="571455"/>
                </a:cubicBezTo>
                <a:lnTo>
                  <a:pt x="-54" y="571455"/>
                </a:lnTo>
                <a:lnTo>
                  <a:pt x="-54" y="380879"/>
                </a:lnTo>
                <a:cubicBezTo>
                  <a:pt x="-54" y="285591"/>
                  <a:pt x="190523" y="523811"/>
                  <a:pt x="190523" y="285591"/>
                </a:cubicBezTo>
                <a:cubicBezTo>
                  <a:pt x="190523" y="47361"/>
                  <a:pt x="-54" y="285591"/>
                  <a:pt x="-54" y="190303"/>
                </a:cubicBezTo>
                <a:lnTo>
                  <a:pt x="-54" y="-273"/>
                </a:lnTo>
                <a:close/>
              </a:path>
            </a:pathLst>
          </a:custGeom>
          <a:solidFill>
            <a:schemeClr val="accent3"/>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677" name="Google Shape;677;p43"/>
          <p:cNvSpPr/>
          <p:nvPr/>
        </p:nvSpPr>
        <p:spPr>
          <a:xfrm>
            <a:off x="9808462" y="2595329"/>
            <a:ext cx="1695450" cy="1628775"/>
          </a:xfrm>
          <a:custGeom>
            <a:rect b="b" l="l" r="r" t="t"/>
            <a:pathLst>
              <a:path extrusionOk="0" h="952500" w="952500">
                <a:moveTo>
                  <a:pt x="190444" y="190208"/>
                </a:moveTo>
                <a:lnTo>
                  <a:pt x="380944" y="190208"/>
                </a:lnTo>
                <a:cubicBezTo>
                  <a:pt x="476194" y="190208"/>
                  <a:pt x="238069" y="-292"/>
                  <a:pt x="476194" y="-292"/>
                </a:cubicBezTo>
                <a:cubicBezTo>
                  <a:pt x="714319" y="-292"/>
                  <a:pt x="476194" y="190208"/>
                  <a:pt x="571444" y="190208"/>
                </a:cubicBezTo>
                <a:lnTo>
                  <a:pt x="761944" y="190208"/>
                </a:lnTo>
                <a:lnTo>
                  <a:pt x="761944" y="380708"/>
                </a:lnTo>
                <a:cubicBezTo>
                  <a:pt x="761944" y="475958"/>
                  <a:pt x="952444" y="237833"/>
                  <a:pt x="952444" y="475958"/>
                </a:cubicBezTo>
                <a:cubicBezTo>
                  <a:pt x="952444" y="714083"/>
                  <a:pt x="761944" y="475958"/>
                  <a:pt x="761944" y="571208"/>
                </a:cubicBezTo>
                <a:lnTo>
                  <a:pt x="761944" y="761708"/>
                </a:lnTo>
                <a:lnTo>
                  <a:pt x="571444" y="761708"/>
                </a:lnTo>
                <a:cubicBezTo>
                  <a:pt x="476194" y="761708"/>
                  <a:pt x="714319" y="952208"/>
                  <a:pt x="476194" y="952208"/>
                </a:cubicBezTo>
                <a:cubicBezTo>
                  <a:pt x="238069" y="952208"/>
                  <a:pt x="476194" y="761708"/>
                  <a:pt x="380944" y="761708"/>
                </a:cubicBezTo>
                <a:lnTo>
                  <a:pt x="190444" y="761708"/>
                </a:lnTo>
                <a:lnTo>
                  <a:pt x="190444" y="571208"/>
                </a:lnTo>
                <a:cubicBezTo>
                  <a:pt x="190444" y="475958"/>
                  <a:pt x="-56" y="714083"/>
                  <a:pt x="-56" y="475958"/>
                </a:cubicBezTo>
                <a:cubicBezTo>
                  <a:pt x="-56" y="237833"/>
                  <a:pt x="190444" y="475958"/>
                  <a:pt x="190444" y="380708"/>
                </a:cubicBezTo>
                <a:lnTo>
                  <a:pt x="190444" y="190208"/>
                </a:lnTo>
                <a:close/>
              </a:path>
            </a:pathLst>
          </a:custGeom>
          <a:solidFill>
            <a:schemeClr val="accent2"/>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678" name="Google Shape;678;p43"/>
          <p:cNvSpPr/>
          <p:nvPr/>
        </p:nvSpPr>
        <p:spPr>
          <a:xfrm>
            <a:off x="8767430" y="2609260"/>
            <a:ext cx="1360377" cy="1633595"/>
          </a:xfrm>
          <a:custGeom>
            <a:rect b="b" l="l" r="r" t="t"/>
            <a:pathLst>
              <a:path extrusionOk="0" h="955319" w="764257">
                <a:moveTo>
                  <a:pt x="191006" y="190770"/>
                </a:moveTo>
                <a:lnTo>
                  <a:pt x="382068" y="190770"/>
                </a:lnTo>
                <a:cubicBezTo>
                  <a:pt x="477604" y="190770"/>
                  <a:pt x="238764" y="-292"/>
                  <a:pt x="477604" y="-292"/>
                </a:cubicBezTo>
                <a:cubicBezTo>
                  <a:pt x="716433" y="-292"/>
                  <a:pt x="477604" y="190770"/>
                  <a:pt x="573139" y="190770"/>
                </a:cubicBezTo>
                <a:lnTo>
                  <a:pt x="764201" y="190770"/>
                </a:lnTo>
                <a:lnTo>
                  <a:pt x="764201" y="381832"/>
                </a:lnTo>
                <a:cubicBezTo>
                  <a:pt x="764201" y="477368"/>
                  <a:pt x="573139" y="238538"/>
                  <a:pt x="573139" y="477368"/>
                </a:cubicBezTo>
                <a:cubicBezTo>
                  <a:pt x="573139" y="716198"/>
                  <a:pt x="764201" y="477368"/>
                  <a:pt x="764201" y="572903"/>
                </a:cubicBezTo>
                <a:lnTo>
                  <a:pt x="764201" y="763966"/>
                </a:lnTo>
                <a:lnTo>
                  <a:pt x="573139" y="763966"/>
                </a:lnTo>
                <a:cubicBezTo>
                  <a:pt x="477604" y="763966"/>
                  <a:pt x="716443" y="955028"/>
                  <a:pt x="477604" y="955028"/>
                </a:cubicBezTo>
                <a:cubicBezTo>
                  <a:pt x="238774" y="955028"/>
                  <a:pt x="477604" y="763966"/>
                  <a:pt x="382068" y="763966"/>
                </a:cubicBezTo>
                <a:lnTo>
                  <a:pt x="191006" y="763966"/>
                </a:lnTo>
                <a:lnTo>
                  <a:pt x="191006" y="572903"/>
                </a:lnTo>
                <a:cubicBezTo>
                  <a:pt x="191006" y="477368"/>
                  <a:pt x="-56" y="716198"/>
                  <a:pt x="-56" y="477368"/>
                </a:cubicBezTo>
                <a:cubicBezTo>
                  <a:pt x="-56" y="238538"/>
                  <a:pt x="191006" y="477368"/>
                  <a:pt x="191006" y="381832"/>
                </a:cubicBezTo>
                <a:lnTo>
                  <a:pt x="191006" y="190770"/>
                </a:lnTo>
                <a:close/>
              </a:path>
            </a:pathLst>
          </a:custGeom>
          <a:solidFill>
            <a:schemeClr val="accent4"/>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679" name="Google Shape;679;p43"/>
          <p:cNvSpPr/>
          <p:nvPr/>
        </p:nvSpPr>
        <p:spPr>
          <a:xfrm>
            <a:off x="7064808" y="2618660"/>
            <a:ext cx="1045772" cy="1296539"/>
          </a:xfrm>
          <a:custGeom>
            <a:rect b="b" l="l" r="r" t="t"/>
            <a:pathLst>
              <a:path extrusionOk="0" h="1296539" w="1045772">
                <a:moveTo>
                  <a:pt x="539430" y="0"/>
                </a:moveTo>
                <a:cubicBezTo>
                  <a:pt x="964296" y="0"/>
                  <a:pt x="539430" y="325635"/>
                  <a:pt x="709380" y="325635"/>
                </a:cubicBezTo>
                <a:lnTo>
                  <a:pt x="1045772" y="325635"/>
                </a:lnTo>
                <a:lnTo>
                  <a:pt x="1045772" y="644365"/>
                </a:lnTo>
                <a:cubicBezTo>
                  <a:pt x="1045772" y="814026"/>
                  <a:pt x="720007" y="389872"/>
                  <a:pt x="720007" y="814026"/>
                </a:cubicBezTo>
                <a:cubicBezTo>
                  <a:pt x="720007" y="1238180"/>
                  <a:pt x="1045772" y="814026"/>
                  <a:pt x="1045772" y="983688"/>
                </a:cubicBezTo>
                <a:lnTo>
                  <a:pt x="1045772" y="1296539"/>
                </a:lnTo>
                <a:lnTo>
                  <a:pt x="708141" y="1296539"/>
                </a:lnTo>
                <a:cubicBezTo>
                  <a:pt x="530333" y="1296539"/>
                  <a:pt x="974833" y="956350"/>
                  <a:pt x="530333" y="956350"/>
                </a:cubicBezTo>
                <a:cubicBezTo>
                  <a:pt x="85833" y="956350"/>
                  <a:pt x="530333" y="1296539"/>
                  <a:pt x="352527" y="1296539"/>
                </a:cubicBezTo>
                <a:lnTo>
                  <a:pt x="0" y="1296539"/>
                </a:lnTo>
                <a:lnTo>
                  <a:pt x="0" y="993166"/>
                </a:lnTo>
                <a:cubicBezTo>
                  <a:pt x="0" y="823573"/>
                  <a:pt x="325635" y="1247557"/>
                  <a:pt x="325635" y="823573"/>
                </a:cubicBezTo>
                <a:cubicBezTo>
                  <a:pt x="325635" y="399588"/>
                  <a:pt x="0" y="823573"/>
                  <a:pt x="0" y="653979"/>
                </a:cubicBezTo>
                <a:lnTo>
                  <a:pt x="0" y="319275"/>
                </a:lnTo>
                <a:lnTo>
                  <a:pt x="29580" y="319275"/>
                </a:lnTo>
                <a:lnTo>
                  <a:pt x="29580" y="325635"/>
                </a:lnTo>
                <a:lnTo>
                  <a:pt x="369480" y="325635"/>
                </a:lnTo>
                <a:cubicBezTo>
                  <a:pt x="539430" y="325635"/>
                  <a:pt x="114564" y="0"/>
                  <a:pt x="539430" y="0"/>
                </a:cubicBezTo>
                <a:close/>
              </a:path>
            </a:pathLst>
          </a:custGeom>
          <a:solidFill>
            <a:schemeClr val="accent1"/>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680" name="Google Shape;680;p43"/>
          <p:cNvSpPr/>
          <p:nvPr/>
        </p:nvSpPr>
        <p:spPr>
          <a:xfrm>
            <a:off x="2713399" y="4584995"/>
            <a:ext cx="1695450" cy="1628775"/>
          </a:xfrm>
          <a:custGeom>
            <a:rect b="b" l="l" r="r" t="t"/>
            <a:pathLst>
              <a:path extrusionOk="0" h="952500" w="952500">
                <a:moveTo>
                  <a:pt x="190444" y="190208"/>
                </a:moveTo>
                <a:lnTo>
                  <a:pt x="380944" y="190208"/>
                </a:lnTo>
                <a:cubicBezTo>
                  <a:pt x="476194" y="190208"/>
                  <a:pt x="238069" y="-292"/>
                  <a:pt x="476194" y="-292"/>
                </a:cubicBezTo>
                <a:cubicBezTo>
                  <a:pt x="714319" y="-292"/>
                  <a:pt x="476194" y="190208"/>
                  <a:pt x="571444" y="190208"/>
                </a:cubicBezTo>
                <a:lnTo>
                  <a:pt x="761944" y="190208"/>
                </a:lnTo>
                <a:lnTo>
                  <a:pt x="761944" y="380708"/>
                </a:lnTo>
                <a:cubicBezTo>
                  <a:pt x="761944" y="475958"/>
                  <a:pt x="952444" y="237833"/>
                  <a:pt x="952444" y="475958"/>
                </a:cubicBezTo>
                <a:cubicBezTo>
                  <a:pt x="952444" y="714083"/>
                  <a:pt x="761944" y="475958"/>
                  <a:pt x="761944" y="571208"/>
                </a:cubicBezTo>
                <a:lnTo>
                  <a:pt x="761944" y="761708"/>
                </a:lnTo>
                <a:lnTo>
                  <a:pt x="571444" y="761708"/>
                </a:lnTo>
                <a:cubicBezTo>
                  <a:pt x="476194" y="761708"/>
                  <a:pt x="714319" y="952208"/>
                  <a:pt x="476194" y="952208"/>
                </a:cubicBezTo>
                <a:cubicBezTo>
                  <a:pt x="238069" y="952208"/>
                  <a:pt x="476194" y="761708"/>
                  <a:pt x="380944" y="761708"/>
                </a:cubicBezTo>
                <a:lnTo>
                  <a:pt x="190444" y="761708"/>
                </a:lnTo>
                <a:lnTo>
                  <a:pt x="190444" y="571208"/>
                </a:lnTo>
                <a:cubicBezTo>
                  <a:pt x="190444" y="475958"/>
                  <a:pt x="-56" y="714083"/>
                  <a:pt x="-56" y="475958"/>
                </a:cubicBezTo>
                <a:cubicBezTo>
                  <a:pt x="-56" y="237833"/>
                  <a:pt x="190444" y="475958"/>
                  <a:pt x="190444" y="380708"/>
                </a:cubicBezTo>
                <a:lnTo>
                  <a:pt x="190444" y="190208"/>
                </a:lnTo>
                <a:close/>
              </a:path>
            </a:pathLst>
          </a:custGeom>
          <a:solidFill>
            <a:schemeClr val="accent2"/>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681" name="Google Shape;681;p43"/>
          <p:cNvSpPr/>
          <p:nvPr/>
        </p:nvSpPr>
        <p:spPr>
          <a:xfrm rot="-5400000">
            <a:off x="3780711" y="4872646"/>
            <a:ext cx="1628775" cy="1017270"/>
          </a:xfrm>
          <a:custGeom>
            <a:rect b="b" l="l" r="r" t="t"/>
            <a:pathLst>
              <a:path extrusionOk="0" h="571500" w="952500">
                <a:moveTo>
                  <a:pt x="190447" y="-273"/>
                </a:moveTo>
                <a:lnTo>
                  <a:pt x="380947" y="-273"/>
                </a:lnTo>
                <a:cubicBezTo>
                  <a:pt x="476197" y="-273"/>
                  <a:pt x="238072" y="190227"/>
                  <a:pt x="476197" y="190227"/>
                </a:cubicBezTo>
                <a:cubicBezTo>
                  <a:pt x="714322" y="190227"/>
                  <a:pt x="476197" y="-273"/>
                  <a:pt x="571447" y="-273"/>
                </a:cubicBezTo>
                <a:lnTo>
                  <a:pt x="761947" y="-273"/>
                </a:lnTo>
                <a:lnTo>
                  <a:pt x="761947" y="190227"/>
                </a:lnTo>
                <a:cubicBezTo>
                  <a:pt x="761947" y="285477"/>
                  <a:pt x="952447" y="47352"/>
                  <a:pt x="952447" y="285477"/>
                </a:cubicBezTo>
                <a:cubicBezTo>
                  <a:pt x="952447" y="523602"/>
                  <a:pt x="761947" y="285477"/>
                  <a:pt x="761947" y="380727"/>
                </a:cubicBezTo>
                <a:lnTo>
                  <a:pt x="761947" y="571227"/>
                </a:lnTo>
                <a:lnTo>
                  <a:pt x="571447" y="571227"/>
                </a:lnTo>
                <a:cubicBezTo>
                  <a:pt x="476197" y="571227"/>
                  <a:pt x="714322" y="380727"/>
                  <a:pt x="476197" y="380727"/>
                </a:cubicBezTo>
                <a:cubicBezTo>
                  <a:pt x="238072" y="380727"/>
                  <a:pt x="476197" y="571227"/>
                  <a:pt x="380947" y="571227"/>
                </a:cubicBezTo>
                <a:lnTo>
                  <a:pt x="190447" y="571227"/>
                </a:lnTo>
                <a:lnTo>
                  <a:pt x="190447" y="380727"/>
                </a:lnTo>
                <a:cubicBezTo>
                  <a:pt x="190447" y="285477"/>
                  <a:pt x="-54" y="523602"/>
                  <a:pt x="-54" y="285477"/>
                </a:cubicBezTo>
                <a:cubicBezTo>
                  <a:pt x="-54" y="47352"/>
                  <a:pt x="190447" y="285477"/>
                  <a:pt x="190447" y="190227"/>
                </a:cubicBezTo>
                <a:lnTo>
                  <a:pt x="190447" y="-273"/>
                </a:lnTo>
                <a:close/>
              </a:path>
            </a:pathLst>
          </a:custGeom>
          <a:solidFill>
            <a:schemeClr val="accent4"/>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682" name="Google Shape;682;p43"/>
          <p:cNvSpPr/>
          <p:nvPr/>
        </p:nvSpPr>
        <p:spPr>
          <a:xfrm rot="10800000">
            <a:off x="6074208" y="4904664"/>
            <a:ext cx="1045772" cy="1296539"/>
          </a:xfrm>
          <a:custGeom>
            <a:rect b="b" l="l" r="r" t="t"/>
            <a:pathLst>
              <a:path extrusionOk="0" h="1296539" w="1045772">
                <a:moveTo>
                  <a:pt x="539430" y="0"/>
                </a:moveTo>
                <a:cubicBezTo>
                  <a:pt x="964296" y="0"/>
                  <a:pt x="539430" y="325635"/>
                  <a:pt x="709380" y="325635"/>
                </a:cubicBezTo>
                <a:lnTo>
                  <a:pt x="1045772" y="325635"/>
                </a:lnTo>
                <a:lnTo>
                  <a:pt x="1045772" y="644365"/>
                </a:lnTo>
                <a:cubicBezTo>
                  <a:pt x="1045772" y="814026"/>
                  <a:pt x="720007" y="389872"/>
                  <a:pt x="720007" y="814026"/>
                </a:cubicBezTo>
                <a:cubicBezTo>
                  <a:pt x="720007" y="1238180"/>
                  <a:pt x="1045772" y="814026"/>
                  <a:pt x="1045772" y="983688"/>
                </a:cubicBezTo>
                <a:lnTo>
                  <a:pt x="1045772" y="1296539"/>
                </a:lnTo>
                <a:lnTo>
                  <a:pt x="708141" y="1296539"/>
                </a:lnTo>
                <a:cubicBezTo>
                  <a:pt x="530333" y="1296539"/>
                  <a:pt x="974833" y="956350"/>
                  <a:pt x="530333" y="956350"/>
                </a:cubicBezTo>
                <a:cubicBezTo>
                  <a:pt x="85833" y="956350"/>
                  <a:pt x="530333" y="1296539"/>
                  <a:pt x="352527" y="1296539"/>
                </a:cubicBezTo>
                <a:lnTo>
                  <a:pt x="0" y="1296539"/>
                </a:lnTo>
                <a:lnTo>
                  <a:pt x="0" y="993166"/>
                </a:lnTo>
                <a:cubicBezTo>
                  <a:pt x="0" y="823573"/>
                  <a:pt x="325635" y="1247557"/>
                  <a:pt x="325635" y="823573"/>
                </a:cubicBezTo>
                <a:cubicBezTo>
                  <a:pt x="325635" y="399588"/>
                  <a:pt x="0" y="823573"/>
                  <a:pt x="0" y="653979"/>
                </a:cubicBezTo>
                <a:lnTo>
                  <a:pt x="0" y="319275"/>
                </a:lnTo>
                <a:lnTo>
                  <a:pt x="29580" y="319275"/>
                </a:lnTo>
                <a:lnTo>
                  <a:pt x="29580" y="325635"/>
                </a:lnTo>
                <a:lnTo>
                  <a:pt x="369480" y="325635"/>
                </a:lnTo>
                <a:cubicBezTo>
                  <a:pt x="539430" y="325635"/>
                  <a:pt x="114564" y="0"/>
                  <a:pt x="539430" y="0"/>
                </a:cubicBezTo>
                <a:close/>
              </a:path>
            </a:pathLst>
          </a:custGeom>
          <a:solidFill>
            <a:schemeClr val="accent1"/>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683" name="Google Shape;683;p43"/>
          <p:cNvSpPr/>
          <p:nvPr/>
        </p:nvSpPr>
        <p:spPr>
          <a:xfrm flipH="1" rot="5400000">
            <a:off x="7824230" y="4858969"/>
            <a:ext cx="1628775" cy="1061561"/>
          </a:xfrm>
          <a:custGeom>
            <a:rect b="b" l="l" r="r" t="t"/>
            <a:pathLst>
              <a:path extrusionOk="0" h="571500" w="952500">
                <a:moveTo>
                  <a:pt x="190447" y="-273"/>
                </a:moveTo>
                <a:lnTo>
                  <a:pt x="380947" y="-273"/>
                </a:lnTo>
                <a:cubicBezTo>
                  <a:pt x="476197" y="-273"/>
                  <a:pt x="238072" y="190227"/>
                  <a:pt x="476197" y="190227"/>
                </a:cubicBezTo>
                <a:cubicBezTo>
                  <a:pt x="714322" y="190227"/>
                  <a:pt x="476197" y="-273"/>
                  <a:pt x="571447" y="-273"/>
                </a:cubicBezTo>
                <a:lnTo>
                  <a:pt x="761947" y="-273"/>
                </a:lnTo>
                <a:lnTo>
                  <a:pt x="761947" y="190227"/>
                </a:lnTo>
                <a:cubicBezTo>
                  <a:pt x="761947" y="285477"/>
                  <a:pt x="952447" y="47352"/>
                  <a:pt x="952447" y="285477"/>
                </a:cubicBezTo>
                <a:cubicBezTo>
                  <a:pt x="952447" y="523602"/>
                  <a:pt x="761947" y="285477"/>
                  <a:pt x="761947" y="380727"/>
                </a:cubicBezTo>
                <a:lnTo>
                  <a:pt x="761947" y="571227"/>
                </a:lnTo>
                <a:lnTo>
                  <a:pt x="571447" y="571227"/>
                </a:lnTo>
                <a:cubicBezTo>
                  <a:pt x="476197" y="571227"/>
                  <a:pt x="714322" y="380727"/>
                  <a:pt x="476197" y="380727"/>
                </a:cubicBezTo>
                <a:cubicBezTo>
                  <a:pt x="238072" y="380727"/>
                  <a:pt x="476197" y="571227"/>
                  <a:pt x="380947" y="571227"/>
                </a:cubicBezTo>
                <a:lnTo>
                  <a:pt x="190447" y="571227"/>
                </a:lnTo>
                <a:lnTo>
                  <a:pt x="190447" y="380727"/>
                </a:lnTo>
                <a:cubicBezTo>
                  <a:pt x="190447" y="285477"/>
                  <a:pt x="-54" y="523602"/>
                  <a:pt x="-54" y="285477"/>
                </a:cubicBezTo>
                <a:cubicBezTo>
                  <a:pt x="-54" y="47352"/>
                  <a:pt x="190447" y="285477"/>
                  <a:pt x="190447" y="190227"/>
                </a:cubicBezTo>
                <a:lnTo>
                  <a:pt x="190447" y="-273"/>
                </a:lnTo>
                <a:close/>
              </a:path>
            </a:pathLst>
          </a:custGeom>
          <a:solidFill>
            <a:schemeClr val="accent4"/>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684" name="Google Shape;684;p43"/>
          <p:cNvSpPr/>
          <p:nvPr/>
        </p:nvSpPr>
        <p:spPr>
          <a:xfrm flipH="1" rot="5400000">
            <a:off x="6937330" y="4710408"/>
            <a:ext cx="1360377" cy="1681361"/>
          </a:xfrm>
          <a:custGeom>
            <a:rect b="b" l="l" r="r" t="t"/>
            <a:pathLst>
              <a:path extrusionOk="0" h="955319" w="764257">
                <a:moveTo>
                  <a:pt x="191006" y="190770"/>
                </a:moveTo>
                <a:lnTo>
                  <a:pt x="382068" y="190770"/>
                </a:lnTo>
                <a:cubicBezTo>
                  <a:pt x="477604" y="190770"/>
                  <a:pt x="238764" y="-292"/>
                  <a:pt x="477604" y="-292"/>
                </a:cubicBezTo>
                <a:cubicBezTo>
                  <a:pt x="716433" y="-292"/>
                  <a:pt x="477604" y="190770"/>
                  <a:pt x="573139" y="190770"/>
                </a:cubicBezTo>
                <a:lnTo>
                  <a:pt x="764201" y="190770"/>
                </a:lnTo>
                <a:lnTo>
                  <a:pt x="764201" y="381832"/>
                </a:lnTo>
                <a:cubicBezTo>
                  <a:pt x="764201" y="477368"/>
                  <a:pt x="573139" y="238538"/>
                  <a:pt x="573139" y="477368"/>
                </a:cubicBezTo>
                <a:cubicBezTo>
                  <a:pt x="573139" y="716198"/>
                  <a:pt x="764201" y="477368"/>
                  <a:pt x="764201" y="572903"/>
                </a:cubicBezTo>
                <a:lnTo>
                  <a:pt x="764201" y="763966"/>
                </a:lnTo>
                <a:lnTo>
                  <a:pt x="573139" y="763966"/>
                </a:lnTo>
                <a:cubicBezTo>
                  <a:pt x="477604" y="763966"/>
                  <a:pt x="716443" y="955028"/>
                  <a:pt x="477604" y="955028"/>
                </a:cubicBezTo>
                <a:cubicBezTo>
                  <a:pt x="238774" y="955028"/>
                  <a:pt x="477604" y="763966"/>
                  <a:pt x="382068" y="763966"/>
                </a:cubicBezTo>
                <a:lnTo>
                  <a:pt x="191006" y="763966"/>
                </a:lnTo>
                <a:lnTo>
                  <a:pt x="191006" y="572903"/>
                </a:lnTo>
                <a:cubicBezTo>
                  <a:pt x="191006" y="477368"/>
                  <a:pt x="-56" y="716198"/>
                  <a:pt x="-56" y="477368"/>
                </a:cubicBezTo>
                <a:cubicBezTo>
                  <a:pt x="-56" y="238538"/>
                  <a:pt x="191006" y="477368"/>
                  <a:pt x="191006" y="381832"/>
                </a:cubicBezTo>
                <a:lnTo>
                  <a:pt x="191006" y="190770"/>
                </a:lnTo>
                <a:close/>
              </a:path>
            </a:pathLst>
          </a:custGeom>
          <a:solidFill>
            <a:schemeClr val="accent2"/>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685" name="Google Shape;685;p43"/>
          <p:cNvSpPr/>
          <p:nvPr/>
        </p:nvSpPr>
        <p:spPr>
          <a:xfrm rot="-5400000">
            <a:off x="5761912" y="3915916"/>
            <a:ext cx="1628775" cy="1017270"/>
          </a:xfrm>
          <a:custGeom>
            <a:rect b="b" l="l" r="r" t="t"/>
            <a:pathLst>
              <a:path extrusionOk="0" h="571500" w="952500">
                <a:moveTo>
                  <a:pt x="190447" y="-273"/>
                </a:moveTo>
                <a:lnTo>
                  <a:pt x="380947" y="-273"/>
                </a:lnTo>
                <a:cubicBezTo>
                  <a:pt x="476197" y="-273"/>
                  <a:pt x="238072" y="190227"/>
                  <a:pt x="476197" y="190227"/>
                </a:cubicBezTo>
                <a:cubicBezTo>
                  <a:pt x="714322" y="190227"/>
                  <a:pt x="476197" y="-273"/>
                  <a:pt x="571447" y="-273"/>
                </a:cubicBezTo>
                <a:lnTo>
                  <a:pt x="761947" y="-273"/>
                </a:lnTo>
                <a:lnTo>
                  <a:pt x="761947" y="190227"/>
                </a:lnTo>
                <a:cubicBezTo>
                  <a:pt x="761947" y="285477"/>
                  <a:pt x="952447" y="47352"/>
                  <a:pt x="952447" y="285477"/>
                </a:cubicBezTo>
                <a:cubicBezTo>
                  <a:pt x="952447" y="523602"/>
                  <a:pt x="761947" y="285477"/>
                  <a:pt x="761947" y="380727"/>
                </a:cubicBezTo>
                <a:lnTo>
                  <a:pt x="761947" y="571227"/>
                </a:lnTo>
                <a:lnTo>
                  <a:pt x="571447" y="571227"/>
                </a:lnTo>
                <a:cubicBezTo>
                  <a:pt x="476197" y="571227"/>
                  <a:pt x="714322" y="380727"/>
                  <a:pt x="476197" y="380727"/>
                </a:cubicBezTo>
                <a:cubicBezTo>
                  <a:pt x="238072" y="380727"/>
                  <a:pt x="476197" y="571227"/>
                  <a:pt x="380947" y="571227"/>
                </a:cubicBezTo>
                <a:lnTo>
                  <a:pt x="190447" y="571227"/>
                </a:lnTo>
                <a:lnTo>
                  <a:pt x="190447" y="380727"/>
                </a:lnTo>
                <a:cubicBezTo>
                  <a:pt x="190447" y="285477"/>
                  <a:pt x="-54" y="523602"/>
                  <a:pt x="-54" y="285477"/>
                </a:cubicBezTo>
                <a:cubicBezTo>
                  <a:pt x="-54" y="47352"/>
                  <a:pt x="190447" y="285477"/>
                  <a:pt x="190447" y="190227"/>
                </a:cubicBezTo>
                <a:lnTo>
                  <a:pt x="190447" y="-273"/>
                </a:lnTo>
                <a:close/>
              </a:path>
            </a:pathLst>
          </a:custGeom>
          <a:solidFill>
            <a:schemeClr val="accent3"/>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686" name="Google Shape;686;p43"/>
          <p:cNvSpPr/>
          <p:nvPr/>
        </p:nvSpPr>
        <p:spPr>
          <a:xfrm flipH="1" rot="5400000">
            <a:off x="7772844" y="3566806"/>
            <a:ext cx="1356901" cy="1356901"/>
          </a:xfrm>
          <a:custGeom>
            <a:rect b="b" l="l" r="r" t="t"/>
            <a:pathLst>
              <a:path extrusionOk="0" h="762304" w="762304">
                <a:moveTo>
                  <a:pt x="-54" y="-273"/>
                </a:moveTo>
                <a:lnTo>
                  <a:pt x="190523" y="-273"/>
                </a:lnTo>
                <a:cubicBezTo>
                  <a:pt x="285811" y="-273"/>
                  <a:pt x="47591" y="190303"/>
                  <a:pt x="285811" y="190303"/>
                </a:cubicBezTo>
                <a:cubicBezTo>
                  <a:pt x="524041" y="190303"/>
                  <a:pt x="285811" y="-273"/>
                  <a:pt x="381099" y="-273"/>
                </a:cubicBezTo>
                <a:lnTo>
                  <a:pt x="571675" y="-273"/>
                </a:lnTo>
                <a:lnTo>
                  <a:pt x="571675" y="190303"/>
                </a:lnTo>
                <a:cubicBezTo>
                  <a:pt x="571675" y="285591"/>
                  <a:pt x="762251" y="47370"/>
                  <a:pt x="762251" y="285591"/>
                </a:cubicBezTo>
                <a:cubicBezTo>
                  <a:pt x="762251" y="523820"/>
                  <a:pt x="571675" y="285591"/>
                  <a:pt x="571675" y="380879"/>
                </a:cubicBezTo>
                <a:lnTo>
                  <a:pt x="571675" y="571455"/>
                </a:lnTo>
                <a:lnTo>
                  <a:pt x="381099" y="571455"/>
                </a:lnTo>
                <a:cubicBezTo>
                  <a:pt x="285811" y="571455"/>
                  <a:pt x="524031" y="762031"/>
                  <a:pt x="285811" y="762031"/>
                </a:cubicBezTo>
                <a:cubicBezTo>
                  <a:pt x="47591" y="762031"/>
                  <a:pt x="285811" y="571455"/>
                  <a:pt x="190523" y="571455"/>
                </a:cubicBezTo>
                <a:lnTo>
                  <a:pt x="-54" y="571455"/>
                </a:lnTo>
                <a:lnTo>
                  <a:pt x="-54" y="380879"/>
                </a:lnTo>
                <a:cubicBezTo>
                  <a:pt x="-54" y="285591"/>
                  <a:pt x="190523" y="523811"/>
                  <a:pt x="190523" y="285591"/>
                </a:cubicBezTo>
                <a:cubicBezTo>
                  <a:pt x="190523" y="47361"/>
                  <a:pt x="-54" y="285591"/>
                  <a:pt x="-54" y="190303"/>
                </a:cubicBezTo>
                <a:lnTo>
                  <a:pt x="-54" y="-273"/>
                </a:lnTo>
                <a:close/>
              </a:path>
            </a:pathLst>
          </a:custGeom>
          <a:solidFill>
            <a:schemeClr val="accent1"/>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687" name="Google Shape;687;p43"/>
          <p:cNvSpPr/>
          <p:nvPr/>
        </p:nvSpPr>
        <p:spPr>
          <a:xfrm>
            <a:off x="6743900" y="3591395"/>
            <a:ext cx="1360377" cy="1633595"/>
          </a:xfrm>
          <a:custGeom>
            <a:rect b="b" l="l" r="r" t="t"/>
            <a:pathLst>
              <a:path extrusionOk="0" h="955319" w="764257">
                <a:moveTo>
                  <a:pt x="191006" y="190770"/>
                </a:moveTo>
                <a:lnTo>
                  <a:pt x="382068" y="190770"/>
                </a:lnTo>
                <a:cubicBezTo>
                  <a:pt x="477604" y="190770"/>
                  <a:pt x="238764" y="-292"/>
                  <a:pt x="477604" y="-292"/>
                </a:cubicBezTo>
                <a:cubicBezTo>
                  <a:pt x="716433" y="-292"/>
                  <a:pt x="477604" y="190770"/>
                  <a:pt x="573139" y="190770"/>
                </a:cubicBezTo>
                <a:lnTo>
                  <a:pt x="764201" y="190770"/>
                </a:lnTo>
                <a:lnTo>
                  <a:pt x="764201" y="381832"/>
                </a:lnTo>
                <a:cubicBezTo>
                  <a:pt x="764201" y="477368"/>
                  <a:pt x="573139" y="238538"/>
                  <a:pt x="573139" y="477368"/>
                </a:cubicBezTo>
                <a:cubicBezTo>
                  <a:pt x="573139" y="716198"/>
                  <a:pt x="764201" y="477368"/>
                  <a:pt x="764201" y="572903"/>
                </a:cubicBezTo>
                <a:lnTo>
                  <a:pt x="764201" y="763966"/>
                </a:lnTo>
                <a:lnTo>
                  <a:pt x="573139" y="763966"/>
                </a:lnTo>
                <a:cubicBezTo>
                  <a:pt x="477604" y="763966"/>
                  <a:pt x="716443" y="955028"/>
                  <a:pt x="477604" y="955028"/>
                </a:cubicBezTo>
                <a:cubicBezTo>
                  <a:pt x="238774" y="955028"/>
                  <a:pt x="477604" y="763966"/>
                  <a:pt x="382068" y="763966"/>
                </a:cubicBezTo>
                <a:lnTo>
                  <a:pt x="191006" y="763966"/>
                </a:lnTo>
                <a:lnTo>
                  <a:pt x="191006" y="572903"/>
                </a:lnTo>
                <a:cubicBezTo>
                  <a:pt x="191006" y="477368"/>
                  <a:pt x="-56" y="716198"/>
                  <a:pt x="-56" y="477368"/>
                </a:cubicBezTo>
                <a:cubicBezTo>
                  <a:pt x="-56" y="238538"/>
                  <a:pt x="191006" y="477368"/>
                  <a:pt x="191006" y="381832"/>
                </a:cubicBezTo>
                <a:lnTo>
                  <a:pt x="191006" y="190770"/>
                </a:lnTo>
                <a:close/>
              </a:path>
            </a:pathLst>
          </a:custGeom>
          <a:solidFill>
            <a:schemeClr val="accent4"/>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688" name="Google Shape;688;p43"/>
          <p:cNvSpPr/>
          <p:nvPr/>
        </p:nvSpPr>
        <p:spPr>
          <a:xfrm>
            <a:off x="2027141" y="4591393"/>
            <a:ext cx="1045772" cy="1296539"/>
          </a:xfrm>
          <a:custGeom>
            <a:rect b="b" l="l" r="r" t="t"/>
            <a:pathLst>
              <a:path extrusionOk="0" h="1296539" w="1045772">
                <a:moveTo>
                  <a:pt x="539430" y="0"/>
                </a:moveTo>
                <a:cubicBezTo>
                  <a:pt x="964296" y="0"/>
                  <a:pt x="539430" y="325635"/>
                  <a:pt x="709380" y="325635"/>
                </a:cubicBezTo>
                <a:lnTo>
                  <a:pt x="1045772" y="325635"/>
                </a:lnTo>
                <a:lnTo>
                  <a:pt x="1045772" y="644365"/>
                </a:lnTo>
                <a:cubicBezTo>
                  <a:pt x="1045772" y="814026"/>
                  <a:pt x="720007" y="389872"/>
                  <a:pt x="720007" y="814026"/>
                </a:cubicBezTo>
                <a:cubicBezTo>
                  <a:pt x="720007" y="1238180"/>
                  <a:pt x="1045772" y="814026"/>
                  <a:pt x="1045772" y="983688"/>
                </a:cubicBezTo>
                <a:lnTo>
                  <a:pt x="1045772" y="1296539"/>
                </a:lnTo>
                <a:lnTo>
                  <a:pt x="708141" y="1296539"/>
                </a:lnTo>
                <a:cubicBezTo>
                  <a:pt x="530333" y="1296539"/>
                  <a:pt x="974833" y="956350"/>
                  <a:pt x="530333" y="956350"/>
                </a:cubicBezTo>
                <a:cubicBezTo>
                  <a:pt x="85833" y="956350"/>
                  <a:pt x="530333" y="1296539"/>
                  <a:pt x="352527" y="1296539"/>
                </a:cubicBezTo>
                <a:lnTo>
                  <a:pt x="0" y="1296539"/>
                </a:lnTo>
                <a:lnTo>
                  <a:pt x="0" y="993166"/>
                </a:lnTo>
                <a:cubicBezTo>
                  <a:pt x="0" y="823573"/>
                  <a:pt x="325635" y="1247557"/>
                  <a:pt x="325635" y="823573"/>
                </a:cubicBezTo>
                <a:cubicBezTo>
                  <a:pt x="325635" y="399588"/>
                  <a:pt x="0" y="823573"/>
                  <a:pt x="0" y="653979"/>
                </a:cubicBezTo>
                <a:lnTo>
                  <a:pt x="0" y="319275"/>
                </a:lnTo>
                <a:lnTo>
                  <a:pt x="29580" y="319275"/>
                </a:lnTo>
                <a:lnTo>
                  <a:pt x="29580" y="325635"/>
                </a:lnTo>
                <a:lnTo>
                  <a:pt x="369480" y="325635"/>
                </a:lnTo>
                <a:cubicBezTo>
                  <a:pt x="539430" y="325635"/>
                  <a:pt x="114564" y="0"/>
                  <a:pt x="539430" y="0"/>
                </a:cubicBezTo>
                <a:close/>
              </a:path>
            </a:pathLst>
          </a:custGeom>
          <a:solidFill>
            <a:schemeClr val="accent1"/>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689" name="Google Shape;689;p43"/>
          <p:cNvSpPr/>
          <p:nvPr/>
        </p:nvSpPr>
        <p:spPr>
          <a:xfrm rot="-5400000">
            <a:off x="7919945" y="2779527"/>
            <a:ext cx="1045772" cy="1296539"/>
          </a:xfrm>
          <a:custGeom>
            <a:rect b="b" l="l" r="r" t="t"/>
            <a:pathLst>
              <a:path extrusionOk="0" h="1296539" w="1045772">
                <a:moveTo>
                  <a:pt x="539430" y="0"/>
                </a:moveTo>
                <a:cubicBezTo>
                  <a:pt x="964296" y="0"/>
                  <a:pt x="539430" y="325635"/>
                  <a:pt x="709380" y="325635"/>
                </a:cubicBezTo>
                <a:lnTo>
                  <a:pt x="1045772" y="325635"/>
                </a:lnTo>
                <a:lnTo>
                  <a:pt x="1045772" y="644365"/>
                </a:lnTo>
                <a:cubicBezTo>
                  <a:pt x="1045772" y="814026"/>
                  <a:pt x="720007" y="389872"/>
                  <a:pt x="720007" y="814026"/>
                </a:cubicBezTo>
                <a:cubicBezTo>
                  <a:pt x="720007" y="1238180"/>
                  <a:pt x="1045772" y="814026"/>
                  <a:pt x="1045772" y="983688"/>
                </a:cubicBezTo>
                <a:lnTo>
                  <a:pt x="1045772" y="1296539"/>
                </a:lnTo>
                <a:lnTo>
                  <a:pt x="708141" y="1296539"/>
                </a:lnTo>
                <a:cubicBezTo>
                  <a:pt x="530333" y="1296539"/>
                  <a:pt x="974833" y="956350"/>
                  <a:pt x="530333" y="956350"/>
                </a:cubicBezTo>
                <a:cubicBezTo>
                  <a:pt x="85833" y="956350"/>
                  <a:pt x="530333" y="1296539"/>
                  <a:pt x="352527" y="1296539"/>
                </a:cubicBezTo>
                <a:lnTo>
                  <a:pt x="0" y="1296539"/>
                </a:lnTo>
                <a:lnTo>
                  <a:pt x="0" y="993166"/>
                </a:lnTo>
                <a:cubicBezTo>
                  <a:pt x="0" y="823573"/>
                  <a:pt x="325635" y="1247557"/>
                  <a:pt x="325635" y="823573"/>
                </a:cubicBezTo>
                <a:cubicBezTo>
                  <a:pt x="325635" y="399588"/>
                  <a:pt x="0" y="823573"/>
                  <a:pt x="0" y="653979"/>
                </a:cubicBezTo>
                <a:lnTo>
                  <a:pt x="0" y="319275"/>
                </a:lnTo>
                <a:lnTo>
                  <a:pt x="29580" y="319275"/>
                </a:lnTo>
                <a:lnTo>
                  <a:pt x="29580" y="325635"/>
                </a:lnTo>
                <a:lnTo>
                  <a:pt x="369480" y="325635"/>
                </a:lnTo>
                <a:cubicBezTo>
                  <a:pt x="539430" y="325635"/>
                  <a:pt x="114564" y="0"/>
                  <a:pt x="539430" y="0"/>
                </a:cubicBezTo>
                <a:close/>
              </a:path>
            </a:pathLst>
          </a:custGeom>
          <a:solidFill>
            <a:schemeClr val="accent3"/>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690" name="Google Shape;690;p43"/>
          <p:cNvSpPr/>
          <p:nvPr/>
        </p:nvSpPr>
        <p:spPr>
          <a:xfrm rot="5400000">
            <a:off x="2882992" y="3446964"/>
            <a:ext cx="1360377" cy="1633595"/>
          </a:xfrm>
          <a:custGeom>
            <a:rect b="b" l="l" r="r" t="t"/>
            <a:pathLst>
              <a:path extrusionOk="0" h="955319" w="764257">
                <a:moveTo>
                  <a:pt x="191006" y="190770"/>
                </a:moveTo>
                <a:lnTo>
                  <a:pt x="382068" y="190770"/>
                </a:lnTo>
                <a:cubicBezTo>
                  <a:pt x="477604" y="190770"/>
                  <a:pt x="238764" y="-292"/>
                  <a:pt x="477604" y="-292"/>
                </a:cubicBezTo>
                <a:cubicBezTo>
                  <a:pt x="716433" y="-292"/>
                  <a:pt x="477604" y="190770"/>
                  <a:pt x="573139" y="190770"/>
                </a:cubicBezTo>
                <a:lnTo>
                  <a:pt x="764201" y="190770"/>
                </a:lnTo>
                <a:lnTo>
                  <a:pt x="764201" y="381832"/>
                </a:lnTo>
                <a:cubicBezTo>
                  <a:pt x="764201" y="477368"/>
                  <a:pt x="573139" y="238538"/>
                  <a:pt x="573139" y="477368"/>
                </a:cubicBezTo>
                <a:cubicBezTo>
                  <a:pt x="573139" y="716198"/>
                  <a:pt x="764201" y="477368"/>
                  <a:pt x="764201" y="572903"/>
                </a:cubicBezTo>
                <a:lnTo>
                  <a:pt x="764201" y="763966"/>
                </a:lnTo>
                <a:lnTo>
                  <a:pt x="573139" y="763966"/>
                </a:lnTo>
                <a:cubicBezTo>
                  <a:pt x="477604" y="763966"/>
                  <a:pt x="716443" y="955028"/>
                  <a:pt x="477604" y="955028"/>
                </a:cubicBezTo>
                <a:cubicBezTo>
                  <a:pt x="238774" y="955028"/>
                  <a:pt x="477604" y="763966"/>
                  <a:pt x="382068" y="763966"/>
                </a:cubicBezTo>
                <a:lnTo>
                  <a:pt x="191006" y="763966"/>
                </a:lnTo>
                <a:lnTo>
                  <a:pt x="191006" y="572903"/>
                </a:lnTo>
                <a:cubicBezTo>
                  <a:pt x="191006" y="477368"/>
                  <a:pt x="-56" y="716198"/>
                  <a:pt x="-56" y="477368"/>
                </a:cubicBezTo>
                <a:cubicBezTo>
                  <a:pt x="-56" y="238538"/>
                  <a:pt x="191006" y="477368"/>
                  <a:pt x="191006" y="381832"/>
                </a:cubicBezTo>
                <a:lnTo>
                  <a:pt x="191006" y="190770"/>
                </a:lnTo>
                <a:close/>
              </a:path>
            </a:pathLst>
          </a:custGeom>
          <a:solidFill>
            <a:schemeClr val="accent4"/>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691" name="Google Shape;691;p43"/>
          <p:cNvSpPr/>
          <p:nvPr/>
        </p:nvSpPr>
        <p:spPr>
          <a:xfrm>
            <a:off x="2054334" y="3926740"/>
            <a:ext cx="1017270" cy="977265"/>
          </a:xfrm>
          <a:custGeom>
            <a:rect b="b" l="l" r="r" t="t"/>
            <a:pathLst>
              <a:path extrusionOk="0" h="571500" w="571500">
                <a:moveTo>
                  <a:pt x="-54" y="-273"/>
                </a:moveTo>
                <a:lnTo>
                  <a:pt x="190447" y="-273"/>
                </a:lnTo>
                <a:cubicBezTo>
                  <a:pt x="285697" y="-273"/>
                  <a:pt x="47572" y="190227"/>
                  <a:pt x="285697" y="190227"/>
                </a:cubicBezTo>
                <a:cubicBezTo>
                  <a:pt x="523822" y="190227"/>
                  <a:pt x="285697" y="-273"/>
                  <a:pt x="380947" y="-273"/>
                </a:cubicBezTo>
                <a:lnTo>
                  <a:pt x="571447" y="-273"/>
                </a:lnTo>
                <a:lnTo>
                  <a:pt x="571447" y="190227"/>
                </a:lnTo>
                <a:cubicBezTo>
                  <a:pt x="571447" y="285477"/>
                  <a:pt x="380947" y="47352"/>
                  <a:pt x="380947" y="285477"/>
                </a:cubicBezTo>
                <a:cubicBezTo>
                  <a:pt x="380947" y="523602"/>
                  <a:pt x="571447" y="285477"/>
                  <a:pt x="571447" y="380727"/>
                </a:cubicBezTo>
                <a:lnTo>
                  <a:pt x="571447" y="571227"/>
                </a:lnTo>
                <a:lnTo>
                  <a:pt x="380947" y="571227"/>
                </a:lnTo>
                <a:cubicBezTo>
                  <a:pt x="285697" y="571227"/>
                  <a:pt x="523822" y="380727"/>
                  <a:pt x="285697" y="380727"/>
                </a:cubicBezTo>
                <a:cubicBezTo>
                  <a:pt x="47572" y="380727"/>
                  <a:pt x="285697" y="571227"/>
                  <a:pt x="190447" y="571227"/>
                </a:cubicBezTo>
                <a:lnTo>
                  <a:pt x="-54" y="571227"/>
                </a:lnTo>
                <a:lnTo>
                  <a:pt x="-54" y="380727"/>
                </a:lnTo>
                <a:cubicBezTo>
                  <a:pt x="-54" y="285477"/>
                  <a:pt x="190447" y="523602"/>
                  <a:pt x="190447" y="285477"/>
                </a:cubicBezTo>
                <a:cubicBezTo>
                  <a:pt x="190447" y="47352"/>
                  <a:pt x="-54" y="285477"/>
                  <a:pt x="-54" y="190227"/>
                </a:cubicBezTo>
                <a:lnTo>
                  <a:pt x="-54" y="-273"/>
                </a:lnTo>
                <a:close/>
              </a:path>
            </a:pathLst>
          </a:custGeom>
          <a:solidFill>
            <a:schemeClr val="accent3"/>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692" name="Google Shape;692;p43"/>
          <p:cNvSpPr/>
          <p:nvPr/>
        </p:nvSpPr>
        <p:spPr>
          <a:xfrm flipH="1" rot="5400000">
            <a:off x="853592" y="3740536"/>
            <a:ext cx="1360377" cy="1707633"/>
          </a:xfrm>
          <a:custGeom>
            <a:rect b="b" l="l" r="r" t="t"/>
            <a:pathLst>
              <a:path extrusionOk="0" h="955319" w="764257">
                <a:moveTo>
                  <a:pt x="191006" y="190770"/>
                </a:moveTo>
                <a:lnTo>
                  <a:pt x="382068" y="190770"/>
                </a:lnTo>
                <a:cubicBezTo>
                  <a:pt x="477604" y="190770"/>
                  <a:pt x="238764" y="-292"/>
                  <a:pt x="477604" y="-292"/>
                </a:cubicBezTo>
                <a:cubicBezTo>
                  <a:pt x="716433" y="-292"/>
                  <a:pt x="477604" y="190770"/>
                  <a:pt x="573139" y="190770"/>
                </a:cubicBezTo>
                <a:lnTo>
                  <a:pt x="764201" y="190770"/>
                </a:lnTo>
                <a:lnTo>
                  <a:pt x="764201" y="381832"/>
                </a:lnTo>
                <a:cubicBezTo>
                  <a:pt x="764201" y="477368"/>
                  <a:pt x="573139" y="238538"/>
                  <a:pt x="573139" y="477368"/>
                </a:cubicBezTo>
                <a:cubicBezTo>
                  <a:pt x="573139" y="716198"/>
                  <a:pt x="764201" y="477368"/>
                  <a:pt x="764201" y="572903"/>
                </a:cubicBezTo>
                <a:lnTo>
                  <a:pt x="764201" y="763966"/>
                </a:lnTo>
                <a:lnTo>
                  <a:pt x="573139" y="763966"/>
                </a:lnTo>
                <a:cubicBezTo>
                  <a:pt x="477604" y="763966"/>
                  <a:pt x="716443" y="955028"/>
                  <a:pt x="477604" y="955028"/>
                </a:cubicBezTo>
                <a:cubicBezTo>
                  <a:pt x="238774" y="955028"/>
                  <a:pt x="477604" y="763966"/>
                  <a:pt x="382068" y="763966"/>
                </a:cubicBezTo>
                <a:lnTo>
                  <a:pt x="191006" y="763966"/>
                </a:lnTo>
                <a:lnTo>
                  <a:pt x="191006" y="572903"/>
                </a:lnTo>
                <a:cubicBezTo>
                  <a:pt x="191006" y="477368"/>
                  <a:pt x="-56" y="716198"/>
                  <a:pt x="-56" y="477368"/>
                </a:cubicBezTo>
                <a:cubicBezTo>
                  <a:pt x="-56" y="238538"/>
                  <a:pt x="191006" y="477368"/>
                  <a:pt x="191006" y="381832"/>
                </a:cubicBezTo>
                <a:lnTo>
                  <a:pt x="191006" y="190770"/>
                </a:lnTo>
                <a:close/>
              </a:path>
            </a:pathLst>
          </a:custGeom>
          <a:solidFill>
            <a:schemeClr val="accent2"/>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693" name="Google Shape;693;p43"/>
          <p:cNvSpPr/>
          <p:nvPr/>
        </p:nvSpPr>
        <p:spPr>
          <a:xfrm>
            <a:off x="8801895" y="3890666"/>
            <a:ext cx="1628775" cy="1017270"/>
          </a:xfrm>
          <a:custGeom>
            <a:rect b="b" l="l" r="r" t="t"/>
            <a:pathLst>
              <a:path extrusionOk="0" h="571500" w="952500">
                <a:moveTo>
                  <a:pt x="190447" y="-273"/>
                </a:moveTo>
                <a:lnTo>
                  <a:pt x="380947" y="-273"/>
                </a:lnTo>
                <a:cubicBezTo>
                  <a:pt x="476197" y="-273"/>
                  <a:pt x="238072" y="190227"/>
                  <a:pt x="476197" y="190227"/>
                </a:cubicBezTo>
                <a:cubicBezTo>
                  <a:pt x="714322" y="190227"/>
                  <a:pt x="476197" y="-273"/>
                  <a:pt x="571447" y="-273"/>
                </a:cubicBezTo>
                <a:lnTo>
                  <a:pt x="761947" y="-273"/>
                </a:lnTo>
                <a:lnTo>
                  <a:pt x="761947" y="190227"/>
                </a:lnTo>
                <a:cubicBezTo>
                  <a:pt x="761947" y="285477"/>
                  <a:pt x="952447" y="47352"/>
                  <a:pt x="952447" y="285477"/>
                </a:cubicBezTo>
                <a:cubicBezTo>
                  <a:pt x="952447" y="523602"/>
                  <a:pt x="761947" y="285477"/>
                  <a:pt x="761947" y="380727"/>
                </a:cubicBezTo>
                <a:lnTo>
                  <a:pt x="761947" y="571227"/>
                </a:lnTo>
                <a:lnTo>
                  <a:pt x="571447" y="571227"/>
                </a:lnTo>
                <a:cubicBezTo>
                  <a:pt x="476197" y="571227"/>
                  <a:pt x="714322" y="380727"/>
                  <a:pt x="476197" y="380727"/>
                </a:cubicBezTo>
                <a:cubicBezTo>
                  <a:pt x="238072" y="380727"/>
                  <a:pt x="476197" y="571227"/>
                  <a:pt x="380947" y="571227"/>
                </a:cubicBezTo>
                <a:lnTo>
                  <a:pt x="190447" y="571227"/>
                </a:lnTo>
                <a:lnTo>
                  <a:pt x="190447" y="380727"/>
                </a:lnTo>
                <a:cubicBezTo>
                  <a:pt x="190447" y="285477"/>
                  <a:pt x="-54" y="523602"/>
                  <a:pt x="-54" y="285477"/>
                </a:cubicBezTo>
                <a:cubicBezTo>
                  <a:pt x="-54" y="47352"/>
                  <a:pt x="190447" y="285477"/>
                  <a:pt x="190447" y="190227"/>
                </a:cubicBezTo>
                <a:lnTo>
                  <a:pt x="190447" y="-273"/>
                </a:lnTo>
                <a:close/>
              </a:path>
            </a:pathLst>
          </a:custGeom>
          <a:solidFill>
            <a:schemeClr val="accent2"/>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694" name="Google Shape;694;p43"/>
          <p:cNvSpPr/>
          <p:nvPr/>
        </p:nvSpPr>
        <p:spPr>
          <a:xfrm>
            <a:off x="8788400" y="4568062"/>
            <a:ext cx="1690688" cy="1628775"/>
          </a:xfrm>
          <a:custGeom>
            <a:rect b="b" l="l" r="r" t="t"/>
            <a:pathLst>
              <a:path extrusionOk="0" h="952500" w="952500">
                <a:moveTo>
                  <a:pt x="190444" y="190208"/>
                </a:moveTo>
                <a:lnTo>
                  <a:pt x="380944" y="190208"/>
                </a:lnTo>
                <a:cubicBezTo>
                  <a:pt x="476194" y="190208"/>
                  <a:pt x="238069" y="-292"/>
                  <a:pt x="476194" y="-292"/>
                </a:cubicBezTo>
                <a:cubicBezTo>
                  <a:pt x="714319" y="-292"/>
                  <a:pt x="476194" y="190208"/>
                  <a:pt x="571444" y="190208"/>
                </a:cubicBezTo>
                <a:lnTo>
                  <a:pt x="761944" y="190208"/>
                </a:lnTo>
                <a:lnTo>
                  <a:pt x="761944" y="380708"/>
                </a:lnTo>
                <a:cubicBezTo>
                  <a:pt x="761944" y="475958"/>
                  <a:pt x="952444" y="237833"/>
                  <a:pt x="952444" y="475958"/>
                </a:cubicBezTo>
                <a:cubicBezTo>
                  <a:pt x="952444" y="714083"/>
                  <a:pt x="761944" y="475958"/>
                  <a:pt x="761944" y="571208"/>
                </a:cubicBezTo>
                <a:lnTo>
                  <a:pt x="761944" y="761708"/>
                </a:lnTo>
                <a:lnTo>
                  <a:pt x="571444" y="761708"/>
                </a:lnTo>
                <a:cubicBezTo>
                  <a:pt x="476194" y="761708"/>
                  <a:pt x="714319" y="952208"/>
                  <a:pt x="476194" y="952208"/>
                </a:cubicBezTo>
                <a:cubicBezTo>
                  <a:pt x="238069" y="952208"/>
                  <a:pt x="476194" y="761708"/>
                  <a:pt x="380944" y="761708"/>
                </a:cubicBezTo>
                <a:lnTo>
                  <a:pt x="190444" y="761708"/>
                </a:lnTo>
                <a:lnTo>
                  <a:pt x="190444" y="571208"/>
                </a:lnTo>
                <a:cubicBezTo>
                  <a:pt x="190444" y="475958"/>
                  <a:pt x="-56" y="714083"/>
                  <a:pt x="-56" y="475958"/>
                </a:cubicBezTo>
                <a:cubicBezTo>
                  <a:pt x="-56" y="237833"/>
                  <a:pt x="190444" y="475958"/>
                  <a:pt x="190444" y="380708"/>
                </a:cubicBezTo>
                <a:lnTo>
                  <a:pt x="190444" y="190208"/>
                </a:lnTo>
                <a:close/>
              </a:path>
            </a:pathLst>
          </a:custGeom>
          <a:solidFill>
            <a:schemeClr val="accent3"/>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695" name="Google Shape;695;p43"/>
          <p:cNvSpPr/>
          <p:nvPr/>
        </p:nvSpPr>
        <p:spPr>
          <a:xfrm rot="-5400000">
            <a:off x="9842845" y="4881113"/>
            <a:ext cx="1628775" cy="1017270"/>
          </a:xfrm>
          <a:custGeom>
            <a:rect b="b" l="l" r="r" t="t"/>
            <a:pathLst>
              <a:path extrusionOk="0" h="571500" w="952500">
                <a:moveTo>
                  <a:pt x="190447" y="-273"/>
                </a:moveTo>
                <a:lnTo>
                  <a:pt x="380947" y="-273"/>
                </a:lnTo>
                <a:cubicBezTo>
                  <a:pt x="476197" y="-273"/>
                  <a:pt x="238072" y="190227"/>
                  <a:pt x="476197" y="190227"/>
                </a:cubicBezTo>
                <a:cubicBezTo>
                  <a:pt x="714322" y="190227"/>
                  <a:pt x="476197" y="-273"/>
                  <a:pt x="571447" y="-273"/>
                </a:cubicBezTo>
                <a:lnTo>
                  <a:pt x="761947" y="-273"/>
                </a:lnTo>
                <a:lnTo>
                  <a:pt x="761947" y="190227"/>
                </a:lnTo>
                <a:cubicBezTo>
                  <a:pt x="761947" y="285477"/>
                  <a:pt x="952447" y="47352"/>
                  <a:pt x="952447" y="285477"/>
                </a:cubicBezTo>
                <a:cubicBezTo>
                  <a:pt x="952447" y="523602"/>
                  <a:pt x="761947" y="285477"/>
                  <a:pt x="761947" y="380727"/>
                </a:cubicBezTo>
                <a:lnTo>
                  <a:pt x="761947" y="571227"/>
                </a:lnTo>
                <a:lnTo>
                  <a:pt x="571447" y="571227"/>
                </a:lnTo>
                <a:cubicBezTo>
                  <a:pt x="476197" y="571227"/>
                  <a:pt x="714322" y="380727"/>
                  <a:pt x="476197" y="380727"/>
                </a:cubicBezTo>
                <a:cubicBezTo>
                  <a:pt x="238072" y="380727"/>
                  <a:pt x="476197" y="571227"/>
                  <a:pt x="380947" y="571227"/>
                </a:cubicBezTo>
                <a:lnTo>
                  <a:pt x="190447" y="571227"/>
                </a:lnTo>
                <a:lnTo>
                  <a:pt x="190447" y="380727"/>
                </a:lnTo>
                <a:cubicBezTo>
                  <a:pt x="190447" y="285477"/>
                  <a:pt x="-54" y="523602"/>
                  <a:pt x="-54" y="285477"/>
                </a:cubicBezTo>
                <a:cubicBezTo>
                  <a:pt x="-54" y="47352"/>
                  <a:pt x="190447" y="285477"/>
                  <a:pt x="190447" y="190227"/>
                </a:cubicBezTo>
                <a:lnTo>
                  <a:pt x="190447" y="-273"/>
                </a:lnTo>
                <a:close/>
              </a:path>
            </a:pathLst>
          </a:custGeom>
          <a:solidFill>
            <a:schemeClr val="accent1"/>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696" name="Google Shape;696;p43"/>
          <p:cNvSpPr/>
          <p:nvPr/>
        </p:nvSpPr>
        <p:spPr>
          <a:xfrm rot="10800000">
            <a:off x="2719960" y="2619387"/>
            <a:ext cx="1356901" cy="1303540"/>
          </a:xfrm>
          <a:custGeom>
            <a:rect b="b" l="l" r="r" t="t"/>
            <a:pathLst>
              <a:path extrusionOk="0" h="762304" w="762304">
                <a:moveTo>
                  <a:pt x="-54" y="-273"/>
                </a:moveTo>
                <a:lnTo>
                  <a:pt x="190523" y="-273"/>
                </a:lnTo>
                <a:cubicBezTo>
                  <a:pt x="285811" y="-273"/>
                  <a:pt x="47591" y="190303"/>
                  <a:pt x="285811" y="190303"/>
                </a:cubicBezTo>
                <a:cubicBezTo>
                  <a:pt x="524041" y="190303"/>
                  <a:pt x="285811" y="-273"/>
                  <a:pt x="381099" y="-273"/>
                </a:cubicBezTo>
                <a:lnTo>
                  <a:pt x="571675" y="-273"/>
                </a:lnTo>
                <a:lnTo>
                  <a:pt x="571675" y="190303"/>
                </a:lnTo>
                <a:cubicBezTo>
                  <a:pt x="571675" y="285591"/>
                  <a:pt x="762251" y="47370"/>
                  <a:pt x="762251" y="285591"/>
                </a:cubicBezTo>
                <a:cubicBezTo>
                  <a:pt x="762251" y="523820"/>
                  <a:pt x="571675" y="285591"/>
                  <a:pt x="571675" y="380879"/>
                </a:cubicBezTo>
                <a:lnTo>
                  <a:pt x="571675" y="571455"/>
                </a:lnTo>
                <a:lnTo>
                  <a:pt x="381099" y="571455"/>
                </a:lnTo>
                <a:cubicBezTo>
                  <a:pt x="285811" y="571455"/>
                  <a:pt x="524031" y="762031"/>
                  <a:pt x="285811" y="762031"/>
                </a:cubicBezTo>
                <a:cubicBezTo>
                  <a:pt x="47591" y="762031"/>
                  <a:pt x="285811" y="571455"/>
                  <a:pt x="190523" y="571455"/>
                </a:cubicBezTo>
                <a:lnTo>
                  <a:pt x="-54" y="571455"/>
                </a:lnTo>
                <a:lnTo>
                  <a:pt x="-54" y="380879"/>
                </a:lnTo>
                <a:cubicBezTo>
                  <a:pt x="-54" y="285591"/>
                  <a:pt x="190523" y="523811"/>
                  <a:pt x="190523" y="285591"/>
                </a:cubicBezTo>
                <a:cubicBezTo>
                  <a:pt x="190523" y="47361"/>
                  <a:pt x="-54" y="285591"/>
                  <a:pt x="-54" y="190303"/>
                </a:cubicBezTo>
                <a:lnTo>
                  <a:pt x="-54" y="-273"/>
                </a:lnTo>
                <a:close/>
              </a:path>
            </a:pathLst>
          </a:custGeom>
          <a:solidFill>
            <a:schemeClr val="accent1"/>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697" name="Google Shape;697;p43"/>
          <p:cNvSpPr/>
          <p:nvPr/>
        </p:nvSpPr>
        <p:spPr>
          <a:xfrm flipH="1" rot="10800000">
            <a:off x="6764301" y="5868241"/>
            <a:ext cx="1695450" cy="977265"/>
          </a:xfrm>
          <a:custGeom>
            <a:rect b="b" l="l" r="r" t="t"/>
            <a:pathLst>
              <a:path extrusionOk="0" h="571500" w="952500">
                <a:moveTo>
                  <a:pt x="190432" y="-111"/>
                </a:moveTo>
                <a:lnTo>
                  <a:pt x="761932" y="-111"/>
                </a:lnTo>
                <a:lnTo>
                  <a:pt x="761932" y="190389"/>
                </a:lnTo>
                <a:cubicBezTo>
                  <a:pt x="761932" y="285639"/>
                  <a:pt x="952432" y="47514"/>
                  <a:pt x="952432" y="285639"/>
                </a:cubicBezTo>
                <a:cubicBezTo>
                  <a:pt x="952432" y="523764"/>
                  <a:pt x="761932" y="285639"/>
                  <a:pt x="761932" y="380889"/>
                </a:cubicBezTo>
                <a:lnTo>
                  <a:pt x="761932" y="571389"/>
                </a:lnTo>
                <a:lnTo>
                  <a:pt x="571432" y="571389"/>
                </a:lnTo>
                <a:cubicBezTo>
                  <a:pt x="476182" y="571389"/>
                  <a:pt x="714307" y="380889"/>
                  <a:pt x="476182" y="380889"/>
                </a:cubicBezTo>
                <a:cubicBezTo>
                  <a:pt x="238057" y="380889"/>
                  <a:pt x="476182" y="571389"/>
                  <a:pt x="380932" y="571389"/>
                </a:cubicBezTo>
                <a:lnTo>
                  <a:pt x="190432" y="571389"/>
                </a:lnTo>
                <a:lnTo>
                  <a:pt x="190432" y="380889"/>
                </a:lnTo>
                <a:cubicBezTo>
                  <a:pt x="190432" y="285639"/>
                  <a:pt x="-68" y="523764"/>
                  <a:pt x="-68" y="285639"/>
                </a:cubicBezTo>
                <a:cubicBezTo>
                  <a:pt x="-68" y="47514"/>
                  <a:pt x="190432" y="285639"/>
                  <a:pt x="190432" y="190389"/>
                </a:cubicBezTo>
                <a:lnTo>
                  <a:pt x="190432" y="-111"/>
                </a:lnTo>
                <a:close/>
              </a:path>
            </a:pathLst>
          </a:custGeom>
          <a:solidFill>
            <a:schemeClr val="accent3"/>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4"/>
          <p:cNvSpPr/>
          <p:nvPr/>
        </p:nvSpPr>
        <p:spPr>
          <a:xfrm flipH="1">
            <a:off x="9523382" y="1618977"/>
            <a:ext cx="2214493" cy="2012483"/>
          </a:xfrm>
          <a:custGeom>
            <a:rect b="b" l="l" r="r" t="t"/>
            <a:pathLst>
              <a:path extrusionOk="0" h="762304" w="762304">
                <a:moveTo>
                  <a:pt x="-54" y="-273"/>
                </a:moveTo>
                <a:lnTo>
                  <a:pt x="190523" y="-273"/>
                </a:lnTo>
                <a:cubicBezTo>
                  <a:pt x="285811" y="-273"/>
                  <a:pt x="47591" y="190303"/>
                  <a:pt x="285811" y="190303"/>
                </a:cubicBezTo>
                <a:cubicBezTo>
                  <a:pt x="524041" y="190303"/>
                  <a:pt x="285811" y="-273"/>
                  <a:pt x="381099" y="-273"/>
                </a:cubicBezTo>
                <a:lnTo>
                  <a:pt x="571675" y="-273"/>
                </a:lnTo>
                <a:lnTo>
                  <a:pt x="571675" y="190303"/>
                </a:lnTo>
                <a:cubicBezTo>
                  <a:pt x="571675" y="285591"/>
                  <a:pt x="762251" y="47370"/>
                  <a:pt x="762251" y="285591"/>
                </a:cubicBezTo>
                <a:cubicBezTo>
                  <a:pt x="762251" y="523820"/>
                  <a:pt x="571675" y="285591"/>
                  <a:pt x="571675" y="380879"/>
                </a:cubicBezTo>
                <a:lnTo>
                  <a:pt x="571675" y="571455"/>
                </a:lnTo>
                <a:lnTo>
                  <a:pt x="381099" y="571455"/>
                </a:lnTo>
                <a:cubicBezTo>
                  <a:pt x="285811" y="571455"/>
                  <a:pt x="524031" y="762031"/>
                  <a:pt x="285811" y="762031"/>
                </a:cubicBezTo>
                <a:cubicBezTo>
                  <a:pt x="47591" y="762031"/>
                  <a:pt x="285811" y="571455"/>
                  <a:pt x="190523" y="571455"/>
                </a:cubicBezTo>
                <a:lnTo>
                  <a:pt x="-54" y="571455"/>
                </a:lnTo>
                <a:lnTo>
                  <a:pt x="-54" y="380879"/>
                </a:lnTo>
                <a:cubicBezTo>
                  <a:pt x="-54" y="285591"/>
                  <a:pt x="190523" y="523811"/>
                  <a:pt x="190523" y="285591"/>
                </a:cubicBezTo>
                <a:cubicBezTo>
                  <a:pt x="190523" y="47361"/>
                  <a:pt x="-54" y="285591"/>
                  <a:pt x="-54" y="190303"/>
                </a:cubicBezTo>
                <a:lnTo>
                  <a:pt x="-54" y="-273"/>
                </a:lnTo>
                <a:close/>
              </a:path>
            </a:pathLst>
          </a:custGeom>
          <a:solidFill>
            <a:schemeClr val="accent2"/>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379" name="Google Shape;379;p24"/>
          <p:cNvSpPr/>
          <p:nvPr/>
        </p:nvSpPr>
        <p:spPr>
          <a:xfrm flipH="1">
            <a:off x="5226216" y="1161775"/>
            <a:ext cx="2220167" cy="2593691"/>
          </a:xfrm>
          <a:custGeom>
            <a:rect b="b" l="l" r="r" t="t"/>
            <a:pathLst>
              <a:path extrusionOk="0" h="955319" w="764257">
                <a:moveTo>
                  <a:pt x="191006" y="190770"/>
                </a:moveTo>
                <a:lnTo>
                  <a:pt x="382068" y="190770"/>
                </a:lnTo>
                <a:cubicBezTo>
                  <a:pt x="477604" y="190770"/>
                  <a:pt x="238764" y="-292"/>
                  <a:pt x="477604" y="-292"/>
                </a:cubicBezTo>
                <a:cubicBezTo>
                  <a:pt x="716433" y="-292"/>
                  <a:pt x="477604" y="190770"/>
                  <a:pt x="573139" y="190770"/>
                </a:cubicBezTo>
                <a:lnTo>
                  <a:pt x="764201" y="190770"/>
                </a:lnTo>
                <a:lnTo>
                  <a:pt x="764201" y="381832"/>
                </a:lnTo>
                <a:cubicBezTo>
                  <a:pt x="764201" y="477368"/>
                  <a:pt x="573139" y="238538"/>
                  <a:pt x="573139" y="477368"/>
                </a:cubicBezTo>
                <a:cubicBezTo>
                  <a:pt x="573139" y="716198"/>
                  <a:pt x="764201" y="477368"/>
                  <a:pt x="764201" y="572903"/>
                </a:cubicBezTo>
                <a:lnTo>
                  <a:pt x="764201" y="763966"/>
                </a:lnTo>
                <a:lnTo>
                  <a:pt x="573139" y="763966"/>
                </a:lnTo>
                <a:cubicBezTo>
                  <a:pt x="477604" y="763966"/>
                  <a:pt x="716443" y="955028"/>
                  <a:pt x="477604" y="955028"/>
                </a:cubicBezTo>
                <a:cubicBezTo>
                  <a:pt x="238774" y="955028"/>
                  <a:pt x="477604" y="763966"/>
                  <a:pt x="382068" y="763966"/>
                </a:cubicBezTo>
                <a:lnTo>
                  <a:pt x="191006" y="763966"/>
                </a:lnTo>
                <a:lnTo>
                  <a:pt x="191006" y="572903"/>
                </a:lnTo>
                <a:cubicBezTo>
                  <a:pt x="191006" y="477368"/>
                  <a:pt x="-56" y="716198"/>
                  <a:pt x="-56" y="477368"/>
                </a:cubicBezTo>
                <a:cubicBezTo>
                  <a:pt x="-56" y="238538"/>
                  <a:pt x="191006" y="477368"/>
                  <a:pt x="191006" y="381832"/>
                </a:cubicBezTo>
                <a:lnTo>
                  <a:pt x="191006" y="190770"/>
                </a:lnTo>
                <a:close/>
              </a:path>
            </a:pathLst>
          </a:custGeom>
          <a:solidFill>
            <a:schemeClr val="accent3"/>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380" name="Google Shape;380;p24"/>
          <p:cNvSpPr/>
          <p:nvPr/>
        </p:nvSpPr>
        <p:spPr>
          <a:xfrm rot="-5400000">
            <a:off x="7165998" y="1588981"/>
            <a:ext cx="2514600" cy="1660207"/>
          </a:xfrm>
          <a:custGeom>
            <a:rect b="b" l="l" r="r" t="t"/>
            <a:pathLst>
              <a:path extrusionOk="0" h="571500" w="952500">
                <a:moveTo>
                  <a:pt x="190447" y="-273"/>
                </a:moveTo>
                <a:lnTo>
                  <a:pt x="380947" y="-273"/>
                </a:lnTo>
                <a:cubicBezTo>
                  <a:pt x="476197" y="-273"/>
                  <a:pt x="238072" y="190227"/>
                  <a:pt x="476197" y="190227"/>
                </a:cubicBezTo>
                <a:cubicBezTo>
                  <a:pt x="714322" y="190227"/>
                  <a:pt x="476197" y="-273"/>
                  <a:pt x="571447" y="-273"/>
                </a:cubicBezTo>
                <a:lnTo>
                  <a:pt x="761947" y="-273"/>
                </a:lnTo>
                <a:lnTo>
                  <a:pt x="761947" y="190227"/>
                </a:lnTo>
                <a:cubicBezTo>
                  <a:pt x="761947" y="285477"/>
                  <a:pt x="952447" y="47352"/>
                  <a:pt x="952447" y="285477"/>
                </a:cubicBezTo>
                <a:cubicBezTo>
                  <a:pt x="952447" y="523602"/>
                  <a:pt x="761947" y="285477"/>
                  <a:pt x="761947" y="380727"/>
                </a:cubicBezTo>
                <a:lnTo>
                  <a:pt x="761947" y="571227"/>
                </a:lnTo>
                <a:lnTo>
                  <a:pt x="571447" y="571227"/>
                </a:lnTo>
                <a:cubicBezTo>
                  <a:pt x="476197" y="571227"/>
                  <a:pt x="714322" y="380727"/>
                  <a:pt x="476197" y="380727"/>
                </a:cubicBezTo>
                <a:cubicBezTo>
                  <a:pt x="238072" y="380727"/>
                  <a:pt x="476197" y="571227"/>
                  <a:pt x="380947" y="571227"/>
                </a:cubicBezTo>
                <a:lnTo>
                  <a:pt x="190447" y="571227"/>
                </a:lnTo>
                <a:lnTo>
                  <a:pt x="190447" y="380727"/>
                </a:lnTo>
                <a:cubicBezTo>
                  <a:pt x="190447" y="285477"/>
                  <a:pt x="-54" y="523602"/>
                  <a:pt x="-54" y="285477"/>
                </a:cubicBezTo>
                <a:cubicBezTo>
                  <a:pt x="-54" y="47352"/>
                  <a:pt x="190447" y="285477"/>
                  <a:pt x="190447" y="190227"/>
                </a:cubicBezTo>
                <a:lnTo>
                  <a:pt x="190447" y="-273"/>
                </a:lnTo>
                <a:close/>
              </a:path>
            </a:pathLst>
          </a:custGeom>
          <a:solidFill>
            <a:schemeClr val="accent4"/>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381" name="Google Shape;381;p24"/>
          <p:cNvSpPr/>
          <p:nvPr/>
        </p:nvSpPr>
        <p:spPr>
          <a:xfrm rot="-5400000">
            <a:off x="421244" y="1588981"/>
            <a:ext cx="2514600" cy="1660208"/>
          </a:xfrm>
          <a:custGeom>
            <a:rect b="b" l="l" r="r" t="t"/>
            <a:pathLst>
              <a:path extrusionOk="0" h="571500" w="952500">
                <a:moveTo>
                  <a:pt x="190447" y="-273"/>
                </a:moveTo>
                <a:lnTo>
                  <a:pt x="380947" y="-273"/>
                </a:lnTo>
                <a:cubicBezTo>
                  <a:pt x="476197" y="-273"/>
                  <a:pt x="238072" y="190227"/>
                  <a:pt x="476197" y="190227"/>
                </a:cubicBezTo>
                <a:cubicBezTo>
                  <a:pt x="714322" y="190227"/>
                  <a:pt x="476197" y="-273"/>
                  <a:pt x="571447" y="-273"/>
                </a:cubicBezTo>
                <a:lnTo>
                  <a:pt x="761947" y="-273"/>
                </a:lnTo>
                <a:lnTo>
                  <a:pt x="761947" y="190227"/>
                </a:lnTo>
                <a:cubicBezTo>
                  <a:pt x="761947" y="285477"/>
                  <a:pt x="952447" y="47352"/>
                  <a:pt x="952447" y="285477"/>
                </a:cubicBezTo>
                <a:cubicBezTo>
                  <a:pt x="952447" y="523602"/>
                  <a:pt x="761947" y="285477"/>
                  <a:pt x="761947" y="380727"/>
                </a:cubicBezTo>
                <a:lnTo>
                  <a:pt x="761947" y="571227"/>
                </a:lnTo>
                <a:lnTo>
                  <a:pt x="571447" y="571227"/>
                </a:lnTo>
                <a:cubicBezTo>
                  <a:pt x="476197" y="571227"/>
                  <a:pt x="714322" y="380727"/>
                  <a:pt x="476197" y="380727"/>
                </a:cubicBezTo>
                <a:cubicBezTo>
                  <a:pt x="238072" y="380727"/>
                  <a:pt x="476197" y="571227"/>
                  <a:pt x="380947" y="571227"/>
                </a:cubicBezTo>
                <a:lnTo>
                  <a:pt x="190447" y="571227"/>
                </a:lnTo>
                <a:lnTo>
                  <a:pt x="190447" y="380727"/>
                </a:lnTo>
                <a:cubicBezTo>
                  <a:pt x="190447" y="285477"/>
                  <a:pt x="-54" y="523602"/>
                  <a:pt x="-54" y="285477"/>
                </a:cubicBezTo>
                <a:cubicBezTo>
                  <a:pt x="-54" y="47352"/>
                  <a:pt x="190447" y="285477"/>
                  <a:pt x="190447" y="190227"/>
                </a:cubicBezTo>
                <a:lnTo>
                  <a:pt x="190447" y="-273"/>
                </a:lnTo>
                <a:close/>
              </a:path>
            </a:pathLst>
          </a:custGeom>
          <a:solidFill>
            <a:schemeClr val="accent2"/>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382" name="Google Shape;382;p24"/>
          <p:cNvSpPr/>
          <p:nvPr/>
        </p:nvSpPr>
        <p:spPr>
          <a:xfrm rot="10800000">
            <a:off x="2697965" y="1161783"/>
            <a:ext cx="2214493" cy="2012483"/>
          </a:xfrm>
          <a:custGeom>
            <a:rect b="b" l="l" r="r" t="t"/>
            <a:pathLst>
              <a:path extrusionOk="0" h="762304" w="762304">
                <a:moveTo>
                  <a:pt x="-54" y="-273"/>
                </a:moveTo>
                <a:lnTo>
                  <a:pt x="190523" y="-273"/>
                </a:lnTo>
                <a:cubicBezTo>
                  <a:pt x="285811" y="-273"/>
                  <a:pt x="47591" y="190303"/>
                  <a:pt x="285811" y="190303"/>
                </a:cubicBezTo>
                <a:cubicBezTo>
                  <a:pt x="524041" y="190303"/>
                  <a:pt x="285811" y="-273"/>
                  <a:pt x="381099" y="-273"/>
                </a:cubicBezTo>
                <a:lnTo>
                  <a:pt x="571675" y="-273"/>
                </a:lnTo>
                <a:lnTo>
                  <a:pt x="571675" y="190303"/>
                </a:lnTo>
                <a:cubicBezTo>
                  <a:pt x="571675" y="285591"/>
                  <a:pt x="762251" y="47370"/>
                  <a:pt x="762251" y="285591"/>
                </a:cubicBezTo>
                <a:cubicBezTo>
                  <a:pt x="762251" y="523820"/>
                  <a:pt x="571675" y="285591"/>
                  <a:pt x="571675" y="380879"/>
                </a:cubicBezTo>
                <a:lnTo>
                  <a:pt x="571675" y="571455"/>
                </a:lnTo>
                <a:lnTo>
                  <a:pt x="381099" y="571455"/>
                </a:lnTo>
                <a:cubicBezTo>
                  <a:pt x="285811" y="571455"/>
                  <a:pt x="524031" y="762031"/>
                  <a:pt x="285811" y="762031"/>
                </a:cubicBezTo>
                <a:cubicBezTo>
                  <a:pt x="47591" y="762031"/>
                  <a:pt x="285811" y="571455"/>
                  <a:pt x="190523" y="571455"/>
                </a:cubicBezTo>
                <a:lnTo>
                  <a:pt x="-54" y="571455"/>
                </a:lnTo>
                <a:lnTo>
                  <a:pt x="-54" y="380879"/>
                </a:lnTo>
                <a:cubicBezTo>
                  <a:pt x="-54" y="285591"/>
                  <a:pt x="190523" y="523811"/>
                  <a:pt x="190523" y="285591"/>
                </a:cubicBezTo>
                <a:cubicBezTo>
                  <a:pt x="190523" y="47361"/>
                  <a:pt x="-54" y="285591"/>
                  <a:pt x="-54" y="190303"/>
                </a:cubicBezTo>
                <a:lnTo>
                  <a:pt x="-54" y="-273"/>
                </a:lnTo>
                <a:close/>
              </a:path>
            </a:pathLst>
          </a:custGeom>
          <a:solidFill>
            <a:schemeClr val="accent1"/>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383" name="Google Shape;383;p24"/>
          <p:cNvSpPr txBox="1"/>
          <p:nvPr>
            <p:ph type="title"/>
          </p:nvPr>
        </p:nvSpPr>
        <p:spPr>
          <a:xfrm>
            <a:off x="415600" y="59967"/>
            <a:ext cx="11360700" cy="763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Project Idea Flow.</a:t>
            </a:r>
            <a:endParaRPr/>
          </a:p>
        </p:txBody>
      </p:sp>
      <p:sp>
        <p:nvSpPr>
          <p:cNvPr id="384" name="Google Shape;384;p24"/>
          <p:cNvSpPr txBox="1"/>
          <p:nvPr>
            <p:ph idx="1" type="subTitle"/>
          </p:nvPr>
        </p:nvSpPr>
        <p:spPr>
          <a:xfrm>
            <a:off x="726888" y="2590794"/>
            <a:ext cx="1903200" cy="6069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sz="2700">
                <a:solidFill>
                  <a:schemeClr val="dk1"/>
                </a:solidFill>
                <a:latin typeface="Denk One"/>
                <a:ea typeface="Denk One"/>
                <a:cs typeface="Denk One"/>
                <a:sym typeface="Denk One"/>
              </a:rPr>
              <a:t>Dataset </a:t>
            </a:r>
            <a:endParaRPr sz="2700">
              <a:solidFill>
                <a:schemeClr val="dk1"/>
              </a:solidFill>
              <a:latin typeface="Denk One"/>
              <a:ea typeface="Denk One"/>
              <a:cs typeface="Denk One"/>
              <a:sym typeface="Denk One"/>
            </a:endParaRPr>
          </a:p>
        </p:txBody>
      </p:sp>
      <p:sp>
        <p:nvSpPr>
          <p:cNvPr id="385" name="Google Shape;385;p24"/>
          <p:cNvSpPr txBox="1"/>
          <p:nvPr>
            <p:ph idx="7" type="body"/>
          </p:nvPr>
        </p:nvSpPr>
        <p:spPr>
          <a:xfrm>
            <a:off x="2768664" y="3802698"/>
            <a:ext cx="2109600" cy="16137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sz="1200"/>
              <a:t>Image preprocessing includes resizing, grayscale conversion, and normalization prior to CNN training for gender and age prediction, with dropout regularization, over 30 epochs and batch size 32, mindful of hardware constraints.</a:t>
            </a:r>
            <a:endParaRPr sz="1200"/>
          </a:p>
        </p:txBody>
      </p:sp>
      <p:sp>
        <p:nvSpPr>
          <p:cNvPr id="386" name="Google Shape;386;p24"/>
          <p:cNvSpPr txBox="1"/>
          <p:nvPr>
            <p:ph idx="2" type="subTitle"/>
          </p:nvPr>
        </p:nvSpPr>
        <p:spPr>
          <a:xfrm>
            <a:off x="2975135" y="1858791"/>
            <a:ext cx="1903200" cy="6069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sz="2700">
                <a:solidFill>
                  <a:schemeClr val="dk1"/>
                </a:solidFill>
                <a:latin typeface="Denk One"/>
                <a:ea typeface="Denk One"/>
                <a:cs typeface="Denk One"/>
                <a:sym typeface="Denk One"/>
              </a:rPr>
              <a:t>Model</a:t>
            </a:r>
            <a:endParaRPr sz="2700">
              <a:solidFill>
                <a:schemeClr val="dk1"/>
              </a:solidFill>
              <a:latin typeface="Denk One"/>
              <a:ea typeface="Denk One"/>
              <a:cs typeface="Denk One"/>
              <a:sym typeface="Denk One"/>
            </a:endParaRPr>
          </a:p>
        </p:txBody>
      </p:sp>
      <p:sp>
        <p:nvSpPr>
          <p:cNvPr id="387" name="Google Shape;387;p24"/>
          <p:cNvSpPr txBox="1"/>
          <p:nvPr>
            <p:ph idx="8" type="body"/>
          </p:nvPr>
        </p:nvSpPr>
        <p:spPr>
          <a:xfrm>
            <a:off x="5071250" y="3802700"/>
            <a:ext cx="2214600" cy="16137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sz="1200"/>
              <a:t>Gender accuracy and loss improve steadily over epochs, while age prediction error decreases.</a:t>
            </a:r>
            <a:endParaRPr sz="1200"/>
          </a:p>
        </p:txBody>
      </p:sp>
      <p:sp>
        <p:nvSpPr>
          <p:cNvPr id="388" name="Google Shape;388;p24"/>
          <p:cNvSpPr txBox="1"/>
          <p:nvPr>
            <p:ph idx="3" type="subTitle"/>
          </p:nvPr>
        </p:nvSpPr>
        <p:spPr>
          <a:xfrm>
            <a:off x="5223329" y="2590794"/>
            <a:ext cx="1660200" cy="6069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sz="2700">
                <a:solidFill>
                  <a:schemeClr val="dk1"/>
                </a:solidFill>
                <a:latin typeface="Denk One"/>
                <a:ea typeface="Denk One"/>
                <a:cs typeface="Denk One"/>
                <a:sym typeface="Denk One"/>
              </a:rPr>
              <a:t>Plotting</a:t>
            </a:r>
            <a:endParaRPr sz="2700">
              <a:solidFill>
                <a:schemeClr val="dk1"/>
              </a:solidFill>
              <a:latin typeface="Denk One"/>
              <a:ea typeface="Denk One"/>
              <a:cs typeface="Denk One"/>
              <a:sym typeface="Denk One"/>
            </a:endParaRPr>
          </a:p>
        </p:txBody>
      </p:sp>
      <p:sp>
        <p:nvSpPr>
          <p:cNvPr id="389" name="Google Shape;389;p24"/>
          <p:cNvSpPr txBox="1"/>
          <p:nvPr>
            <p:ph idx="9" type="body"/>
          </p:nvPr>
        </p:nvSpPr>
        <p:spPr>
          <a:xfrm>
            <a:off x="7357250" y="3802700"/>
            <a:ext cx="2017500" cy="16137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sz="1200"/>
              <a:t>Original and predicted gender/age displayed for three facial samples, accompanied by image visuals.</a:t>
            </a:r>
            <a:endParaRPr sz="1200"/>
          </a:p>
        </p:txBody>
      </p:sp>
      <p:sp>
        <p:nvSpPr>
          <p:cNvPr id="390" name="Google Shape;390;p24"/>
          <p:cNvSpPr txBox="1"/>
          <p:nvPr>
            <p:ph idx="4" type="subTitle"/>
          </p:nvPr>
        </p:nvSpPr>
        <p:spPr>
          <a:xfrm>
            <a:off x="7533249" y="1641215"/>
            <a:ext cx="1720200" cy="6069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sz="2700">
                <a:solidFill>
                  <a:schemeClr val="dk1"/>
                </a:solidFill>
                <a:latin typeface="Denk One"/>
                <a:ea typeface="Denk One"/>
                <a:cs typeface="Denk One"/>
                <a:sym typeface="Denk One"/>
              </a:rPr>
              <a:t>Preduction</a:t>
            </a:r>
            <a:endParaRPr sz="2700">
              <a:solidFill>
                <a:schemeClr val="dk1"/>
              </a:solidFill>
              <a:latin typeface="Denk One"/>
              <a:ea typeface="Denk One"/>
              <a:cs typeface="Denk One"/>
              <a:sym typeface="Denk One"/>
            </a:endParaRPr>
          </a:p>
        </p:txBody>
      </p:sp>
      <p:sp>
        <p:nvSpPr>
          <p:cNvPr id="391" name="Google Shape;391;p24"/>
          <p:cNvSpPr txBox="1"/>
          <p:nvPr>
            <p:ph idx="5" type="subTitle"/>
          </p:nvPr>
        </p:nvSpPr>
        <p:spPr>
          <a:xfrm>
            <a:off x="10056172" y="2544594"/>
            <a:ext cx="1720200" cy="6069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sz="2700">
                <a:solidFill>
                  <a:schemeClr val="dk1"/>
                </a:solidFill>
                <a:latin typeface="Denk One"/>
                <a:ea typeface="Denk One"/>
                <a:cs typeface="Denk One"/>
                <a:sym typeface="Denk One"/>
              </a:rPr>
              <a:t>Result</a:t>
            </a:r>
            <a:endParaRPr sz="2700">
              <a:solidFill>
                <a:schemeClr val="dk1"/>
              </a:solidFill>
              <a:latin typeface="Denk One"/>
              <a:ea typeface="Denk One"/>
              <a:cs typeface="Denk One"/>
              <a:sym typeface="Denk One"/>
            </a:endParaRPr>
          </a:p>
        </p:txBody>
      </p:sp>
      <p:sp>
        <p:nvSpPr>
          <p:cNvPr id="392" name="Google Shape;392;p24"/>
          <p:cNvSpPr txBox="1"/>
          <p:nvPr>
            <p:ph idx="6" type="body"/>
          </p:nvPr>
        </p:nvSpPr>
        <p:spPr>
          <a:xfrm>
            <a:off x="415725" y="3802698"/>
            <a:ext cx="2214600" cy="16137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sz="1200"/>
              <a:t>The UTKFace dataset contains 20,000+ annotated facial images covering ages 0-116, used for tasks such as face detection and age estimation.</a:t>
            </a:r>
            <a:endParaRPr sz="1200"/>
          </a:p>
        </p:txBody>
      </p:sp>
      <p:sp>
        <p:nvSpPr>
          <p:cNvPr id="393" name="Google Shape;393;p24"/>
          <p:cNvSpPr txBox="1"/>
          <p:nvPr>
            <p:ph idx="13" type="body"/>
          </p:nvPr>
        </p:nvSpPr>
        <p:spPr>
          <a:xfrm>
            <a:off x="9719876" y="3802700"/>
            <a:ext cx="2220000" cy="16137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sz="1200"/>
              <a:t>Accuracy: 90%, MAE: 6.5 years. Model improves over epochs, with potential for optimization and applications in facial recognition, demographics, and marketing.</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25"/>
          <p:cNvSpPr txBox="1"/>
          <p:nvPr>
            <p:ph idx="1" type="body"/>
          </p:nvPr>
        </p:nvSpPr>
        <p:spPr>
          <a:xfrm>
            <a:off x="1165425" y="3645900"/>
            <a:ext cx="8517900" cy="11718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Gender and Age Prediction using Python: Image Classification &amp; Regression with Deep Learning</a:t>
            </a:r>
            <a:endParaRPr/>
          </a:p>
        </p:txBody>
      </p:sp>
      <p:sp>
        <p:nvSpPr>
          <p:cNvPr id="399" name="Google Shape;399;p25"/>
          <p:cNvSpPr txBox="1"/>
          <p:nvPr>
            <p:ph type="title"/>
          </p:nvPr>
        </p:nvSpPr>
        <p:spPr>
          <a:xfrm>
            <a:off x="3389550" y="1345975"/>
            <a:ext cx="6503700" cy="20661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Introduction</a:t>
            </a:r>
            <a:endParaRPr/>
          </a:p>
        </p:txBody>
      </p:sp>
      <p:sp>
        <p:nvSpPr>
          <p:cNvPr id="400" name="Google Shape;400;p25"/>
          <p:cNvSpPr/>
          <p:nvPr/>
        </p:nvSpPr>
        <p:spPr>
          <a:xfrm>
            <a:off x="1165425" y="1511862"/>
            <a:ext cx="1653424" cy="1734326"/>
          </a:xfrm>
          <a:prstGeom prst="rect">
            <a:avLst/>
          </a:prstGeom>
        </p:spPr>
        <p:txBody>
          <a:bodyPr>
            <a:prstTxWarp prst="textPlain"/>
          </a:bodyPr>
          <a:lstStyle/>
          <a:p>
            <a:pPr lvl="0" algn="ctr"/>
            <a:r>
              <a:rPr b="0" i="0">
                <a:ln cap="flat" cmpd="sng" w="28575">
                  <a:solidFill>
                    <a:schemeClr val="lt2"/>
                  </a:solidFill>
                  <a:prstDash val="solid"/>
                  <a:round/>
                  <a:headEnd len="sm" w="sm" type="none"/>
                  <a:tailEnd len="sm" w="sm" type="none"/>
                </a:ln>
                <a:solidFill>
                  <a:schemeClr val="accent1"/>
                </a:solidFill>
                <a:latin typeface="Denk One"/>
              </a:rPr>
              <a:t>01</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26"/>
          <p:cNvSpPr txBox="1"/>
          <p:nvPr>
            <p:ph type="title"/>
          </p:nvPr>
        </p:nvSpPr>
        <p:spPr>
          <a:xfrm>
            <a:off x="957075" y="471375"/>
            <a:ext cx="77940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What are we </a:t>
            </a:r>
            <a:r>
              <a:rPr lang="en"/>
              <a:t>planning</a:t>
            </a:r>
            <a:r>
              <a:rPr lang="en"/>
              <a:t> to do?</a:t>
            </a:r>
            <a:endParaRPr/>
          </a:p>
        </p:txBody>
      </p:sp>
      <p:sp>
        <p:nvSpPr>
          <p:cNvPr id="406" name="Google Shape;406;p26"/>
          <p:cNvSpPr txBox="1"/>
          <p:nvPr>
            <p:ph idx="1" type="subTitle"/>
          </p:nvPr>
        </p:nvSpPr>
        <p:spPr>
          <a:xfrm>
            <a:off x="957075" y="1597375"/>
            <a:ext cx="7794000" cy="717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solidFill>
                  <a:schemeClr val="accent4"/>
                </a:solidFill>
              </a:rPr>
              <a:t>Convolutional Neural Networks (CNN)</a:t>
            </a:r>
            <a:endParaRPr>
              <a:solidFill>
                <a:schemeClr val="accent4"/>
              </a:solidFill>
            </a:endParaRPr>
          </a:p>
        </p:txBody>
      </p:sp>
      <p:sp>
        <p:nvSpPr>
          <p:cNvPr id="407" name="Google Shape;407;p26"/>
          <p:cNvSpPr txBox="1"/>
          <p:nvPr>
            <p:ph idx="2" type="body"/>
          </p:nvPr>
        </p:nvSpPr>
        <p:spPr>
          <a:xfrm>
            <a:off x="957075" y="2257550"/>
            <a:ext cx="7794000" cy="2070300"/>
          </a:xfrm>
          <a:prstGeom prst="rect">
            <a:avLst/>
          </a:prstGeom>
        </p:spPr>
        <p:txBody>
          <a:bodyPr anchorCtr="0" anchor="t" bIns="121900" lIns="121900" spcFirstLastPara="1" rIns="121900" wrap="square" tIns="121900">
            <a:noAutofit/>
          </a:bodyPr>
          <a:lstStyle/>
          <a:p>
            <a:pPr indent="-349250" lvl="0" marL="457200" rtl="0" algn="l">
              <a:spcBef>
                <a:spcPts val="0"/>
              </a:spcBef>
              <a:spcAft>
                <a:spcPts val="0"/>
              </a:spcAft>
              <a:buSzPts val="1900"/>
              <a:buChar char="●"/>
            </a:pPr>
            <a:r>
              <a:rPr lang="en"/>
              <a:t>The project aims to build a robust deep-learning model in Python. </a:t>
            </a:r>
            <a:endParaRPr/>
          </a:p>
          <a:p>
            <a:pPr indent="-349250" lvl="0" marL="457200" rtl="0" algn="l">
              <a:spcBef>
                <a:spcPts val="0"/>
              </a:spcBef>
              <a:spcAft>
                <a:spcPts val="0"/>
              </a:spcAft>
              <a:buSzPts val="1900"/>
              <a:buChar char="●"/>
            </a:pPr>
            <a:r>
              <a:rPr lang="en"/>
              <a:t>The model predicts gender and age from images.</a:t>
            </a:r>
            <a:endParaRPr/>
          </a:p>
          <a:p>
            <a:pPr indent="-349250" lvl="0" marL="457200" rtl="0" algn="l">
              <a:spcBef>
                <a:spcPts val="0"/>
              </a:spcBef>
              <a:spcAft>
                <a:spcPts val="0"/>
              </a:spcAft>
              <a:buSzPts val="1900"/>
              <a:buChar char="●"/>
            </a:pPr>
            <a:r>
              <a:rPr lang="en"/>
              <a:t> It utilizes Convolutional Neural Networks (CNN) for feature extraction. </a:t>
            </a:r>
            <a:endParaRPr/>
          </a:p>
          <a:p>
            <a:pPr indent="-349250" lvl="0" marL="457200" rtl="0" algn="l">
              <a:spcBef>
                <a:spcPts val="0"/>
              </a:spcBef>
              <a:spcAft>
                <a:spcPts val="0"/>
              </a:spcAft>
              <a:buSzPts val="1900"/>
              <a:buChar char="●"/>
            </a:pPr>
            <a:r>
              <a:rPr lang="en"/>
              <a:t>Two models are developed: </a:t>
            </a:r>
            <a:endParaRPr/>
          </a:p>
          <a:p>
            <a:pPr indent="-349250" lvl="1" marL="914400" rtl="0" algn="l">
              <a:spcBef>
                <a:spcPts val="0"/>
              </a:spcBef>
              <a:spcAft>
                <a:spcPts val="0"/>
              </a:spcAft>
              <a:buSzPts val="1900"/>
              <a:buChar char="○"/>
            </a:pPr>
            <a:r>
              <a:rPr lang="en"/>
              <a:t>An image classifier for gender prediction. </a:t>
            </a:r>
            <a:endParaRPr/>
          </a:p>
          <a:p>
            <a:pPr indent="-349250" lvl="1" marL="914400" rtl="0" algn="l">
              <a:spcBef>
                <a:spcPts val="0"/>
              </a:spcBef>
              <a:spcAft>
                <a:spcPts val="0"/>
              </a:spcAft>
              <a:buSzPts val="1900"/>
              <a:buChar char="○"/>
            </a:pPr>
            <a:r>
              <a:rPr lang="en"/>
              <a:t>A regression model for age prediction.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27"/>
          <p:cNvSpPr txBox="1"/>
          <p:nvPr>
            <p:ph idx="1" type="body"/>
          </p:nvPr>
        </p:nvSpPr>
        <p:spPr>
          <a:xfrm>
            <a:off x="1165425" y="3645900"/>
            <a:ext cx="9988800" cy="11718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Utilize CNN on the UTKFace dataset to develop models for gender classification and age prediction, covering a broad age range with annotations for ethnicity, supporting tasks like face detection, age estimation, regression, and landmark localization, within a local VSCode environment.</a:t>
            </a:r>
            <a:endParaRPr/>
          </a:p>
        </p:txBody>
      </p:sp>
      <p:sp>
        <p:nvSpPr>
          <p:cNvPr id="413" name="Google Shape;413;p27"/>
          <p:cNvSpPr txBox="1"/>
          <p:nvPr>
            <p:ph type="title"/>
          </p:nvPr>
        </p:nvSpPr>
        <p:spPr>
          <a:xfrm>
            <a:off x="3715250" y="1345975"/>
            <a:ext cx="6177900" cy="20661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Dataset &amp; Project Overview</a:t>
            </a:r>
            <a:endParaRPr/>
          </a:p>
        </p:txBody>
      </p:sp>
      <p:sp>
        <p:nvSpPr>
          <p:cNvPr id="414" name="Google Shape;414;p27"/>
          <p:cNvSpPr/>
          <p:nvPr/>
        </p:nvSpPr>
        <p:spPr>
          <a:xfrm>
            <a:off x="1165425" y="1511862"/>
            <a:ext cx="2138871" cy="1734326"/>
          </a:xfrm>
          <a:prstGeom prst="rect">
            <a:avLst/>
          </a:prstGeom>
        </p:spPr>
        <p:txBody>
          <a:bodyPr>
            <a:prstTxWarp prst="textPlain"/>
          </a:bodyPr>
          <a:lstStyle/>
          <a:p>
            <a:pPr lvl="0" algn="ctr"/>
            <a:r>
              <a:rPr b="0" i="0">
                <a:ln cap="flat" cmpd="sng" w="28575">
                  <a:solidFill>
                    <a:schemeClr val="lt2"/>
                  </a:solidFill>
                  <a:prstDash val="solid"/>
                  <a:round/>
                  <a:headEnd len="sm" w="sm" type="none"/>
                  <a:tailEnd len="sm" w="sm" type="none"/>
                </a:ln>
                <a:solidFill>
                  <a:schemeClr val="accent3"/>
                </a:solidFill>
                <a:latin typeface="Denk One"/>
              </a:rPr>
              <a:t>02</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28"/>
          <p:cNvSpPr txBox="1"/>
          <p:nvPr>
            <p:ph type="title"/>
          </p:nvPr>
        </p:nvSpPr>
        <p:spPr>
          <a:xfrm>
            <a:off x="957075" y="471375"/>
            <a:ext cx="77940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What is the Dataset about</a:t>
            </a:r>
            <a:r>
              <a:rPr lang="en"/>
              <a:t>?</a:t>
            </a:r>
            <a:endParaRPr/>
          </a:p>
        </p:txBody>
      </p:sp>
      <p:sp>
        <p:nvSpPr>
          <p:cNvPr id="420" name="Google Shape;420;p28"/>
          <p:cNvSpPr txBox="1"/>
          <p:nvPr>
            <p:ph idx="1" type="subTitle"/>
          </p:nvPr>
        </p:nvSpPr>
        <p:spPr>
          <a:xfrm>
            <a:off x="957075" y="1444975"/>
            <a:ext cx="7794000" cy="717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solidFill>
                  <a:schemeClr val="accent4"/>
                </a:solidFill>
              </a:rPr>
              <a:t>Handling</a:t>
            </a:r>
            <a:r>
              <a:rPr lang="en">
                <a:solidFill>
                  <a:schemeClr val="accent4"/>
                </a:solidFill>
              </a:rPr>
              <a:t> </a:t>
            </a:r>
            <a:r>
              <a:rPr lang="en">
                <a:solidFill>
                  <a:schemeClr val="accent4"/>
                </a:solidFill>
              </a:rPr>
              <a:t>UTK Face</a:t>
            </a:r>
            <a:r>
              <a:rPr lang="en">
                <a:solidFill>
                  <a:schemeClr val="accent4"/>
                </a:solidFill>
              </a:rPr>
              <a:t> dataset </a:t>
            </a:r>
            <a:r>
              <a:rPr lang="en">
                <a:solidFill>
                  <a:schemeClr val="accent4"/>
                </a:solidFill>
              </a:rPr>
              <a:t>contains</a:t>
            </a:r>
            <a:r>
              <a:rPr lang="en">
                <a:solidFill>
                  <a:schemeClr val="accent4"/>
                </a:solidFill>
              </a:rPr>
              <a:t> images</a:t>
            </a:r>
            <a:endParaRPr>
              <a:solidFill>
                <a:schemeClr val="accent4"/>
              </a:solidFill>
            </a:endParaRPr>
          </a:p>
        </p:txBody>
      </p:sp>
      <p:sp>
        <p:nvSpPr>
          <p:cNvPr id="421" name="Google Shape;421;p28"/>
          <p:cNvSpPr txBox="1"/>
          <p:nvPr>
            <p:ph idx="2" type="body"/>
          </p:nvPr>
        </p:nvSpPr>
        <p:spPr>
          <a:xfrm>
            <a:off x="957075" y="2257550"/>
            <a:ext cx="7794000" cy="2070300"/>
          </a:xfrm>
          <a:prstGeom prst="rect">
            <a:avLst/>
          </a:prstGeom>
        </p:spPr>
        <p:txBody>
          <a:bodyPr anchorCtr="0" anchor="t" bIns="121900" lIns="121900" spcFirstLastPara="1" rIns="121900" wrap="square" tIns="121900">
            <a:noAutofit/>
          </a:bodyPr>
          <a:lstStyle/>
          <a:p>
            <a:pPr indent="-349250" lvl="0" marL="457200" rtl="0" algn="l">
              <a:spcBef>
                <a:spcPts val="0"/>
              </a:spcBef>
              <a:spcAft>
                <a:spcPts val="0"/>
              </a:spcAft>
              <a:buSzPts val="1900"/>
              <a:buChar char="●"/>
            </a:pPr>
            <a:r>
              <a:rPr lang="en"/>
              <a:t>The UTKFace dataset contains over 20,000 facial images.</a:t>
            </a:r>
            <a:endParaRPr/>
          </a:p>
          <a:p>
            <a:pPr indent="-349250" lvl="0" marL="457200" rtl="0" algn="l">
              <a:spcBef>
                <a:spcPts val="0"/>
              </a:spcBef>
              <a:spcAft>
                <a:spcPts val="0"/>
              </a:spcAft>
              <a:buSzPts val="1900"/>
              <a:buChar char="●"/>
            </a:pPr>
            <a:r>
              <a:rPr lang="en"/>
              <a:t> Images are annotated with age, gender, and ethnicity information. </a:t>
            </a:r>
            <a:endParaRPr/>
          </a:p>
          <a:p>
            <a:pPr indent="-349250" lvl="0" marL="457200" rtl="0" algn="l">
              <a:spcBef>
                <a:spcPts val="0"/>
              </a:spcBef>
              <a:spcAft>
                <a:spcPts val="0"/>
              </a:spcAft>
              <a:buSzPts val="1900"/>
              <a:buChar char="●"/>
            </a:pPr>
            <a:r>
              <a:rPr lang="en"/>
              <a:t>It covers a broad age range from 0 to 116 years old. </a:t>
            </a:r>
            <a:endParaRPr/>
          </a:p>
          <a:p>
            <a:pPr indent="-349250" lvl="0" marL="457200" rtl="0" algn="l">
              <a:spcBef>
                <a:spcPts val="0"/>
              </a:spcBef>
              <a:spcAft>
                <a:spcPts val="0"/>
              </a:spcAft>
              <a:buSzPts val="1900"/>
              <a:buChar char="●"/>
            </a:pPr>
            <a:r>
              <a:rPr lang="en"/>
              <a:t>The dataset showcases diverse characteristics like pose, facial expression, illumination, occlusion, and resolution. </a:t>
            </a:r>
            <a:endParaRPr/>
          </a:p>
          <a:p>
            <a:pPr indent="-349250" lvl="0" marL="457200" rtl="0" algn="l">
              <a:spcBef>
                <a:spcPts val="0"/>
              </a:spcBef>
              <a:spcAft>
                <a:spcPts val="0"/>
              </a:spcAft>
              <a:buSzPts val="1900"/>
              <a:buChar char="●"/>
            </a:pPr>
            <a:r>
              <a:rPr lang="en"/>
              <a:t>It supports tasks such as face detection, age estimation, regression, and landmark localization.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29"/>
          <p:cNvSpPr txBox="1"/>
          <p:nvPr>
            <p:ph type="title"/>
          </p:nvPr>
        </p:nvSpPr>
        <p:spPr>
          <a:xfrm>
            <a:off x="957075" y="471375"/>
            <a:ext cx="77940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What is the Project about?</a:t>
            </a:r>
            <a:endParaRPr/>
          </a:p>
        </p:txBody>
      </p:sp>
      <p:sp>
        <p:nvSpPr>
          <p:cNvPr id="427" name="Google Shape;427;p29"/>
          <p:cNvSpPr txBox="1"/>
          <p:nvPr>
            <p:ph idx="1" type="subTitle"/>
          </p:nvPr>
        </p:nvSpPr>
        <p:spPr>
          <a:xfrm>
            <a:off x="957075" y="1521175"/>
            <a:ext cx="7794000" cy="717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solidFill>
                  <a:schemeClr val="accent4"/>
                </a:solidFill>
              </a:rPr>
              <a:t>Using Convolutional Neural Networks (CNN) for Gender and Age detection</a:t>
            </a:r>
            <a:endParaRPr>
              <a:solidFill>
                <a:schemeClr val="accent4"/>
              </a:solidFill>
            </a:endParaRPr>
          </a:p>
        </p:txBody>
      </p:sp>
      <p:sp>
        <p:nvSpPr>
          <p:cNvPr id="428" name="Google Shape;428;p29"/>
          <p:cNvSpPr txBox="1"/>
          <p:nvPr>
            <p:ph idx="2" type="body"/>
          </p:nvPr>
        </p:nvSpPr>
        <p:spPr>
          <a:xfrm>
            <a:off x="880875" y="2562350"/>
            <a:ext cx="7794000" cy="2905800"/>
          </a:xfrm>
          <a:prstGeom prst="rect">
            <a:avLst/>
          </a:prstGeom>
        </p:spPr>
        <p:txBody>
          <a:bodyPr anchorCtr="0" anchor="t" bIns="121900" lIns="121900" spcFirstLastPara="1" rIns="121900" wrap="square" tIns="121900">
            <a:noAutofit/>
          </a:bodyPr>
          <a:lstStyle/>
          <a:p>
            <a:pPr indent="-349250" lvl="0" marL="457200" rtl="0" algn="l">
              <a:spcBef>
                <a:spcPts val="0"/>
              </a:spcBef>
              <a:spcAft>
                <a:spcPts val="0"/>
              </a:spcAft>
              <a:buSzPts val="1900"/>
              <a:buChar char="●"/>
            </a:pPr>
            <a:r>
              <a:rPr lang="en"/>
              <a:t>Utilize Convolutional Neural Networks (CNN) for gender and age detection from facial images. </a:t>
            </a:r>
            <a:endParaRPr/>
          </a:p>
          <a:p>
            <a:pPr indent="-349250" lvl="0" marL="457200" rtl="0" algn="l">
              <a:spcBef>
                <a:spcPts val="0"/>
              </a:spcBef>
              <a:spcAft>
                <a:spcPts val="0"/>
              </a:spcAft>
              <a:buSzPts val="1900"/>
              <a:buChar char="●"/>
            </a:pPr>
            <a:r>
              <a:rPr lang="en"/>
              <a:t>Develop models to classify gender (M or F) and predict age. </a:t>
            </a:r>
            <a:endParaRPr/>
          </a:p>
          <a:p>
            <a:pPr indent="-349250" lvl="0" marL="457200" rtl="0" algn="l">
              <a:spcBef>
                <a:spcPts val="0"/>
              </a:spcBef>
              <a:spcAft>
                <a:spcPts val="0"/>
              </a:spcAft>
              <a:buSzPts val="1900"/>
              <a:buChar char="●"/>
            </a:pPr>
            <a:r>
              <a:rPr lang="en"/>
              <a:t>The development environment is a local system using Visual Studio Code (VSCode).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30"/>
          <p:cNvSpPr txBox="1"/>
          <p:nvPr>
            <p:ph idx="4294967295" type="body"/>
          </p:nvPr>
        </p:nvSpPr>
        <p:spPr>
          <a:xfrm>
            <a:off x="550225" y="5951400"/>
            <a:ext cx="11129100" cy="9744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u="sng">
                <a:solidFill>
                  <a:schemeClr val="hlink"/>
                </a:solidFill>
                <a:hlinkClick r:id="rId3"/>
              </a:rPr>
              <a:t>https://www.kaggle.com/datasets/jangedoo/utkface-new</a:t>
            </a:r>
            <a:r>
              <a:rPr lang="en"/>
              <a:t> (UTK Face dataset )</a:t>
            </a:r>
            <a:endParaRPr/>
          </a:p>
        </p:txBody>
      </p:sp>
      <p:grpSp>
        <p:nvGrpSpPr>
          <p:cNvPr id="434" name="Google Shape;434;p30"/>
          <p:cNvGrpSpPr/>
          <p:nvPr/>
        </p:nvGrpSpPr>
        <p:grpSpPr>
          <a:xfrm rot="10800000">
            <a:off x="6499" y="6242"/>
            <a:ext cx="6429776" cy="4236421"/>
            <a:chOff x="5755717" y="2615332"/>
            <a:chExt cx="6429776" cy="4236421"/>
          </a:xfrm>
        </p:grpSpPr>
        <p:sp>
          <p:nvSpPr>
            <p:cNvPr id="435" name="Google Shape;435;p30"/>
            <p:cNvSpPr/>
            <p:nvPr/>
          </p:nvSpPr>
          <p:spPr>
            <a:xfrm flipH="1" rot="5400000">
              <a:off x="10861670" y="3902957"/>
              <a:ext cx="1628775" cy="1017270"/>
            </a:xfrm>
            <a:custGeom>
              <a:rect b="b" l="l" r="r" t="t"/>
              <a:pathLst>
                <a:path extrusionOk="0" h="571500" w="952500">
                  <a:moveTo>
                    <a:pt x="190432" y="-111"/>
                  </a:moveTo>
                  <a:lnTo>
                    <a:pt x="761932" y="-111"/>
                  </a:lnTo>
                  <a:lnTo>
                    <a:pt x="761932" y="190389"/>
                  </a:lnTo>
                  <a:cubicBezTo>
                    <a:pt x="761932" y="285639"/>
                    <a:pt x="952432" y="47514"/>
                    <a:pt x="952432" y="285639"/>
                  </a:cubicBezTo>
                  <a:cubicBezTo>
                    <a:pt x="952432" y="523764"/>
                    <a:pt x="761932" y="285639"/>
                    <a:pt x="761932" y="380889"/>
                  </a:cubicBezTo>
                  <a:lnTo>
                    <a:pt x="761932" y="571389"/>
                  </a:lnTo>
                  <a:lnTo>
                    <a:pt x="571432" y="571389"/>
                  </a:lnTo>
                  <a:cubicBezTo>
                    <a:pt x="476182" y="571389"/>
                    <a:pt x="714307" y="380889"/>
                    <a:pt x="476182" y="380889"/>
                  </a:cubicBezTo>
                  <a:cubicBezTo>
                    <a:pt x="238057" y="380889"/>
                    <a:pt x="476182" y="571389"/>
                    <a:pt x="380932" y="571389"/>
                  </a:cubicBezTo>
                  <a:lnTo>
                    <a:pt x="190432" y="571389"/>
                  </a:lnTo>
                  <a:lnTo>
                    <a:pt x="190432" y="380889"/>
                  </a:lnTo>
                  <a:cubicBezTo>
                    <a:pt x="190432" y="285639"/>
                    <a:pt x="-68" y="523764"/>
                    <a:pt x="-68" y="285639"/>
                  </a:cubicBezTo>
                  <a:cubicBezTo>
                    <a:pt x="-68" y="47514"/>
                    <a:pt x="190432" y="285639"/>
                    <a:pt x="190432" y="190389"/>
                  </a:cubicBezTo>
                  <a:lnTo>
                    <a:pt x="190432" y="-111"/>
                  </a:lnTo>
                  <a:close/>
                </a:path>
              </a:pathLst>
            </a:custGeom>
            <a:solidFill>
              <a:schemeClr val="accent4"/>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436" name="Google Shape;436;p30"/>
            <p:cNvSpPr/>
            <p:nvPr/>
          </p:nvSpPr>
          <p:spPr>
            <a:xfrm flipH="1" rot="5400000">
              <a:off x="11022020" y="2759575"/>
              <a:ext cx="1305756" cy="1017270"/>
            </a:xfrm>
            <a:custGeom>
              <a:rect b="b" l="l" r="r" t="t"/>
              <a:pathLst>
                <a:path extrusionOk="0" h="571500" w="763600">
                  <a:moveTo>
                    <a:pt x="-56" y="-292"/>
                  </a:moveTo>
                  <a:lnTo>
                    <a:pt x="572644" y="-292"/>
                  </a:lnTo>
                  <a:lnTo>
                    <a:pt x="572644" y="190208"/>
                  </a:lnTo>
                  <a:cubicBezTo>
                    <a:pt x="572644" y="285458"/>
                    <a:pt x="763544" y="47333"/>
                    <a:pt x="763544" y="285458"/>
                  </a:cubicBezTo>
                  <a:cubicBezTo>
                    <a:pt x="763544" y="523583"/>
                    <a:pt x="572644" y="285458"/>
                    <a:pt x="572644" y="380708"/>
                  </a:cubicBezTo>
                  <a:lnTo>
                    <a:pt x="572644" y="571208"/>
                  </a:lnTo>
                  <a:lnTo>
                    <a:pt x="381744" y="571208"/>
                  </a:lnTo>
                  <a:cubicBezTo>
                    <a:pt x="286294" y="571208"/>
                    <a:pt x="524914" y="380708"/>
                    <a:pt x="286294" y="380708"/>
                  </a:cubicBezTo>
                  <a:cubicBezTo>
                    <a:pt x="47674" y="380708"/>
                    <a:pt x="286294" y="571208"/>
                    <a:pt x="190844" y="571208"/>
                  </a:cubicBezTo>
                  <a:lnTo>
                    <a:pt x="-56" y="571208"/>
                  </a:lnTo>
                  <a:lnTo>
                    <a:pt x="-56" y="380708"/>
                  </a:lnTo>
                  <a:cubicBezTo>
                    <a:pt x="-56" y="285458"/>
                    <a:pt x="190844" y="523583"/>
                    <a:pt x="190844" y="285458"/>
                  </a:cubicBezTo>
                  <a:cubicBezTo>
                    <a:pt x="190844" y="47333"/>
                    <a:pt x="-56" y="285458"/>
                    <a:pt x="-56" y="190208"/>
                  </a:cubicBezTo>
                  <a:lnTo>
                    <a:pt x="-56" y="-292"/>
                  </a:lnTo>
                  <a:close/>
                </a:path>
              </a:pathLst>
            </a:custGeom>
            <a:solidFill>
              <a:schemeClr val="accent1"/>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437" name="Google Shape;437;p30"/>
            <p:cNvSpPr/>
            <p:nvPr/>
          </p:nvSpPr>
          <p:spPr>
            <a:xfrm flipH="1">
              <a:off x="10826706" y="4893863"/>
              <a:ext cx="1358786" cy="977879"/>
            </a:xfrm>
            <a:custGeom>
              <a:rect b="b" l="l" r="r" t="t"/>
              <a:pathLst>
                <a:path extrusionOk="0" h="922527" w="1232459">
                  <a:moveTo>
                    <a:pt x="2424" y="0"/>
                  </a:moveTo>
                  <a:lnTo>
                    <a:pt x="309933" y="0"/>
                  </a:lnTo>
                  <a:cubicBezTo>
                    <a:pt x="463687" y="0"/>
                    <a:pt x="79301" y="307509"/>
                    <a:pt x="463687" y="307509"/>
                  </a:cubicBezTo>
                  <a:cubicBezTo>
                    <a:pt x="848073" y="307509"/>
                    <a:pt x="463687" y="0"/>
                    <a:pt x="617441" y="0"/>
                  </a:cubicBezTo>
                  <a:lnTo>
                    <a:pt x="924950" y="0"/>
                  </a:lnTo>
                  <a:lnTo>
                    <a:pt x="924950" y="307509"/>
                  </a:lnTo>
                  <a:cubicBezTo>
                    <a:pt x="924950" y="461264"/>
                    <a:pt x="1232459" y="76878"/>
                    <a:pt x="1232459" y="461264"/>
                  </a:cubicBezTo>
                  <a:cubicBezTo>
                    <a:pt x="1232459" y="845649"/>
                    <a:pt x="924950" y="461264"/>
                    <a:pt x="924950" y="615018"/>
                  </a:cubicBezTo>
                  <a:lnTo>
                    <a:pt x="924950" y="922527"/>
                  </a:lnTo>
                  <a:lnTo>
                    <a:pt x="617441" y="922527"/>
                  </a:lnTo>
                  <a:cubicBezTo>
                    <a:pt x="463687" y="922527"/>
                    <a:pt x="848073" y="615018"/>
                    <a:pt x="463687" y="615018"/>
                  </a:cubicBezTo>
                  <a:cubicBezTo>
                    <a:pt x="79301" y="615018"/>
                    <a:pt x="463687" y="922527"/>
                    <a:pt x="309933" y="922527"/>
                  </a:cubicBezTo>
                  <a:lnTo>
                    <a:pt x="2424" y="922527"/>
                  </a:lnTo>
                  <a:lnTo>
                    <a:pt x="2424" y="615018"/>
                  </a:lnTo>
                  <a:lnTo>
                    <a:pt x="0" y="598985"/>
                  </a:lnTo>
                  <a:lnTo>
                    <a:pt x="0" y="323542"/>
                  </a:lnTo>
                  <a:lnTo>
                    <a:pt x="2424" y="307509"/>
                  </a:lnTo>
                  <a:close/>
                </a:path>
              </a:pathLst>
            </a:custGeom>
            <a:solidFill>
              <a:schemeClr val="accent2"/>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438" name="Google Shape;438;p30"/>
            <p:cNvSpPr/>
            <p:nvPr/>
          </p:nvSpPr>
          <p:spPr>
            <a:xfrm rot="10800000">
              <a:off x="10826472" y="5541227"/>
              <a:ext cx="1359021" cy="1305576"/>
            </a:xfrm>
            <a:custGeom>
              <a:rect b="b" l="l" r="r" t="t"/>
              <a:pathLst>
                <a:path extrusionOk="0" h="763495" w="763495">
                  <a:moveTo>
                    <a:pt x="-68" y="-111"/>
                  </a:moveTo>
                  <a:lnTo>
                    <a:pt x="572556" y="-111"/>
                  </a:lnTo>
                  <a:lnTo>
                    <a:pt x="572556" y="190761"/>
                  </a:lnTo>
                  <a:cubicBezTo>
                    <a:pt x="572556" y="286201"/>
                    <a:pt x="763427" y="47609"/>
                    <a:pt x="763427" y="286201"/>
                  </a:cubicBezTo>
                  <a:cubicBezTo>
                    <a:pt x="763427" y="524793"/>
                    <a:pt x="572556" y="286201"/>
                    <a:pt x="572556" y="381642"/>
                  </a:cubicBezTo>
                  <a:lnTo>
                    <a:pt x="572556" y="572513"/>
                  </a:lnTo>
                  <a:lnTo>
                    <a:pt x="381684" y="572513"/>
                  </a:lnTo>
                  <a:cubicBezTo>
                    <a:pt x="286244" y="572513"/>
                    <a:pt x="524836" y="763385"/>
                    <a:pt x="286244" y="763385"/>
                  </a:cubicBezTo>
                  <a:cubicBezTo>
                    <a:pt x="47652" y="763385"/>
                    <a:pt x="286244" y="572513"/>
                    <a:pt x="190803" y="572513"/>
                  </a:cubicBezTo>
                  <a:lnTo>
                    <a:pt x="-68" y="572513"/>
                  </a:lnTo>
                  <a:lnTo>
                    <a:pt x="-68" y="-111"/>
                  </a:lnTo>
                  <a:close/>
                </a:path>
              </a:pathLst>
            </a:custGeom>
            <a:solidFill>
              <a:schemeClr val="accent3"/>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439" name="Google Shape;439;p30"/>
            <p:cNvSpPr/>
            <p:nvPr/>
          </p:nvSpPr>
          <p:spPr>
            <a:xfrm rot="10800000">
              <a:off x="5755717" y="5874487"/>
              <a:ext cx="1359208" cy="977265"/>
            </a:xfrm>
            <a:custGeom>
              <a:rect b="b" l="l" r="r" t="t"/>
              <a:pathLst>
                <a:path extrusionOk="0" h="571500" w="763600">
                  <a:moveTo>
                    <a:pt x="-56" y="-292"/>
                  </a:moveTo>
                  <a:lnTo>
                    <a:pt x="572644" y="-292"/>
                  </a:lnTo>
                  <a:lnTo>
                    <a:pt x="572644" y="190208"/>
                  </a:lnTo>
                  <a:cubicBezTo>
                    <a:pt x="572644" y="285458"/>
                    <a:pt x="763544" y="47333"/>
                    <a:pt x="763544" y="285458"/>
                  </a:cubicBezTo>
                  <a:cubicBezTo>
                    <a:pt x="763544" y="523583"/>
                    <a:pt x="572644" y="285458"/>
                    <a:pt x="572644" y="380708"/>
                  </a:cubicBezTo>
                  <a:lnTo>
                    <a:pt x="572644" y="571208"/>
                  </a:lnTo>
                  <a:lnTo>
                    <a:pt x="381744" y="571208"/>
                  </a:lnTo>
                  <a:cubicBezTo>
                    <a:pt x="286294" y="571208"/>
                    <a:pt x="524914" y="380708"/>
                    <a:pt x="286294" y="380708"/>
                  </a:cubicBezTo>
                  <a:cubicBezTo>
                    <a:pt x="47674" y="380708"/>
                    <a:pt x="286294" y="571208"/>
                    <a:pt x="190844" y="571208"/>
                  </a:cubicBezTo>
                  <a:lnTo>
                    <a:pt x="-56" y="571208"/>
                  </a:lnTo>
                  <a:lnTo>
                    <a:pt x="-56" y="380708"/>
                  </a:lnTo>
                  <a:cubicBezTo>
                    <a:pt x="-56" y="285458"/>
                    <a:pt x="190844" y="523583"/>
                    <a:pt x="190844" y="285458"/>
                  </a:cubicBezTo>
                  <a:cubicBezTo>
                    <a:pt x="190844" y="47333"/>
                    <a:pt x="-56" y="285458"/>
                    <a:pt x="-56" y="190208"/>
                  </a:cubicBezTo>
                  <a:lnTo>
                    <a:pt x="-56" y="-292"/>
                  </a:lnTo>
                  <a:close/>
                </a:path>
              </a:pathLst>
            </a:custGeom>
            <a:solidFill>
              <a:schemeClr val="accent4"/>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440" name="Google Shape;440;p30"/>
            <p:cNvSpPr/>
            <p:nvPr/>
          </p:nvSpPr>
          <p:spPr>
            <a:xfrm flipH="1" rot="10800000">
              <a:off x="8117044" y="5868241"/>
              <a:ext cx="1020931" cy="977265"/>
            </a:xfrm>
            <a:custGeom>
              <a:rect b="b" l="l" r="r" t="t"/>
              <a:pathLst>
                <a:path extrusionOk="0" h="571500" w="573557">
                  <a:moveTo>
                    <a:pt x="-68" y="-111"/>
                  </a:moveTo>
                  <a:lnTo>
                    <a:pt x="573489" y="-111"/>
                  </a:lnTo>
                  <a:lnTo>
                    <a:pt x="573489" y="190389"/>
                  </a:lnTo>
                  <a:cubicBezTo>
                    <a:pt x="573489" y="285639"/>
                    <a:pt x="382303" y="47514"/>
                    <a:pt x="382303" y="285639"/>
                  </a:cubicBezTo>
                  <a:cubicBezTo>
                    <a:pt x="382303" y="523764"/>
                    <a:pt x="573489" y="285639"/>
                    <a:pt x="573489" y="380889"/>
                  </a:cubicBezTo>
                  <a:lnTo>
                    <a:pt x="573489" y="571389"/>
                  </a:lnTo>
                  <a:lnTo>
                    <a:pt x="382303" y="571389"/>
                  </a:lnTo>
                  <a:cubicBezTo>
                    <a:pt x="286710" y="571389"/>
                    <a:pt x="525693" y="380889"/>
                    <a:pt x="286710" y="380889"/>
                  </a:cubicBezTo>
                  <a:cubicBezTo>
                    <a:pt x="47728" y="380889"/>
                    <a:pt x="286710" y="571389"/>
                    <a:pt x="191118" y="571389"/>
                  </a:cubicBezTo>
                  <a:lnTo>
                    <a:pt x="-68" y="571389"/>
                  </a:lnTo>
                  <a:lnTo>
                    <a:pt x="-68" y="380889"/>
                  </a:lnTo>
                  <a:cubicBezTo>
                    <a:pt x="-68" y="285639"/>
                    <a:pt x="191118" y="523764"/>
                    <a:pt x="191118" y="285639"/>
                  </a:cubicBezTo>
                  <a:cubicBezTo>
                    <a:pt x="191118" y="47514"/>
                    <a:pt x="-68" y="285639"/>
                    <a:pt x="-68" y="190389"/>
                  </a:cubicBezTo>
                  <a:lnTo>
                    <a:pt x="-68" y="-111"/>
                  </a:lnTo>
                  <a:close/>
                </a:path>
              </a:pathLst>
            </a:custGeom>
            <a:solidFill>
              <a:schemeClr val="accent2"/>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441" name="Google Shape;441;p30"/>
            <p:cNvSpPr/>
            <p:nvPr/>
          </p:nvSpPr>
          <p:spPr>
            <a:xfrm flipH="1" rot="10800000">
              <a:off x="8797111" y="5868477"/>
              <a:ext cx="1695450" cy="977265"/>
            </a:xfrm>
            <a:custGeom>
              <a:rect b="b" l="l" r="r" t="t"/>
              <a:pathLst>
                <a:path extrusionOk="0" h="571500" w="952500">
                  <a:moveTo>
                    <a:pt x="190432" y="-111"/>
                  </a:moveTo>
                  <a:lnTo>
                    <a:pt x="761932" y="-111"/>
                  </a:lnTo>
                  <a:lnTo>
                    <a:pt x="761932" y="190389"/>
                  </a:lnTo>
                  <a:cubicBezTo>
                    <a:pt x="761932" y="285639"/>
                    <a:pt x="952432" y="47514"/>
                    <a:pt x="952432" y="285639"/>
                  </a:cubicBezTo>
                  <a:cubicBezTo>
                    <a:pt x="952432" y="523764"/>
                    <a:pt x="761932" y="285639"/>
                    <a:pt x="761932" y="380889"/>
                  </a:cubicBezTo>
                  <a:lnTo>
                    <a:pt x="761932" y="571389"/>
                  </a:lnTo>
                  <a:lnTo>
                    <a:pt x="571432" y="571389"/>
                  </a:lnTo>
                  <a:cubicBezTo>
                    <a:pt x="476182" y="571389"/>
                    <a:pt x="714307" y="380889"/>
                    <a:pt x="476182" y="380889"/>
                  </a:cubicBezTo>
                  <a:cubicBezTo>
                    <a:pt x="238057" y="380889"/>
                    <a:pt x="476182" y="571389"/>
                    <a:pt x="380932" y="571389"/>
                  </a:cubicBezTo>
                  <a:lnTo>
                    <a:pt x="190432" y="571389"/>
                  </a:lnTo>
                  <a:lnTo>
                    <a:pt x="190432" y="380889"/>
                  </a:lnTo>
                  <a:cubicBezTo>
                    <a:pt x="190432" y="285639"/>
                    <a:pt x="-68" y="523764"/>
                    <a:pt x="-68" y="285639"/>
                  </a:cubicBezTo>
                  <a:cubicBezTo>
                    <a:pt x="-68" y="47514"/>
                    <a:pt x="190432" y="285639"/>
                    <a:pt x="190432" y="190389"/>
                  </a:cubicBezTo>
                  <a:lnTo>
                    <a:pt x="190432" y="-111"/>
                  </a:lnTo>
                  <a:close/>
                </a:path>
              </a:pathLst>
            </a:custGeom>
            <a:solidFill>
              <a:schemeClr val="accent1"/>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442" name="Google Shape;442;p30"/>
            <p:cNvSpPr/>
            <p:nvPr/>
          </p:nvSpPr>
          <p:spPr>
            <a:xfrm rot="10800000">
              <a:off x="10153645" y="5872268"/>
              <a:ext cx="1020931" cy="977265"/>
            </a:xfrm>
            <a:custGeom>
              <a:rect b="b" l="l" r="r" t="t"/>
              <a:pathLst>
                <a:path extrusionOk="0" h="571500" w="573557">
                  <a:moveTo>
                    <a:pt x="-68" y="-111"/>
                  </a:moveTo>
                  <a:lnTo>
                    <a:pt x="573489" y="-111"/>
                  </a:lnTo>
                  <a:lnTo>
                    <a:pt x="573489" y="190389"/>
                  </a:lnTo>
                  <a:cubicBezTo>
                    <a:pt x="573489" y="285639"/>
                    <a:pt x="382303" y="47514"/>
                    <a:pt x="382303" y="285639"/>
                  </a:cubicBezTo>
                  <a:cubicBezTo>
                    <a:pt x="382303" y="523764"/>
                    <a:pt x="573489" y="285639"/>
                    <a:pt x="573489" y="380889"/>
                  </a:cubicBezTo>
                  <a:lnTo>
                    <a:pt x="573489" y="571389"/>
                  </a:lnTo>
                  <a:lnTo>
                    <a:pt x="382303" y="571389"/>
                  </a:lnTo>
                  <a:cubicBezTo>
                    <a:pt x="286710" y="571389"/>
                    <a:pt x="525693" y="380889"/>
                    <a:pt x="286710" y="380889"/>
                  </a:cubicBezTo>
                  <a:cubicBezTo>
                    <a:pt x="47728" y="380889"/>
                    <a:pt x="286710" y="571389"/>
                    <a:pt x="191118" y="571389"/>
                  </a:cubicBezTo>
                  <a:lnTo>
                    <a:pt x="-68" y="571389"/>
                  </a:lnTo>
                  <a:lnTo>
                    <a:pt x="-68" y="380889"/>
                  </a:lnTo>
                  <a:cubicBezTo>
                    <a:pt x="-68" y="285639"/>
                    <a:pt x="191118" y="523764"/>
                    <a:pt x="191118" y="285639"/>
                  </a:cubicBezTo>
                  <a:cubicBezTo>
                    <a:pt x="191118" y="47514"/>
                    <a:pt x="-68" y="285639"/>
                    <a:pt x="-68" y="190389"/>
                  </a:cubicBezTo>
                  <a:lnTo>
                    <a:pt x="-68" y="-111"/>
                  </a:lnTo>
                  <a:close/>
                </a:path>
              </a:pathLst>
            </a:custGeom>
            <a:solidFill>
              <a:schemeClr val="accent4"/>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443" name="Google Shape;443;p30"/>
            <p:cNvSpPr/>
            <p:nvPr/>
          </p:nvSpPr>
          <p:spPr>
            <a:xfrm rot="-5400000">
              <a:off x="9842845" y="4881113"/>
              <a:ext cx="1628775" cy="1017270"/>
            </a:xfrm>
            <a:custGeom>
              <a:rect b="b" l="l" r="r" t="t"/>
              <a:pathLst>
                <a:path extrusionOk="0" h="571500" w="952500">
                  <a:moveTo>
                    <a:pt x="190447" y="-273"/>
                  </a:moveTo>
                  <a:lnTo>
                    <a:pt x="380947" y="-273"/>
                  </a:lnTo>
                  <a:cubicBezTo>
                    <a:pt x="476197" y="-273"/>
                    <a:pt x="238072" y="190227"/>
                    <a:pt x="476197" y="190227"/>
                  </a:cubicBezTo>
                  <a:cubicBezTo>
                    <a:pt x="714322" y="190227"/>
                    <a:pt x="476197" y="-273"/>
                    <a:pt x="571447" y="-273"/>
                  </a:cubicBezTo>
                  <a:lnTo>
                    <a:pt x="761947" y="-273"/>
                  </a:lnTo>
                  <a:lnTo>
                    <a:pt x="761947" y="190227"/>
                  </a:lnTo>
                  <a:cubicBezTo>
                    <a:pt x="761947" y="285477"/>
                    <a:pt x="952447" y="47352"/>
                    <a:pt x="952447" y="285477"/>
                  </a:cubicBezTo>
                  <a:cubicBezTo>
                    <a:pt x="952447" y="523602"/>
                    <a:pt x="761947" y="285477"/>
                    <a:pt x="761947" y="380727"/>
                  </a:cubicBezTo>
                  <a:lnTo>
                    <a:pt x="761947" y="571227"/>
                  </a:lnTo>
                  <a:lnTo>
                    <a:pt x="571447" y="571227"/>
                  </a:lnTo>
                  <a:cubicBezTo>
                    <a:pt x="476197" y="571227"/>
                    <a:pt x="714322" y="380727"/>
                    <a:pt x="476197" y="380727"/>
                  </a:cubicBezTo>
                  <a:cubicBezTo>
                    <a:pt x="238072" y="380727"/>
                    <a:pt x="476197" y="571227"/>
                    <a:pt x="380947" y="571227"/>
                  </a:cubicBezTo>
                  <a:lnTo>
                    <a:pt x="190447" y="571227"/>
                  </a:lnTo>
                  <a:lnTo>
                    <a:pt x="190447" y="380727"/>
                  </a:lnTo>
                  <a:cubicBezTo>
                    <a:pt x="190447" y="285477"/>
                    <a:pt x="-54" y="523602"/>
                    <a:pt x="-54" y="285477"/>
                  </a:cubicBezTo>
                  <a:cubicBezTo>
                    <a:pt x="-54" y="47352"/>
                    <a:pt x="190447" y="285477"/>
                    <a:pt x="190447" y="190227"/>
                  </a:cubicBezTo>
                  <a:lnTo>
                    <a:pt x="190447" y="-273"/>
                  </a:lnTo>
                  <a:close/>
                </a:path>
              </a:pathLst>
            </a:custGeom>
            <a:solidFill>
              <a:schemeClr val="accent1"/>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444" name="Google Shape;444;p30"/>
            <p:cNvSpPr/>
            <p:nvPr/>
          </p:nvSpPr>
          <p:spPr>
            <a:xfrm flipH="1" rot="10800000">
              <a:off x="6764301" y="5868241"/>
              <a:ext cx="1695450" cy="977265"/>
            </a:xfrm>
            <a:custGeom>
              <a:rect b="b" l="l" r="r" t="t"/>
              <a:pathLst>
                <a:path extrusionOk="0" h="571500" w="952500">
                  <a:moveTo>
                    <a:pt x="190432" y="-111"/>
                  </a:moveTo>
                  <a:lnTo>
                    <a:pt x="761932" y="-111"/>
                  </a:lnTo>
                  <a:lnTo>
                    <a:pt x="761932" y="190389"/>
                  </a:lnTo>
                  <a:cubicBezTo>
                    <a:pt x="761932" y="285639"/>
                    <a:pt x="952432" y="47514"/>
                    <a:pt x="952432" y="285639"/>
                  </a:cubicBezTo>
                  <a:cubicBezTo>
                    <a:pt x="952432" y="523764"/>
                    <a:pt x="761932" y="285639"/>
                    <a:pt x="761932" y="380889"/>
                  </a:cubicBezTo>
                  <a:lnTo>
                    <a:pt x="761932" y="571389"/>
                  </a:lnTo>
                  <a:lnTo>
                    <a:pt x="571432" y="571389"/>
                  </a:lnTo>
                  <a:cubicBezTo>
                    <a:pt x="476182" y="571389"/>
                    <a:pt x="714307" y="380889"/>
                    <a:pt x="476182" y="380889"/>
                  </a:cubicBezTo>
                  <a:cubicBezTo>
                    <a:pt x="238057" y="380889"/>
                    <a:pt x="476182" y="571389"/>
                    <a:pt x="380932" y="571389"/>
                  </a:cubicBezTo>
                  <a:lnTo>
                    <a:pt x="190432" y="571389"/>
                  </a:lnTo>
                  <a:lnTo>
                    <a:pt x="190432" y="380889"/>
                  </a:lnTo>
                  <a:cubicBezTo>
                    <a:pt x="190432" y="285639"/>
                    <a:pt x="-68" y="523764"/>
                    <a:pt x="-68" y="285639"/>
                  </a:cubicBezTo>
                  <a:cubicBezTo>
                    <a:pt x="-68" y="47514"/>
                    <a:pt x="190432" y="285639"/>
                    <a:pt x="190432" y="190389"/>
                  </a:cubicBezTo>
                  <a:lnTo>
                    <a:pt x="190432" y="-111"/>
                  </a:lnTo>
                  <a:close/>
                </a:path>
              </a:pathLst>
            </a:custGeom>
            <a:solidFill>
              <a:schemeClr val="accent3"/>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grpSp>
      <p:grpSp>
        <p:nvGrpSpPr>
          <p:cNvPr id="445" name="Google Shape;445;p30"/>
          <p:cNvGrpSpPr/>
          <p:nvPr/>
        </p:nvGrpSpPr>
        <p:grpSpPr>
          <a:xfrm rot="10800000">
            <a:off x="10151281" y="4570449"/>
            <a:ext cx="2040710" cy="2287557"/>
            <a:chOff x="6506" y="26799"/>
            <a:chExt cx="2040710" cy="2287558"/>
          </a:xfrm>
        </p:grpSpPr>
        <p:sp>
          <p:nvSpPr>
            <p:cNvPr id="446" name="Google Shape;446;p30"/>
            <p:cNvSpPr/>
            <p:nvPr/>
          </p:nvSpPr>
          <p:spPr>
            <a:xfrm>
              <a:off x="1026285" y="26799"/>
              <a:ext cx="1020931" cy="977265"/>
            </a:xfrm>
            <a:custGeom>
              <a:rect b="b" l="l" r="r" t="t"/>
              <a:pathLst>
                <a:path extrusionOk="0" h="571500" w="573557">
                  <a:moveTo>
                    <a:pt x="-68" y="-111"/>
                  </a:moveTo>
                  <a:lnTo>
                    <a:pt x="573489" y="-111"/>
                  </a:lnTo>
                  <a:lnTo>
                    <a:pt x="573489" y="190389"/>
                  </a:lnTo>
                  <a:cubicBezTo>
                    <a:pt x="573489" y="285639"/>
                    <a:pt x="382303" y="47514"/>
                    <a:pt x="382303" y="285639"/>
                  </a:cubicBezTo>
                  <a:cubicBezTo>
                    <a:pt x="382303" y="523764"/>
                    <a:pt x="573489" y="285639"/>
                    <a:pt x="573489" y="380889"/>
                  </a:cubicBezTo>
                  <a:lnTo>
                    <a:pt x="573489" y="571389"/>
                  </a:lnTo>
                  <a:lnTo>
                    <a:pt x="382303" y="571389"/>
                  </a:lnTo>
                  <a:cubicBezTo>
                    <a:pt x="286710" y="571389"/>
                    <a:pt x="525693" y="380889"/>
                    <a:pt x="286710" y="380889"/>
                  </a:cubicBezTo>
                  <a:cubicBezTo>
                    <a:pt x="47728" y="380889"/>
                    <a:pt x="286710" y="571389"/>
                    <a:pt x="191118" y="571389"/>
                  </a:cubicBezTo>
                  <a:lnTo>
                    <a:pt x="-68" y="571389"/>
                  </a:lnTo>
                  <a:lnTo>
                    <a:pt x="-68" y="380889"/>
                  </a:lnTo>
                  <a:cubicBezTo>
                    <a:pt x="-68" y="285639"/>
                    <a:pt x="191118" y="523764"/>
                    <a:pt x="191118" y="285639"/>
                  </a:cubicBezTo>
                  <a:cubicBezTo>
                    <a:pt x="191118" y="47514"/>
                    <a:pt x="-68" y="285639"/>
                    <a:pt x="-68" y="190389"/>
                  </a:cubicBezTo>
                  <a:lnTo>
                    <a:pt x="-68" y="-111"/>
                  </a:lnTo>
                  <a:close/>
                </a:path>
              </a:pathLst>
            </a:custGeom>
            <a:solidFill>
              <a:schemeClr val="accent2"/>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47" name="Google Shape;447;p30"/>
            <p:cNvSpPr/>
            <p:nvPr/>
          </p:nvSpPr>
          <p:spPr>
            <a:xfrm>
              <a:off x="6506" y="26799"/>
              <a:ext cx="1359021" cy="1305576"/>
            </a:xfrm>
            <a:custGeom>
              <a:rect b="b" l="l" r="r" t="t"/>
              <a:pathLst>
                <a:path extrusionOk="0" h="763495" w="763495">
                  <a:moveTo>
                    <a:pt x="-68" y="-111"/>
                  </a:moveTo>
                  <a:lnTo>
                    <a:pt x="572556" y="-111"/>
                  </a:lnTo>
                  <a:lnTo>
                    <a:pt x="572556" y="190761"/>
                  </a:lnTo>
                  <a:cubicBezTo>
                    <a:pt x="572556" y="286201"/>
                    <a:pt x="763427" y="47609"/>
                    <a:pt x="763427" y="286201"/>
                  </a:cubicBezTo>
                  <a:cubicBezTo>
                    <a:pt x="763427" y="524793"/>
                    <a:pt x="572556" y="286201"/>
                    <a:pt x="572556" y="381642"/>
                  </a:cubicBezTo>
                  <a:lnTo>
                    <a:pt x="572556" y="572513"/>
                  </a:lnTo>
                  <a:lnTo>
                    <a:pt x="381684" y="572513"/>
                  </a:lnTo>
                  <a:cubicBezTo>
                    <a:pt x="286244" y="572513"/>
                    <a:pt x="524836" y="763385"/>
                    <a:pt x="286244" y="763385"/>
                  </a:cubicBezTo>
                  <a:cubicBezTo>
                    <a:pt x="47652" y="763385"/>
                    <a:pt x="286244" y="572513"/>
                    <a:pt x="190803" y="572513"/>
                  </a:cubicBezTo>
                  <a:lnTo>
                    <a:pt x="-68" y="572513"/>
                  </a:lnTo>
                  <a:lnTo>
                    <a:pt x="-68" y="-111"/>
                  </a:lnTo>
                  <a:close/>
                </a:path>
              </a:pathLst>
            </a:custGeom>
            <a:solidFill>
              <a:schemeClr val="accent1"/>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48" name="Google Shape;448;p30"/>
            <p:cNvSpPr/>
            <p:nvPr/>
          </p:nvSpPr>
          <p:spPr>
            <a:xfrm flipH="1" rot="-5400000">
              <a:off x="-137735" y="1152844"/>
              <a:ext cx="1305756" cy="1017270"/>
            </a:xfrm>
            <a:custGeom>
              <a:rect b="b" l="l" r="r" t="t"/>
              <a:pathLst>
                <a:path extrusionOk="0" h="571500" w="763600">
                  <a:moveTo>
                    <a:pt x="-56" y="-292"/>
                  </a:moveTo>
                  <a:lnTo>
                    <a:pt x="572644" y="-292"/>
                  </a:lnTo>
                  <a:lnTo>
                    <a:pt x="572644" y="190208"/>
                  </a:lnTo>
                  <a:cubicBezTo>
                    <a:pt x="572644" y="285458"/>
                    <a:pt x="763544" y="47333"/>
                    <a:pt x="763544" y="285458"/>
                  </a:cubicBezTo>
                  <a:cubicBezTo>
                    <a:pt x="763544" y="523583"/>
                    <a:pt x="572644" y="285458"/>
                    <a:pt x="572644" y="380708"/>
                  </a:cubicBezTo>
                  <a:lnTo>
                    <a:pt x="572644" y="571208"/>
                  </a:lnTo>
                  <a:lnTo>
                    <a:pt x="381744" y="571208"/>
                  </a:lnTo>
                  <a:cubicBezTo>
                    <a:pt x="286294" y="571208"/>
                    <a:pt x="524914" y="380708"/>
                    <a:pt x="286294" y="380708"/>
                  </a:cubicBezTo>
                  <a:cubicBezTo>
                    <a:pt x="47674" y="380708"/>
                    <a:pt x="286294" y="571208"/>
                    <a:pt x="190844" y="571208"/>
                  </a:cubicBezTo>
                  <a:lnTo>
                    <a:pt x="-56" y="571208"/>
                  </a:lnTo>
                  <a:lnTo>
                    <a:pt x="-56" y="380708"/>
                  </a:lnTo>
                  <a:cubicBezTo>
                    <a:pt x="-56" y="285458"/>
                    <a:pt x="190844" y="523583"/>
                    <a:pt x="190844" y="285458"/>
                  </a:cubicBezTo>
                  <a:cubicBezTo>
                    <a:pt x="190844" y="47333"/>
                    <a:pt x="-56" y="285458"/>
                    <a:pt x="-56" y="190208"/>
                  </a:cubicBezTo>
                  <a:lnTo>
                    <a:pt x="-56" y="-292"/>
                  </a:lnTo>
                  <a:close/>
                </a:path>
              </a:pathLst>
            </a:custGeom>
            <a:solidFill>
              <a:schemeClr val="accent4"/>
            </a:solidFill>
            <a:ln cap="flat" cmpd="sng" w="28575">
              <a:solidFill>
                <a:schemeClr val="lt2"/>
              </a:solidFill>
              <a:prstDash val="solid"/>
              <a:round/>
              <a:headEnd len="sm" w="sm" type="none"/>
              <a:tailEnd len="sm" w="sm" type="none"/>
            </a:ln>
            <a:effectLst>
              <a:outerShdw blurRad="71438"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grpSp>
      <p:sp>
        <p:nvSpPr>
          <p:cNvPr id="449" name="Google Shape;449;p30"/>
          <p:cNvSpPr txBox="1"/>
          <p:nvPr>
            <p:ph idx="4294967295" type="title"/>
          </p:nvPr>
        </p:nvSpPr>
        <p:spPr>
          <a:xfrm>
            <a:off x="5609900" y="802975"/>
            <a:ext cx="6516300" cy="43515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r>
              <a:rPr lang="en" sz="7000"/>
              <a:t>You can download the UTKFace dataset from the following link</a:t>
            </a:r>
            <a:r>
              <a:rPr lang="en" sz="7000"/>
              <a:t>.</a:t>
            </a:r>
            <a:endParaRPr sz="7000"/>
          </a:p>
        </p:txBody>
      </p:sp>
    </p:spTree>
  </p:cSld>
  <p:clrMapOvr>
    <a:masterClrMapping/>
  </p:clrMapOvr>
</p:sld>
</file>

<file path=ppt/theme/theme1.xml><?xml version="1.0" encoding="utf-8"?>
<a:theme xmlns:a="http://schemas.openxmlformats.org/drawingml/2006/main" xmlns:r="http://schemas.openxmlformats.org/officeDocument/2006/relationships" name="SlidesMania">
  <a:themeElements>
    <a:clrScheme name="Simple Light">
      <a:dk1>
        <a:srgbClr val="444444"/>
      </a:dk1>
      <a:lt1>
        <a:srgbClr val="F3EFE0"/>
      </a:lt1>
      <a:dk2>
        <a:srgbClr val="000000"/>
      </a:dk2>
      <a:lt2>
        <a:srgbClr val="F3F3F3"/>
      </a:lt2>
      <a:accent1>
        <a:srgbClr val="FEE0A1"/>
      </a:accent1>
      <a:accent2>
        <a:srgbClr val="F4C4A9"/>
      </a:accent2>
      <a:accent3>
        <a:srgbClr val="FF9D7C"/>
      </a:accent3>
      <a:accent4>
        <a:srgbClr val="F2A0A0"/>
      </a:accent4>
      <a:accent5>
        <a:srgbClr val="F3F3F3"/>
      </a:accent5>
      <a:accent6>
        <a:srgbClr val="3A3838"/>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