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85" r:id="rId4"/>
    <p:sldId id="259" r:id="rId5"/>
    <p:sldId id="260" r:id="rId6"/>
    <p:sldId id="271" r:id="rId7"/>
    <p:sldId id="297" r:id="rId8"/>
    <p:sldId id="261" r:id="rId9"/>
    <p:sldId id="263" r:id="rId10"/>
    <p:sldId id="298" r:id="rId11"/>
    <p:sldId id="262" r:id="rId12"/>
    <p:sldId id="299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Raleway Thin" charset="0"/>
      <p:regular r:id="rId19"/>
      <p:bold r:id="rId20"/>
      <p:italic r:id="rId21"/>
      <p:boldItalic r:id="rId22"/>
    </p:embeddedFont>
    <p:embeddedFont>
      <p:font typeface="Barlow" charset="0"/>
      <p:regular r:id="rId23"/>
      <p:bold r:id="rId24"/>
      <p:italic r:id="rId25"/>
      <p:boldItalic r:id="rId26"/>
    </p:embeddedFont>
    <p:embeddedFont>
      <p:font typeface="Barlow Light" charset="0"/>
      <p:regular r:id="rId27"/>
      <p:bold r:id="rId28"/>
      <p:italic r:id="rId29"/>
      <p:boldItalic r:id="rId30"/>
    </p:embeddedFont>
    <p:embeddedFont>
      <p:font typeface="Raleway" charset="0"/>
      <p:regular r:id="rId31"/>
      <p:bold r:id="rId32"/>
      <p:italic r:id="rId33"/>
      <p:boldItalic r:id="rId34"/>
    </p:embeddedFont>
    <p:embeddedFont>
      <p:font typeface="Barlow SemiBold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16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Development of e-portal for marketing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57224" y="2071684"/>
            <a:ext cx="4676700" cy="833389"/>
          </a:xfrm>
        </p:spPr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57224" y="3000378"/>
            <a:ext cx="4676700" cy="383700"/>
          </a:xfrm>
        </p:spPr>
        <p:txBody>
          <a:bodyPr/>
          <a:lstStyle/>
          <a:p>
            <a:r>
              <a:rPr lang="en-US" dirty="0" smtClean="0"/>
              <a:t>System Modal of the Application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42844" y="2214560"/>
            <a:ext cx="434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lang="en"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9" name="Google Shape;2623;p47"/>
          <p:cNvGrpSpPr/>
          <p:nvPr/>
        </p:nvGrpSpPr>
        <p:grpSpPr>
          <a:xfrm>
            <a:off x="5000628" y="1000114"/>
            <a:ext cx="3857652" cy="3429024"/>
            <a:chOff x="1926580" y="602477"/>
            <a:chExt cx="4456273" cy="4762466"/>
          </a:xfrm>
        </p:grpSpPr>
        <p:sp>
          <p:nvSpPr>
            <p:cNvPr id="10" name="Google Shape;2624;p4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5;p4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26;p4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27;p4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28;p4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29;p4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30;p4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31;p4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32;p4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633;p4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34;p4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635;p4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636;p4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37;p4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638;p4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639;p4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40;p4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41;p4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42;p4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43;p4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44;p4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45;p4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46;p4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47;p4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48;p4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49;p4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50;p4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1;p4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52;p4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53;p4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54;p4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55;p4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56;p4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57;p4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58;p4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59;p4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60;p4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61;p4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62;p4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63;p4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64;p4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65;p4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66;p4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67;p4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68;p4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69;p4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70;p4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1;p4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2;p4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73;p4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74;p4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75;p4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76;p4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77;p4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78;p4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79;p4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80;p4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81;p4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82;p4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83;p4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84;p4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85;p4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86;p4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87;p4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88;p4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89;p4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90;p4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91;p4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92;p4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93;p4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94;p4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95;p4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96;p4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97;p4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98;p4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99;p4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700;p4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701;p4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702;p4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703;p4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704;p4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705;p4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706;p4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707;p4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708;p4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709;p4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710;p4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711;p4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712;p4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713;p4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714;p4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15;p4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16;p4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17;p4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18;p4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19;p4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20;p4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21;p4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22;p4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23;p4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24;p4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25;p4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26;p4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27;p4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28;p4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29;p4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30;p4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31;p4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32;p4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33;p4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34;p4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35;p4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36;p4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37;p4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38;p4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39;p4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40;p4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41;p4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42;p4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43;p4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44;p4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45;p4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46;p4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47;p4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48;p4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49;p4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50;p4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51;p4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52;p4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53;p4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54;p4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55;p4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56;p4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57;p4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58;p4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59;p4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60;p4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61;p4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62;p4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63;p4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64;p4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65;p4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66;p4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67;p4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768;p4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769;p4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" name="Google Shape;2770;p4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9" name="Google Shape;2771;p4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772;p4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773;p4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774;p4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775;p4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" name="Google Shape;2776;p4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777;p4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14282" y="78580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IN" sz="6000" dirty="0" smtClean="0"/>
              <a:t>Use Case </a:t>
            </a:r>
            <a:br>
              <a:rPr lang="en-IN" sz="6000" dirty="0" smtClean="0"/>
            </a:br>
            <a:r>
              <a:rPr lang="en-IN" sz="6000" dirty="0" smtClean="0"/>
              <a:t>Diagram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357158" y="2143122"/>
            <a:ext cx="352901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IN" dirty="0" smtClean="0"/>
              <a:t>Use case diagram is the primary form of system/software requirements for a new software program underdeveloped.</a:t>
            </a:r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14" name="Picture 113" descr="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-52131"/>
            <a:ext cx="5092441" cy="5195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Coding And 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This step key part of any project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2844" y="2285998"/>
            <a:ext cx="463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lang="en"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" name="Google Shape;2044;p33"/>
          <p:cNvGrpSpPr/>
          <p:nvPr/>
        </p:nvGrpSpPr>
        <p:grpSpPr>
          <a:xfrm>
            <a:off x="6072198" y="1500180"/>
            <a:ext cx="2214578" cy="3000396"/>
            <a:chOff x="6492887" y="4126007"/>
            <a:chExt cx="271993" cy="422295"/>
          </a:xfrm>
        </p:grpSpPr>
        <p:sp>
          <p:nvSpPr>
            <p:cNvPr id="6" name="Google Shape;2045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46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47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48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49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50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51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52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53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54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55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6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57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58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59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60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61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62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63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64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65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2066;p33"/>
            <p:cNvGrpSpPr/>
            <p:nvPr/>
          </p:nvGrpSpPr>
          <p:grpSpPr>
            <a:xfrm>
              <a:off x="6551528" y="4270939"/>
              <a:ext cx="147953" cy="112135"/>
              <a:chOff x="6621095" y="1452181"/>
              <a:chExt cx="330894" cy="250785"/>
            </a:xfrm>
          </p:grpSpPr>
          <p:sp>
            <p:nvSpPr>
              <p:cNvPr id="28" name="Google Shape;2067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068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2069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2070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2071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571472" y="1202438"/>
            <a:ext cx="4458028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571472" y="2021059"/>
            <a:ext cx="464347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 are from A13 Batch</a:t>
            </a:r>
            <a:endParaRPr/>
          </a:p>
          <a:p>
            <a:pPr algn="ctr">
              <a:buNone/>
            </a:pPr>
            <a:r>
              <a:rPr lang="en-IN" dirty="0" smtClean="0"/>
              <a:t>Under the guidance of </a:t>
            </a:r>
          </a:p>
          <a:p>
            <a:pPr algn="ctr">
              <a:buNone/>
            </a:pPr>
            <a:r>
              <a:rPr lang="en-IN" dirty="0" smtClean="0"/>
              <a:t>P.ANITHA</a:t>
            </a:r>
          </a:p>
          <a:p>
            <a:pPr algn="ctr">
              <a:buNone/>
            </a:pPr>
            <a:r>
              <a:rPr lang="en-IN" dirty="0" smtClean="0"/>
              <a:t> Assistant Professor</a:t>
            </a:r>
            <a:endParaRPr lang="en-IN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26" name="Picture 25" descr="Animated-Marketing-Videos-1140x44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785800"/>
            <a:ext cx="3700460" cy="3370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smtClean="0"/>
              <a:t>Weekly</a:t>
            </a:r>
            <a:r>
              <a:rPr lang="en" dirty="0" smtClean="0"/>
              <a:t> </a:t>
            </a:r>
            <a:r>
              <a:rPr lang="en" dirty="0"/>
              <a:t>Analysis</a:t>
            </a:r>
            <a:endParaRPr/>
          </a:p>
        </p:txBody>
      </p:sp>
      <p:sp>
        <p:nvSpPr>
          <p:cNvPr id="2334" name="Google Shape;2334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 1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IN" dirty="0" smtClean="0">
                <a:latin typeface="Barlow" charset="0"/>
              </a:rPr>
              <a:t>LITERATURE </a:t>
            </a:r>
            <a:r>
              <a:rPr lang="en-IN" dirty="0" smtClean="0">
                <a:latin typeface="Barlow" charset="0"/>
              </a:rPr>
              <a:t>SURVEY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Why do we choose you this project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dk1"/>
              </a:solidFill>
              <a:latin typeface="Barlow" charset="0"/>
              <a:sym typeface="Barlow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endParaRPr lang="en-IN" dirty="0" smtClean="0">
              <a:latin typeface="Barlow" charset="0"/>
            </a:endParaRP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I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 2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Requirement Analysis</a:t>
            </a:r>
          </a:p>
          <a:p>
            <a:r>
              <a:rPr lang="en-IN" dirty="0" smtClean="0"/>
              <a:t>                                                   </a:t>
            </a:r>
          </a:p>
          <a:p>
            <a:pPr algn="r"/>
            <a:r>
              <a:rPr lang="en-IN" dirty="0" smtClean="0"/>
              <a:t>Framework’s </a:t>
            </a:r>
            <a:r>
              <a:rPr lang="en-IN" dirty="0" smtClean="0"/>
              <a:t>and </a:t>
            </a:r>
            <a:r>
              <a:rPr lang="en-IN" dirty="0" smtClean="0"/>
              <a:t>Languages</a:t>
            </a:r>
            <a:endParaRPr lang="en-US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r">
              <a:buClr>
                <a:schemeClr val="dk1"/>
              </a:buClr>
              <a:buSzPts val="1100"/>
            </a:pPr>
            <a:endParaRPr lang="en-IN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r">
              <a:buClr>
                <a:schemeClr val="dk1"/>
              </a:buClr>
              <a:buSzPts val="1100"/>
            </a:pPr>
            <a:endParaRPr lang="en-IN" b="1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smtClean="0"/>
              <a:t>System Modal of the </a:t>
            </a:r>
            <a:r>
              <a:rPr lang="en-US" dirty="0" smtClean="0"/>
              <a:t>Application</a:t>
            </a:r>
            <a:endParaRPr lang="en-IN" dirty="0" smtClean="0"/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00" dirty="0" smtClean="0">
              <a:solidFill>
                <a:schemeClr val="dk1"/>
              </a:solidFill>
              <a:latin typeface="Barlow" charset="0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Barlow" charset="0"/>
                <a:ea typeface="Barlow"/>
                <a:cs typeface="Barlow"/>
                <a:sym typeface="Barlow"/>
              </a:rPr>
              <a:t>Design</a:t>
            </a:r>
            <a:endParaRPr>
              <a:solidFill>
                <a:schemeClr val="dk1"/>
              </a:solidFill>
              <a:latin typeface="Barlow" charset="0"/>
              <a:ea typeface="Barlow"/>
              <a:cs typeface="Barlow"/>
              <a:sym typeface="Barlow"/>
            </a:endParaRPr>
          </a:p>
          <a:p>
            <a:pPr lvl="0"/>
            <a:r>
              <a:rPr lang="en-I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Week  </a:t>
            </a:r>
            <a:r>
              <a:rPr lang="en-I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lang="en-IN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3029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endParaRPr lang="en-US" dirty="0" smtClean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IN" dirty="0" smtClean="0"/>
              <a:t>This step key part of any </a:t>
            </a:r>
            <a:r>
              <a:rPr lang="en-IN" dirty="0" smtClean="0"/>
              <a:t>project</a:t>
            </a:r>
          </a:p>
          <a:p>
            <a:endParaRPr lang="en-IN" sz="600" dirty="0" smtClean="0"/>
          </a:p>
          <a:p>
            <a:pPr lvl="0" algn="r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Coding </a:t>
            </a:r>
            <a:r>
              <a:rPr lang="en-US" dirty="0" smtClean="0">
                <a:solidFill>
                  <a:schemeClr val="dk1"/>
                </a:solidFill>
                <a:latin typeface="Barlow" charset="0"/>
                <a:ea typeface="Barlow"/>
                <a:cs typeface="Barlow"/>
                <a:sym typeface="Barlow"/>
              </a:rPr>
              <a:t>and </a:t>
            </a:r>
            <a:r>
              <a:rPr lang="en-IN" dirty="0" smtClean="0">
                <a:latin typeface="Barlow" charset="0"/>
              </a:rPr>
              <a:t>Implementation</a:t>
            </a:r>
            <a:endParaRPr>
              <a:solidFill>
                <a:schemeClr val="dk1"/>
              </a:solidFill>
              <a:latin typeface="Barlow" charset="0"/>
              <a:ea typeface="Barlow"/>
              <a:cs typeface="Barlow"/>
              <a:sym typeface="Barlow"/>
            </a:endParaRPr>
          </a:p>
          <a:p>
            <a:pPr lvl="0"/>
            <a:r>
              <a:rPr lang="en-IN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		  Week  4</a:t>
            </a:r>
            <a:endParaRPr lang="en-IN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lt1"/>
                </a:solidFill>
                <a:latin typeface="Raleway"/>
              </a:rPr>
              <a:t>1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6"/>
            <a:ext cx="642974" cy="535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900" b="1" dirty="0" smtClean="0">
                <a:solidFill>
                  <a:schemeClr val="lt1"/>
                </a:solidFill>
                <a:latin typeface="Raleway"/>
              </a:rPr>
              <a:t>2</a:t>
            </a:r>
            <a:endParaRPr sz="900"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lt1"/>
                </a:solidFill>
                <a:latin typeface="Raleway"/>
              </a:rPr>
              <a:t>3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lt1"/>
                </a:solidFill>
                <a:latin typeface="Raleway"/>
              </a:rPr>
              <a:t>4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 smtClean="0"/>
              <a:t>LITERATURE SURVEY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IN" dirty="0" smtClean="0"/>
              <a:t>Why do we choose you this project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00114"/>
            <a:ext cx="5176024" cy="36081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Our application helps Investors and Entrepreneurs to a single platform with proper guidance by efficient Mentors.</a:t>
            </a: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714348" y="285734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714348" y="78580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Country’s GDP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714348" y="2714626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40%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714348" y="328613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Country’s Exports</a:t>
            </a:r>
            <a:endParaRPr sz="240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714348" y="150018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45%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714348" y="2071684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Manufacturing Output</a:t>
            </a:r>
            <a:endParaRPr sz="240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Rectangle 530"/>
          <p:cNvSpPr/>
          <p:nvPr/>
        </p:nvSpPr>
        <p:spPr>
          <a:xfrm>
            <a:off x="642910" y="3786196"/>
            <a:ext cx="3284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4800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6,08,41,245</a:t>
            </a:r>
            <a:endParaRPr lang="en" sz="4800"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32" name="Rectangle 531"/>
          <p:cNvSpPr/>
          <p:nvPr/>
        </p:nvSpPr>
        <p:spPr>
          <a:xfrm>
            <a:off x="714348" y="4572014"/>
            <a:ext cx="3250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400" dirty="0" smtClean="0"/>
              <a:t>Total MSME’s in India</a:t>
            </a:r>
            <a:endParaRPr lang="en-US" sz="2400" dirty="0">
              <a:latin typeface="Barlow Ligh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57224" y="2031025"/>
            <a:ext cx="4905326" cy="1159800"/>
          </a:xfrm>
        </p:spPr>
        <p:txBody>
          <a:bodyPr/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REQUIREMENTS ANALYSIS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28662" y="3286130"/>
            <a:ext cx="4676700" cy="383700"/>
          </a:xfrm>
        </p:spPr>
        <p:txBody>
          <a:bodyPr/>
          <a:lstStyle/>
          <a:p>
            <a:r>
              <a:rPr lang="en-IN" dirty="0" smtClean="0"/>
              <a:t>Framework’s and Languages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71406" y="2285998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lang="en"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86" name="Google Shape;744;p18"/>
          <p:cNvGrpSpPr/>
          <p:nvPr/>
        </p:nvGrpSpPr>
        <p:grpSpPr>
          <a:xfrm>
            <a:off x="5643570" y="857238"/>
            <a:ext cx="3428994" cy="3803332"/>
            <a:chOff x="2152750" y="190500"/>
            <a:chExt cx="4293756" cy="4762499"/>
          </a:xfrm>
        </p:grpSpPr>
        <p:sp>
          <p:nvSpPr>
            <p:cNvPr id="287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86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829;p18"/>
            <p:cNvGrpSpPr/>
            <p:nvPr/>
          </p:nvGrpSpPr>
          <p:grpSpPr>
            <a:xfrm flipH="1">
              <a:off x="3829246" y="2465056"/>
              <a:ext cx="683695" cy="518573"/>
              <a:chOff x="6621095" y="1452181"/>
              <a:chExt cx="330894" cy="250785"/>
            </a:xfrm>
          </p:grpSpPr>
          <p:sp>
            <p:nvSpPr>
              <p:cNvPr id="381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972452" cy="7517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List of </a:t>
            </a:r>
            <a:r>
              <a:rPr lang="en-IN" dirty="0" smtClean="0"/>
              <a:t>Technologies Used: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45" name="Picture 144" descr="PowerPoint Slide Show - [2-0392-Wire-Loop-Diagram-PGo-16_9.pptx] 17_01_2021 10_54_59 PM.png"/>
          <p:cNvPicPr>
            <a:picLocks noChangeAspect="1"/>
          </p:cNvPicPr>
          <p:nvPr/>
        </p:nvPicPr>
        <p:blipFill>
          <a:blip r:embed="rId3"/>
          <a:srcRect l="3125" t="11111" b="5555"/>
          <a:stretch>
            <a:fillRect/>
          </a:stretch>
        </p:blipFill>
        <p:spPr>
          <a:xfrm>
            <a:off x="428596" y="1214428"/>
            <a:ext cx="8300546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088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Tools Used :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38" name="Picture 137" descr="PowerPoint Slide Show - [2-0979-Alternating-Process-Circles-PGo-16_9.pptx] 17_01_2021 11_33_11 PM.png"/>
          <p:cNvPicPr>
            <a:picLocks noChangeAspect="1"/>
          </p:cNvPicPr>
          <p:nvPr/>
        </p:nvPicPr>
        <p:blipFill>
          <a:blip r:embed="rId3"/>
          <a:srcRect l="15625" t="12500" r="17969" b="11111"/>
          <a:stretch>
            <a:fillRect/>
          </a:stretch>
        </p:blipFill>
        <p:spPr>
          <a:xfrm>
            <a:off x="785786" y="1214428"/>
            <a:ext cx="7572428" cy="37399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152</Words>
  <PresentationFormat>On-screen Show (16:9)</PresentationFormat>
  <Paragraphs>61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Raleway Thin</vt:lpstr>
      <vt:lpstr>Barlow</vt:lpstr>
      <vt:lpstr>Barlow Light</vt:lpstr>
      <vt:lpstr>Raleway</vt:lpstr>
      <vt:lpstr>Barlow SemiBold</vt:lpstr>
      <vt:lpstr>Gaoler template</vt:lpstr>
      <vt:lpstr>Development of e-portal for marketing</vt:lpstr>
      <vt:lpstr>HELLO!</vt:lpstr>
      <vt:lpstr>Weekly Analysis</vt:lpstr>
      <vt:lpstr>LITERATURE SURVEY</vt:lpstr>
      <vt:lpstr>Slide 5</vt:lpstr>
      <vt:lpstr>8%</vt:lpstr>
      <vt:lpstr>  REQUIREMENTS ANALYSIS</vt:lpstr>
      <vt:lpstr>List of Technologies Used:</vt:lpstr>
      <vt:lpstr>Tools Used :</vt:lpstr>
      <vt:lpstr>DESIGN</vt:lpstr>
      <vt:lpstr>Use Case  Diagram</vt:lpstr>
      <vt:lpstr>Coding And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e-portal for marketing</dc:title>
  <cp:lastModifiedBy>Sridhar</cp:lastModifiedBy>
  <cp:revision>19</cp:revision>
  <dcterms:modified xsi:type="dcterms:W3CDTF">2021-04-08T15:09:21Z</dcterms:modified>
</cp:coreProperties>
</file>