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60" r:id="rId4"/>
    <p:sldId id="269" r:id="rId5"/>
    <p:sldId id="270" r:id="rId6"/>
    <p:sldId id="271" r:id="rId7"/>
    <p:sldId id="259" r:id="rId8"/>
    <p:sldId id="258" r:id="rId9"/>
    <p:sldId id="262" r:id="rId10"/>
    <p:sldId id="261" r:id="rId11"/>
    <p:sldId id="264" r:id="rId12"/>
    <p:sldId id="265" r:id="rId13"/>
    <p:sldId id="266" r:id="rId14"/>
    <p:sldId id="267" r:id="rId15"/>
    <p:sldId id="27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DFF"/>
    <a:srgbClr val="157FFF"/>
    <a:srgbClr val="F7E289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2816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14449-F399-401E-A40C-FD04C8FB2D43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93179C-9CE2-4C2A-80B5-43E1DA7FDC37}">
      <dgm:prSet phldrT="[Text]" custT="1"/>
      <dgm:spPr/>
      <dgm:t>
        <a:bodyPr/>
        <a:lstStyle/>
        <a:p>
          <a:r>
            <a:rPr lang="en-IN" sz="3200" dirty="0" smtClean="0"/>
            <a:t>LIFE SAVER APP</a:t>
          </a:r>
          <a:endParaRPr lang="en-IN" sz="3200" dirty="0"/>
        </a:p>
      </dgm:t>
    </dgm:pt>
    <dgm:pt modelId="{D1CED52A-B929-4CDB-86E3-C23285631484}" type="parTrans" cxnId="{D9B4A64C-C289-472D-9018-F48738F8FA0F}">
      <dgm:prSet/>
      <dgm:spPr/>
      <dgm:t>
        <a:bodyPr/>
        <a:lstStyle/>
        <a:p>
          <a:endParaRPr lang="en-IN"/>
        </a:p>
      </dgm:t>
    </dgm:pt>
    <dgm:pt modelId="{19D241CE-1F18-4B76-834A-6B2FE7208ABC}" type="sibTrans" cxnId="{D9B4A64C-C289-472D-9018-F48738F8FA0F}">
      <dgm:prSet/>
      <dgm:spPr/>
      <dgm:t>
        <a:bodyPr/>
        <a:lstStyle/>
        <a:p>
          <a:endParaRPr lang="en-IN"/>
        </a:p>
      </dgm:t>
    </dgm:pt>
    <dgm:pt modelId="{C30A8F54-00AF-4333-BA55-EB8B1BA60976}">
      <dgm:prSet phldrT="[Text]" custT="1"/>
      <dgm:spPr/>
      <dgm:t>
        <a:bodyPr/>
        <a:lstStyle/>
        <a:p>
          <a:r>
            <a:rPr lang="en-IN" sz="2800" dirty="0" smtClean="0"/>
            <a:t>ONLINE MODE</a:t>
          </a:r>
          <a:endParaRPr lang="en-IN" sz="2800" dirty="0"/>
        </a:p>
      </dgm:t>
    </dgm:pt>
    <dgm:pt modelId="{C20D7D68-AB4A-4053-8DCE-1F4D4F733FDF}" type="parTrans" cxnId="{9FAACA4B-F18A-4990-BEB0-52500A81F320}">
      <dgm:prSet/>
      <dgm:spPr/>
      <dgm:t>
        <a:bodyPr/>
        <a:lstStyle/>
        <a:p>
          <a:endParaRPr lang="en-IN"/>
        </a:p>
      </dgm:t>
    </dgm:pt>
    <dgm:pt modelId="{C53DA9F3-D08D-498A-83BD-1EF1F8416E35}" type="sibTrans" cxnId="{9FAACA4B-F18A-4990-BEB0-52500A81F320}">
      <dgm:prSet/>
      <dgm:spPr/>
      <dgm:t>
        <a:bodyPr/>
        <a:lstStyle/>
        <a:p>
          <a:endParaRPr lang="en-IN"/>
        </a:p>
      </dgm:t>
    </dgm:pt>
    <dgm:pt modelId="{5DF9D010-9AC9-4B9E-A576-A3197A80E549}">
      <dgm:prSet phldrT="[Text]" custT="1"/>
      <dgm:spPr/>
      <dgm:t>
        <a:bodyPr/>
        <a:lstStyle/>
        <a:p>
          <a:r>
            <a:rPr lang="en-IN" sz="2800" dirty="0" smtClean="0"/>
            <a:t>OFFLINE MODE</a:t>
          </a:r>
          <a:endParaRPr lang="en-IN" sz="2800" dirty="0"/>
        </a:p>
      </dgm:t>
    </dgm:pt>
    <dgm:pt modelId="{9E2C1DA1-8668-473C-9DC6-838CDA54A4C0}" type="parTrans" cxnId="{93DB27F1-5EDB-4025-899C-6A9571DE4241}">
      <dgm:prSet/>
      <dgm:spPr/>
      <dgm:t>
        <a:bodyPr/>
        <a:lstStyle/>
        <a:p>
          <a:endParaRPr lang="en-IN"/>
        </a:p>
      </dgm:t>
    </dgm:pt>
    <dgm:pt modelId="{438E5C8C-6282-402A-A52A-582147DAF524}" type="sibTrans" cxnId="{93DB27F1-5EDB-4025-899C-6A9571DE4241}">
      <dgm:prSet/>
      <dgm:spPr/>
      <dgm:t>
        <a:bodyPr/>
        <a:lstStyle/>
        <a:p>
          <a:endParaRPr lang="en-IN"/>
        </a:p>
      </dgm:t>
    </dgm:pt>
    <dgm:pt modelId="{80E89CC0-09B8-4C58-A3F7-170C8FD5B1BF}" type="pres">
      <dgm:prSet presAssocID="{DB714449-F399-401E-A40C-FD04C8FB2D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C8AE4B-1ED3-4CA6-9E84-928925AC91D7}" type="pres">
      <dgm:prSet presAssocID="{D893179C-9CE2-4C2A-80B5-43E1DA7FDC37}" presName="node" presStyleLbl="node1" presStyleIdx="0" presStyleCnt="3" custScaleX="50010" custScaleY="33652" custLinFactNeighborX="3269" custLinFactNeighborY="-2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7648F5-6AE5-42B4-A59B-3FED325DD930}" type="pres">
      <dgm:prSet presAssocID="{19D241CE-1F18-4B76-834A-6B2FE7208ABC}" presName="sibTrans" presStyleCnt="0"/>
      <dgm:spPr/>
    </dgm:pt>
    <dgm:pt modelId="{80E4EBCD-1BEF-4621-BA00-CA135D37D90D}" type="pres">
      <dgm:prSet presAssocID="{C30A8F54-00AF-4333-BA55-EB8B1BA60976}" presName="node" presStyleLbl="node1" presStyleIdx="1" presStyleCnt="3" custScaleX="41816" custScaleY="32043" custLinFactNeighborX="2717" custLinFactNeighborY="-13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BCDAF1-D5B1-4872-82F3-A44CF68BFE45}" type="pres">
      <dgm:prSet presAssocID="{C53DA9F3-D08D-498A-83BD-1EF1F8416E35}" presName="sibTrans" presStyleCnt="0"/>
      <dgm:spPr/>
    </dgm:pt>
    <dgm:pt modelId="{86D89301-4E28-42BF-900F-3738ACBCDCC9}" type="pres">
      <dgm:prSet presAssocID="{5DF9D010-9AC9-4B9E-A576-A3197A80E549}" presName="node" presStyleLbl="node1" presStyleIdx="2" presStyleCnt="3" custScaleX="40573" custScaleY="32354" custLinFactNeighborX="906" custLinFactNeighborY="-17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9BB70A2-53A7-43B7-8C39-ECCE9EA0780C}" type="presOf" srcId="{DB714449-F399-401E-A40C-FD04C8FB2D43}" destId="{80E89CC0-09B8-4C58-A3F7-170C8FD5B1BF}" srcOrd="0" destOrd="0" presId="urn:microsoft.com/office/officeart/2005/8/layout/default"/>
    <dgm:cxn modelId="{D9B4A64C-C289-472D-9018-F48738F8FA0F}" srcId="{DB714449-F399-401E-A40C-FD04C8FB2D43}" destId="{D893179C-9CE2-4C2A-80B5-43E1DA7FDC37}" srcOrd="0" destOrd="0" parTransId="{D1CED52A-B929-4CDB-86E3-C23285631484}" sibTransId="{19D241CE-1F18-4B76-834A-6B2FE7208ABC}"/>
    <dgm:cxn modelId="{6115FAC3-51D5-4A55-95DC-51D713FF287C}" type="presOf" srcId="{D893179C-9CE2-4C2A-80B5-43E1DA7FDC37}" destId="{86C8AE4B-1ED3-4CA6-9E84-928925AC91D7}" srcOrd="0" destOrd="0" presId="urn:microsoft.com/office/officeart/2005/8/layout/default"/>
    <dgm:cxn modelId="{5B6DBB66-5849-4415-9263-736B7D7C745F}" type="presOf" srcId="{C30A8F54-00AF-4333-BA55-EB8B1BA60976}" destId="{80E4EBCD-1BEF-4621-BA00-CA135D37D90D}" srcOrd="0" destOrd="0" presId="urn:microsoft.com/office/officeart/2005/8/layout/default"/>
    <dgm:cxn modelId="{9FAACA4B-F18A-4990-BEB0-52500A81F320}" srcId="{DB714449-F399-401E-A40C-FD04C8FB2D43}" destId="{C30A8F54-00AF-4333-BA55-EB8B1BA60976}" srcOrd="1" destOrd="0" parTransId="{C20D7D68-AB4A-4053-8DCE-1F4D4F733FDF}" sibTransId="{C53DA9F3-D08D-498A-83BD-1EF1F8416E35}"/>
    <dgm:cxn modelId="{93DB27F1-5EDB-4025-899C-6A9571DE4241}" srcId="{DB714449-F399-401E-A40C-FD04C8FB2D43}" destId="{5DF9D010-9AC9-4B9E-A576-A3197A80E549}" srcOrd="2" destOrd="0" parTransId="{9E2C1DA1-8668-473C-9DC6-838CDA54A4C0}" sibTransId="{438E5C8C-6282-402A-A52A-582147DAF524}"/>
    <dgm:cxn modelId="{64B80D2B-AF06-43FF-B7CF-9B6BBE93750B}" type="presOf" srcId="{5DF9D010-9AC9-4B9E-A576-A3197A80E549}" destId="{86D89301-4E28-42BF-900F-3738ACBCDCC9}" srcOrd="0" destOrd="0" presId="urn:microsoft.com/office/officeart/2005/8/layout/default"/>
    <dgm:cxn modelId="{31550972-B7E8-42CF-ACC8-09467C221AC0}" type="presParOf" srcId="{80E89CC0-09B8-4C58-A3F7-170C8FD5B1BF}" destId="{86C8AE4B-1ED3-4CA6-9E84-928925AC91D7}" srcOrd="0" destOrd="0" presId="urn:microsoft.com/office/officeart/2005/8/layout/default"/>
    <dgm:cxn modelId="{61E6F751-DD54-489C-B7F4-11C2FD3A7537}" type="presParOf" srcId="{80E89CC0-09B8-4C58-A3F7-170C8FD5B1BF}" destId="{317648F5-6AE5-42B4-A59B-3FED325DD930}" srcOrd="1" destOrd="0" presId="urn:microsoft.com/office/officeart/2005/8/layout/default"/>
    <dgm:cxn modelId="{D01F456F-65F5-49D1-964E-6C19B7726739}" type="presParOf" srcId="{80E89CC0-09B8-4C58-A3F7-170C8FD5B1BF}" destId="{80E4EBCD-1BEF-4621-BA00-CA135D37D90D}" srcOrd="2" destOrd="0" presId="urn:microsoft.com/office/officeart/2005/8/layout/default"/>
    <dgm:cxn modelId="{4C3E8061-138D-41EC-BB1B-3477EEC6A399}" type="presParOf" srcId="{80E89CC0-09B8-4C58-A3F7-170C8FD5B1BF}" destId="{0FBCDAF1-D5B1-4872-82F3-A44CF68BFE45}" srcOrd="3" destOrd="0" presId="urn:microsoft.com/office/officeart/2005/8/layout/default"/>
    <dgm:cxn modelId="{219762F1-9B98-4C1F-A5EC-BC09D14CDD81}" type="presParOf" srcId="{80E89CC0-09B8-4C58-A3F7-170C8FD5B1BF}" destId="{86D89301-4E28-42BF-900F-3738ACBCDCC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C8AE4B-1ED3-4CA6-9E84-928925AC91D7}">
      <dsp:nvSpPr>
        <dsp:cNvPr id="0" name=""/>
        <dsp:cNvSpPr/>
      </dsp:nvSpPr>
      <dsp:spPr>
        <a:xfrm>
          <a:off x="1985196" y="305410"/>
          <a:ext cx="3512584" cy="14181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LIFE SAVER APP</a:t>
          </a:r>
          <a:endParaRPr lang="en-IN" sz="3200" kern="1200" dirty="0"/>
        </a:p>
      </dsp:txBody>
      <dsp:txXfrm>
        <a:off x="1985196" y="305410"/>
        <a:ext cx="3512584" cy="1418182"/>
      </dsp:txXfrm>
    </dsp:sp>
    <dsp:sp modelId="{80E4EBCD-1BEF-4621-BA00-CA135D37D90D}">
      <dsp:nvSpPr>
        <dsp:cNvPr id="0" name=""/>
        <dsp:cNvSpPr/>
      </dsp:nvSpPr>
      <dsp:spPr>
        <a:xfrm>
          <a:off x="458125" y="2467248"/>
          <a:ext cx="2937057" cy="13503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ONLINE MODE</a:t>
          </a:r>
          <a:endParaRPr lang="en-IN" sz="2800" kern="1200" dirty="0"/>
        </a:p>
      </dsp:txBody>
      <dsp:txXfrm>
        <a:off x="458125" y="2467248"/>
        <a:ext cx="2937057" cy="1350375"/>
      </dsp:txXfrm>
    </dsp:sp>
    <dsp:sp modelId="{86D89301-4E28-42BF-900F-3738ACBCDCC9}">
      <dsp:nvSpPr>
        <dsp:cNvPr id="0" name=""/>
        <dsp:cNvSpPr/>
      </dsp:nvSpPr>
      <dsp:spPr>
        <a:xfrm>
          <a:off x="3970358" y="2443289"/>
          <a:ext cx="2849752" cy="13634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OFFLINE MODE</a:t>
          </a:r>
          <a:endParaRPr lang="en-IN" sz="2800" kern="1200" dirty="0"/>
        </a:p>
      </dsp:txBody>
      <dsp:txXfrm>
        <a:off x="3970358" y="2443289"/>
        <a:ext cx="2849752" cy="13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253B-4229-48FF-9908-F107D0DD1966}" type="datetimeFigureOut">
              <a:rPr lang="en-IN" smtClean="0"/>
              <a:pPr/>
              <a:t>11-07-2018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DD55B-AC5B-42F1-9AE1-BD028C7EFD7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D55B-AC5B-42F1-9AE1-BD028C7EFD7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D55B-AC5B-42F1-9AE1-BD028C7EFD7F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DD55B-AC5B-42F1-9AE1-BD028C7EFD7F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6024985"/>
            <a:ext cx="8093365" cy="458115"/>
          </a:xfrm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5566870"/>
            <a:ext cx="6400800" cy="458115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D1D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91130"/>
            <a:ext cx="855148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50"/>
            <a:ext cx="6260905" cy="4581150"/>
          </a:xfrm>
        </p:spPr>
        <p:txBody>
          <a:bodyPr/>
          <a:lstStyle>
            <a:lvl1pPr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38230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275740" cy="620719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275740" cy="3187763"/>
          </a:xfrm>
        </p:spPr>
        <p:txBody>
          <a:bodyPr/>
          <a:lstStyle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4" y="1749244"/>
            <a:ext cx="4123035" cy="6207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4" y="2360065"/>
            <a:ext cx="4123035" cy="3187763"/>
          </a:xfrm>
        </p:spPr>
        <p:txBody>
          <a:bodyPr/>
          <a:lstStyle>
            <a:lvl1pPr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16" y="527605"/>
            <a:ext cx="8704184" cy="2290575"/>
          </a:xfrm>
        </p:spPr>
        <p:txBody>
          <a:bodyPr>
            <a:noAutofit/>
          </a:bodyPr>
          <a:lstStyle/>
          <a:p>
            <a: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3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Siddaganga</a:t>
            </a:r>
            <a:r>
              <a:rPr lang="en-IN" sz="3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Institute of  Technology </a:t>
            </a:r>
            <a:r>
              <a:rPr lang="en-IN" sz="2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IN" sz="2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Affiliated to </a:t>
            </a:r>
            <a:r>
              <a:rPr lang="en-IN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Visveswaraya</a:t>
            </a:r>
            <a:r>
              <a:rPr lang="en-IN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Technology University, </a:t>
            </a:r>
            <a:r>
              <a:rPr lang="en-IN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Belagavi</a:t>
            </a:r>
            <a:r>
              <a:rPr lang="en-I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I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5108754"/>
            <a:ext cx="8551480" cy="1749245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</a:t>
            </a:r>
          </a:p>
          <a:p>
            <a:pPr lvl="0">
              <a:buNone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PROJECT  TITLE:  LIFE SAVER APP</a:t>
            </a:r>
          </a:p>
          <a:p>
            <a:pPr lvl="0">
              <a:buNone/>
            </a:pPr>
            <a:endParaRPr lang="en-US" sz="8000" dirty="0" smtClean="0">
              <a:solidFill>
                <a:srgbClr val="2D1DFF"/>
              </a:solidFill>
            </a:endParaRPr>
          </a:p>
          <a:p>
            <a:pPr>
              <a:buNone/>
            </a:pP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  the Guidance of:</a:t>
            </a:r>
          </a:p>
          <a:p>
            <a:pPr>
              <a:buNone/>
            </a:pP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Bandenawaz</a:t>
            </a:r>
            <a:r>
              <a:rPr lang="en-US" sz="8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8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Bagwan</a:t>
            </a:r>
            <a:endParaRPr lang="en-US" sz="8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None/>
            </a:pPr>
            <a:endParaRPr lang="en-US" sz="8000" dirty="0" smtClean="0">
              <a:solidFill>
                <a:srgbClr val="2D1DFF"/>
              </a:solidFill>
            </a:endParaRPr>
          </a:p>
          <a:p>
            <a:pPr lvl="0">
              <a:buNone/>
            </a:pPr>
            <a:r>
              <a:rPr lang="en-US" sz="8000" dirty="0" smtClean="0">
                <a:solidFill>
                  <a:srgbClr val="2D1DFF"/>
                </a:solidFill>
              </a:rPr>
              <a:t> 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si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4950" y="2512770"/>
            <a:ext cx="2880320" cy="23216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4956050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4" y="1443835"/>
            <a:ext cx="7932425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APP VIEW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6" y="2054655"/>
            <a:ext cx="7787954" cy="351221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1.Recycler View.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2.Card View.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Recycler View will be implemented in the app to make the app user friendly.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Card view will be implemented to provide DO’S and DONT’S for selected field by the user.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79" y="1443835"/>
            <a:ext cx="4428445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APP VIEW(</a:t>
            </a:r>
            <a:r>
              <a:rPr lang="en-US" sz="4000" dirty="0" err="1" smtClean="0">
                <a:latin typeface="Bernard MT Condensed" pitchFamily="18" charset="0"/>
                <a:cs typeface="Times New Roman" pitchFamily="18" charset="0"/>
              </a:rPr>
              <a:t>contd</a:t>
            </a:r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…..)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2207360"/>
            <a:ext cx="4733855" cy="36649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Recycler View will be implemented in the app to make the app user friendly.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Card view will be implemented to provide DO’S and DONT’S for selected field by the user.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fdhg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6345" y="1749244"/>
            <a:ext cx="3054100" cy="4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69" y="1596540"/>
            <a:ext cx="9315005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FIRE BASE (REAL TIME DATA BASE AND AUTH)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2207360"/>
            <a:ext cx="7635250" cy="3664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Emergency number added by user is stored in real time data base.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The login info is also stored in database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1596540"/>
            <a:ext cx="8704185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</a:rPr>
              <a:t>Navigation drawer activity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2207360"/>
            <a:ext cx="5650085" cy="36649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Navigation drawer activity: It contains three fields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Profile  :    contains user  information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 live : network auth is added works in online mode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Feedback : User can add feedback after using the app.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F:\Desktop\MAJORPROJECT\..PRINT\New folder\Screenshot_2018-07-10-18-35-40-918_com.example.vinay.savers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6345" y="1749245"/>
            <a:ext cx="3054099" cy="4886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1596540"/>
            <a:ext cx="8704185" cy="6848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ernard MT Condensed" pitchFamily="18" charset="0"/>
                <a:cs typeface="Times New Roman" pitchFamily="18" charset="0"/>
              </a:rPr>
              <a:t>    Emergency </a:t>
            </a:r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Button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79" y="2207360"/>
            <a:ext cx="7787955" cy="36649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</a:p>
          <a:p>
            <a:pPr>
              <a:buFont typeface="Wingdings" pitchFamily="2" charset="2"/>
              <a:buChar char="Ø"/>
            </a:pPr>
            <a:r>
              <a:rPr lang="en-US" i="1" u="sng" dirty="0" smtClean="0">
                <a:solidFill>
                  <a:schemeClr val="tx1"/>
                </a:solidFill>
              </a:rPr>
              <a:t>Emergency button</a:t>
            </a:r>
            <a:r>
              <a:rPr lang="en-US" dirty="0" smtClean="0">
                <a:solidFill>
                  <a:schemeClr val="tx1"/>
                </a:solidFill>
              </a:rPr>
              <a:t>: An Emergency button is added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so that in case of emergency user  can press the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button through which a phone call and a message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be sent to a person which is given by user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Message sent also contains coordinates of users location.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596540"/>
            <a:ext cx="8398774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     APPLICATIONS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2360065"/>
            <a:ext cx="7940659" cy="3664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It is very useful application for a person who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is in emergency and also for the people to get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information and remedies about the disease they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are suffering from.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1596540"/>
            <a:ext cx="8246069" cy="6848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ernard MT Condensed" pitchFamily="18" charset="0"/>
                <a:cs typeface="Times New Roman" pitchFamily="18" charset="0"/>
              </a:rPr>
              <a:t>CONCLUSION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2665475"/>
            <a:ext cx="7787955" cy="3054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application is user friendly.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Provide help in the emergency situations.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Instant sending of </a:t>
            </a:r>
            <a:r>
              <a:rPr lang="en-US" dirty="0" smtClean="0">
                <a:solidFill>
                  <a:schemeClr val="tx1"/>
                </a:solidFill>
              </a:rPr>
              <a:t>co-ordinates </a:t>
            </a:r>
            <a:r>
              <a:rPr lang="en-US" dirty="0" smtClean="0">
                <a:solidFill>
                  <a:schemeClr val="tx1"/>
                </a:solidFill>
              </a:rPr>
              <a:t>helps to track the person in emergency.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870" y="527605"/>
            <a:ext cx="8085130" cy="684885"/>
          </a:xfrm>
        </p:spPr>
        <p:txBody>
          <a:bodyPr>
            <a:noAutofit/>
          </a:bodyPr>
          <a:lstStyle/>
          <a:p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7080" y="2207360"/>
            <a:ext cx="7016195" cy="36649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4" descr="iStock_000003950759X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7165" y="4803345"/>
            <a:ext cx="2586836" cy="205465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Bernard MT Condensed" pitchFamily="18" charset="0"/>
              </a:rPr>
              <a:t>PROJECT MEMBERS:</a:t>
            </a:r>
            <a:br>
              <a:rPr lang="en-US" sz="2800" dirty="0" smtClean="0">
                <a:solidFill>
                  <a:schemeClr val="tx1"/>
                </a:solidFill>
                <a:latin typeface="Bernard MT Condensed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  T R (ISE)</a:t>
            </a:r>
            <a:b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KISHAN S RAO (ISE)</a:t>
            </a:r>
            <a:b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SANATH S PAI (ISE)</a:t>
            </a:r>
            <a:b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SHIVKUMAR (CSE)</a:t>
            </a:r>
            <a:b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SIDDESH M G (CSE)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6835" y="2512770"/>
            <a:ext cx="442844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Bernard MT Condensed" pitchFamily="18" charset="0"/>
              </a:rPr>
              <a:t>  LIFE SAVER APP</a:t>
            </a:r>
            <a:endParaRPr lang="en-IN" sz="4800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749245"/>
            <a:ext cx="855148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 CONTENTS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4" y="2665475"/>
            <a:ext cx="6719021" cy="38176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 used.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Usage of particular tool in the App.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Implementations.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20" y="1749245"/>
            <a:ext cx="855148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ABSTRACT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665475"/>
            <a:ext cx="8398774" cy="3817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often we come across the emergency situations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we are in need of immediate help, but due to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network problems one may not be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able to communicate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regarding what to do at that situation.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application we are providing help to the user by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Both online and offline modes.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749245"/>
            <a:ext cx="855148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59785" y="2360066"/>
          <a:ext cx="7023765" cy="427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3044950" y="4345230"/>
            <a:ext cx="167975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24705" y="4345230"/>
            <a:ext cx="167975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4950" y="4345230"/>
            <a:ext cx="0" cy="458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04460" y="4345230"/>
            <a:ext cx="0" cy="458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9785" y="2512770"/>
            <a:ext cx="18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APP</a:t>
            </a:r>
            <a:endParaRPr lang="en-IN" sz="2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724705" y="4039820"/>
            <a:ext cx="0" cy="3054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1749245"/>
            <a:ext cx="855148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OBJECTIVE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665475"/>
            <a:ext cx="7635251" cy="38176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None/>
            </a:pP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main objective of the app is to provide instant </a:t>
            </a:r>
          </a:p>
          <a:p>
            <a:pPr algn="just">
              <a:buNone/>
            </a:pP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 to the user in case of emergency by providing </a:t>
            </a:r>
          </a:p>
          <a:p>
            <a:pPr algn="just">
              <a:buNone/>
            </a:pP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both online and offline support. And to provide the</a:t>
            </a:r>
          </a:p>
          <a:p>
            <a:pPr algn="just">
              <a:buNone/>
            </a:pP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instant messaging and calling option for the user In</a:t>
            </a:r>
          </a:p>
          <a:p>
            <a:pPr algn="just">
              <a:buNone/>
            </a:pPr>
            <a:r>
              <a:rPr lang="en-US" sz="3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click.</a:t>
            </a:r>
          </a:p>
          <a:p>
            <a:pPr algn="just"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329840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 TOOLS USED IN THE APPLICATION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2054655"/>
            <a:ext cx="7016195" cy="39703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Fire Base.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Expandable List View.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Search Tool Bar.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Card View.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Recycler View.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Navigation drawer.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View (online mode).          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596540"/>
            <a:ext cx="6871725" cy="53218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</a:rPr>
              <a:t>EXPANDABLE LIST 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8551480" cy="42757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using expandable list view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the user can select the  situation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required.</a:t>
            </a:r>
          </a:p>
          <a:p>
            <a:pPr>
              <a:buNone/>
            </a:pP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has two fields: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1.Header -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a.Internal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health issues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b.external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conditions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2.Child -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contains fields with respect to header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 descr="F:\Desktop\MAJORPROJECT\..PRINT\New folder\Screenshot_2018-07-10-18-57-30-736_com.example.vinay.sa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640" y="1749245"/>
            <a:ext cx="3206805" cy="4886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291130"/>
            <a:ext cx="8085130" cy="6848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Bernard MT Condensed" pitchFamily="18" charset="0"/>
                <a:cs typeface="Times New Roman" pitchFamily="18" charset="0"/>
              </a:rPr>
              <a:t>SEARCH BAR</a:t>
            </a:r>
            <a:endParaRPr lang="en-US" sz="4000" dirty="0">
              <a:latin typeface="Bernard MT Condensed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2054655"/>
            <a:ext cx="8237835" cy="45811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Search tool bar is added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  above expandable list view.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Search Bar helps user to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  select one among many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  fields in child field in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    expandable list view.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2" descr="F:\Desktop\MAJORPROJECT\..PRINT\New folder\Screenshot_2018-07-10-18-34-35-357_com.example.vinay.sav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3640" y="1596539"/>
            <a:ext cx="3206806" cy="5039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991</TotalTime>
  <Words>551</Words>
  <Application>Microsoft Office PowerPoint</Application>
  <PresentationFormat>On-screen Show (4:3)</PresentationFormat>
  <Paragraphs>172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Siddaganga Institute of  Technology                  Affiliated to Visveswaraya Technology University, Belagavi </vt:lpstr>
      <vt:lpstr>PROJECT MEMBERS: ADITYA  T R (ISE) KISHAN S RAO (ISE) SANATH S PAI (ISE) SHIVKUMAR (CSE) SIDDESH M G (CSE) </vt:lpstr>
      <vt:lpstr> CONTENTS</vt:lpstr>
      <vt:lpstr>ABSTRACT</vt:lpstr>
      <vt:lpstr>INTRODUCTION</vt:lpstr>
      <vt:lpstr>OBJECTIVE</vt:lpstr>
      <vt:lpstr> TOOLS USED IN THE APPLICATION</vt:lpstr>
      <vt:lpstr>EXPANDABLE LIST VIEW</vt:lpstr>
      <vt:lpstr>SEARCH BAR</vt:lpstr>
      <vt:lpstr>APP VIEW</vt:lpstr>
      <vt:lpstr>APP VIEW(contd…..)</vt:lpstr>
      <vt:lpstr>FIRE BASE (REAL TIME DATA BASE AND AUTH)</vt:lpstr>
      <vt:lpstr>Navigation drawer activity</vt:lpstr>
      <vt:lpstr>    Emergency Button</vt:lpstr>
      <vt:lpstr>     APPLICATIONS</vt:lpstr>
      <vt:lpstr>CONCLUSION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AKSHATHA</cp:lastModifiedBy>
  <cp:revision>48</cp:revision>
  <dcterms:created xsi:type="dcterms:W3CDTF">2013-08-21T19:17:07Z</dcterms:created>
  <dcterms:modified xsi:type="dcterms:W3CDTF">2018-07-11T06:11:13Z</dcterms:modified>
</cp:coreProperties>
</file>