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4" r:id="rId9"/>
    <p:sldId id="305" r:id="rId10"/>
    <p:sldId id="307"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2"/>
            <p14:sldId id="304"/>
            <p14:sldId id="305"/>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4" d="100"/>
          <a:sy n="74" d="100"/>
        </p:scale>
        <p:origin x="8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E611E-71C2-417E-87EE-E417C0DB055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9498499-B845-4AC2-A45D-43DE47DA4791}">
      <dgm:prSet phldrT="[Text]"/>
      <dgm:spPr/>
      <dgm:t>
        <a:bodyPr/>
        <a:lstStyle/>
        <a:p>
          <a:r>
            <a:rPr lang="en-US" dirty="0"/>
            <a:t>Design Model</a:t>
          </a:r>
        </a:p>
      </dgm:t>
    </dgm:pt>
    <dgm:pt modelId="{9B6F4253-F0E7-412A-A85E-D8D1ABAF15A3}" type="parTrans" cxnId="{13F8895E-1CED-4287-88E5-CBB8FA73EE53}">
      <dgm:prSet/>
      <dgm:spPr/>
      <dgm:t>
        <a:bodyPr/>
        <a:lstStyle/>
        <a:p>
          <a:endParaRPr lang="en-US"/>
        </a:p>
      </dgm:t>
    </dgm:pt>
    <dgm:pt modelId="{AF949BAC-DAF9-49E3-A897-CE547C9601F8}" type="sibTrans" cxnId="{13F8895E-1CED-4287-88E5-CBB8FA73EE53}">
      <dgm:prSet/>
      <dgm:spPr/>
      <dgm:t>
        <a:bodyPr/>
        <a:lstStyle/>
        <a:p>
          <a:endParaRPr lang="en-US"/>
        </a:p>
      </dgm:t>
    </dgm:pt>
    <dgm:pt modelId="{CD540CCF-CE94-4407-9932-7CBF63ECE647}">
      <dgm:prSet phldrT="[Text]"/>
      <dgm:spPr/>
      <dgm:t>
        <a:bodyPr/>
        <a:lstStyle/>
        <a:p>
          <a:r>
            <a:rPr lang="en-IN"/>
            <a:t>Architecture Model</a:t>
          </a:r>
          <a:endParaRPr lang="en-US"/>
        </a:p>
      </dgm:t>
    </dgm:pt>
    <dgm:pt modelId="{9C39E7CA-E33F-48E3-807D-25BFB68ECADB}" type="parTrans" cxnId="{CE466B8D-43DD-4E9A-8DFD-08346BA24B2A}">
      <dgm:prSet/>
      <dgm:spPr/>
      <dgm:t>
        <a:bodyPr/>
        <a:lstStyle/>
        <a:p>
          <a:endParaRPr lang="en-US"/>
        </a:p>
      </dgm:t>
    </dgm:pt>
    <dgm:pt modelId="{537E6BA5-EB98-4495-93A4-76B59A65DFCB}" type="sibTrans" cxnId="{CE466B8D-43DD-4E9A-8DFD-08346BA24B2A}">
      <dgm:prSet/>
      <dgm:spPr/>
      <dgm:t>
        <a:bodyPr/>
        <a:lstStyle/>
        <a:p>
          <a:endParaRPr lang="en-US"/>
        </a:p>
      </dgm:t>
    </dgm:pt>
    <dgm:pt modelId="{8562C8B8-CD04-4AFF-A5B2-3EB1D3C1951E}">
      <dgm:prSet phldrT="[Text]"/>
      <dgm:spPr/>
      <dgm:t>
        <a:bodyPr/>
        <a:lstStyle/>
        <a:p>
          <a:r>
            <a:rPr lang="en-US"/>
            <a:t>Data Preparation </a:t>
          </a:r>
        </a:p>
      </dgm:t>
    </dgm:pt>
    <dgm:pt modelId="{CA8B2205-EC3A-4CDE-98C0-30AB0984C862}" type="parTrans" cxnId="{4D794E6C-CD9F-465E-8E09-E4D8B37D6FDD}">
      <dgm:prSet/>
      <dgm:spPr/>
      <dgm:t>
        <a:bodyPr/>
        <a:lstStyle/>
        <a:p>
          <a:endParaRPr lang="en-US"/>
        </a:p>
      </dgm:t>
    </dgm:pt>
    <dgm:pt modelId="{D25109BB-C51E-409B-B555-F8E590E1A173}" type="sibTrans" cxnId="{4D794E6C-CD9F-465E-8E09-E4D8B37D6FDD}">
      <dgm:prSet/>
      <dgm:spPr/>
      <dgm:t>
        <a:bodyPr/>
        <a:lstStyle/>
        <a:p>
          <a:endParaRPr lang="en-US"/>
        </a:p>
      </dgm:t>
    </dgm:pt>
    <dgm:pt modelId="{C014A57D-C6E8-4AAB-A060-D5F6BCA37637}">
      <dgm:prSet phldrT="[Text]"/>
      <dgm:spPr/>
      <dgm:t>
        <a:bodyPr/>
        <a:lstStyle/>
        <a:p>
          <a:r>
            <a:rPr lang="en-US"/>
            <a:t>Model </a:t>
          </a:r>
          <a:r>
            <a:rPr lang="en-IN"/>
            <a:t>Development </a:t>
          </a:r>
          <a:endParaRPr lang="en-US"/>
        </a:p>
      </dgm:t>
    </dgm:pt>
    <dgm:pt modelId="{A328A720-D00E-4D2E-9468-B47251E230F7}" type="parTrans" cxnId="{CD7952E1-51EA-456B-929E-A2931EB75E3B}">
      <dgm:prSet/>
      <dgm:spPr/>
      <dgm:t>
        <a:bodyPr/>
        <a:lstStyle/>
        <a:p>
          <a:endParaRPr lang="en-US"/>
        </a:p>
      </dgm:t>
    </dgm:pt>
    <dgm:pt modelId="{A619BE21-A747-4D07-B7DA-1D0B35A5D68E}" type="sibTrans" cxnId="{CD7952E1-51EA-456B-929E-A2931EB75E3B}">
      <dgm:prSet/>
      <dgm:spPr/>
      <dgm:t>
        <a:bodyPr/>
        <a:lstStyle/>
        <a:p>
          <a:endParaRPr lang="en-US"/>
        </a:p>
      </dgm:t>
    </dgm:pt>
    <dgm:pt modelId="{B8BC9F60-93FD-485B-A81C-7DCD50DC3881}">
      <dgm:prSet phldrT="[Text]"/>
      <dgm:spPr/>
      <dgm:t>
        <a:bodyPr/>
        <a:lstStyle/>
        <a:p>
          <a:r>
            <a:rPr lang="en-US"/>
            <a:t>analyze model</a:t>
          </a:r>
        </a:p>
      </dgm:t>
    </dgm:pt>
    <dgm:pt modelId="{A9B4C663-805F-45F1-808D-4CA6F4A642BE}" type="parTrans" cxnId="{7D4B440A-2ADC-43CB-B508-1BE7D2C45BFF}">
      <dgm:prSet/>
      <dgm:spPr/>
      <dgm:t>
        <a:bodyPr/>
        <a:lstStyle/>
        <a:p>
          <a:endParaRPr lang="en-US"/>
        </a:p>
      </dgm:t>
    </dgm:pt>
    <dgm:pt modelId="{33CED1FC-237A-4ADD-9110-44F53CA8DD74}" type="sibTrans" cxnId="{7D4B440A-2ADC-43CB-B508-1BE7D2C45BFF}">
      <dgm:prSet/>
      <dgm:spPr/>
      <dgm:t>
        <a:bodyPr/>
        <a:lstStyle/>
        <a:p>
          <a:endParaRPr lang="en-US"/>
        </a:p>
      </dgm:t>
    </dgm:pt>
    <dgm:pt modelId="{1757B1B9-C856-406F-8738-AF3FCCED7E84}">
      <dgm:prSet phldrT="[Text]"/>
      <dgm:spPr/>
      <dgm:t>
        <a:bodyPr/>
        <a:lstStyle/>
        <a:p>
          <a:r>
            <a:rPr lang="en-US"/>
            <a:t>User </a:t>
          </a:r>
          <a:r>
            <a:rPr lang="en-IN"/>
            <a:t>interface Design</a:t>
          </a:r>
          <a:endParaRPr lang="en-US"/>
        </a:p>
      </dgm:t>
    </dgm:pt>
    <dgm:pt modelId="{9CA5B989-D8DD-4D2C-B7C5-D5317127031D}" type="parTrans" cxnId="{C8B7C9AE-5E8A-4CB1-82D6-FDD3658D93A3}">
      <dgm:prSet/>
      <dgm:spPr/>
      <dgm:t>
        <a:bodyPr/>
        <a:lstStyle/>
        <a:p>
          <a:endParaRPr lang="en-US"/>
        </a:p>
      </dgm:t>
    </dgm:pt>
    <dgm:pt modelId="{E1F0745C-80E5-4E26-8653-3FD508814A25}" type="sibTrans" cxnId="{C8B7C9AE-5E8A-4CB1-82D6-FDD3658D93A3}">
      <dgm:prSet/>
      <dgm:spPr/>
      <dgm:t>
        <a:bodyPr/>
        <a:lstStyle/>
        <a:p>
          <a:endParaRPr lang="en-US"/>
        </a:p>
      </dgm:t>
    </dgm:pt>
    <dgm:pt modelId="{B061CC9E-CF2F-431A-857C-FB77105DD357}">
      <dgm:prSet phldrT="[Text]"/>
      <dgm:spPr/>
      <dgm:t>
        <a:bodyPr/>
        <a:lstStyle/>
        <a:p>
          <a:r>
            <a:rPr lang="en-US"/>
            <a:t>Continuous </a:t>
          </a:r>
          <a:r>
            <a:rPr lang="en-IN"/>
            <a:t>improvements</a:t>
          </a:r>
          <a:endParaRPr lang="en-US"/>
        </a:p>
      </dgm:t>
    </dgm:pt>
    <dgm:pt modelId="{E1488EB1-E596-47E8-B6B2-E2647BA652D8}" type="parTrans" cxnId="{C88E7E14-9248-4863-BC9F-01C79587FEFE}">
      <dgm:prSet/>
      <dgm:spPr/>
      <dgm:t>
        <a:bodyPr/>
        <a:lstStyle/>
        <a:p>
          <a:endParaRPr lang="en-US"/>
        </a:p>
      </dgm:t>
    </dgm:pt>
    <dgm:pt modelId="{BB7566AC-3A83-447F-BA2A-382B27004D25}" type="sibTrans" cxnId="{C88E7E14-9248-4863-BC9F-01C79587FEFE}">
      <dgm:prSet/>
      <dgm:spPr/>
      <dgm:t>
        <a:bodyPr/>
        <a:lstStyle/>
        <a:p>
          <a:endParaRPr lang="en-US"/>
        </a:p>
      </dgm:t>
    </dgm:pt>
    <dgm:pt modelId="{FE49B251-209A-4720-B85D-6EBA9846FE6A}">
      <dgm:prSet phldrT="[Text]"/>
      <dgm:spPr/>
      <dgm:t>
        <a:bodyPr/>
        <a:lstStyle/>
        <a:p>
          <a:r>
            <a:rPr lang="en-US"/>
            <a:t>model </a:t>
          </a:r>
          <a:r>
            <a:rPr lang="en-IN"/>
            <a:t>Deployment </a:t>
          </a:r>
          <a:endParaRPr lang="en-US"/>
        </a:p>
      </dgm:t>
    </dgm:pt>
    <dgm:pt modelId="{C3D8926F-8E64-4F4B-B76F-7ED85EC86774}" type="parTrans" cxnId="{410C907B-BC41-432B-ADB0-FECAD8536CA7}">
      <dgm:prSet/>
      <dgm:spPr/>
      <dgm:t>
        <a:bodyPr/>
        <a:lstStyle/>
        <a:p>
          <a:endParaRPr lang="en-US"/>
        </a:p>
      </dgm:t>
    </dgm:pt>
    <dgm:pt modelId="{9F5E7D7E-334E-44F1-8C4E-17F3E51F07CC}" type="sibTrans" cxnId="{410C907B-BC41-432B-ADB0-FECAD8536CA7}">
      <dgm:prSet/>
      <dgm:spPr/>
      <dgm:t>
        <a:bodyPr/>
        <a:lstStyle/>
        <a:p>
          <a:endParaRPr lang="en-US"/>
        </a:p>
      </dgm:t>
    </dgm:pt>
    <dgm:pt modelId="{D1CEB3C0-C4C4-4655-A6AC-F35978D1AE9A}" type="pres">
      <dgm:prSet presAssocID="{284E611E-71C2-417E-87EE-E417C0DB0558}" presName="Name0" presStyleCnt="0">
        <dgm:presLayoutVars>
          <dgm:dir/>
          <dgm:resizeHandles val="exact"/>
        </dgm:presLayoutVars>
      </dgm:prSet>
      <dgm:spPr/>
    </dgm:pt>
    <dgm:pt modelId="{36C734BA-3EF8-4221-B8CB-FD7E3B07172F}" type="pres">
      <dgm:prSet presAssocID="{89498499-B845-4AC2-A45D-43DE47DA4791}" presName="node" presStyleLbl="node1" presStyleIdx="0" presStyleCnt="8">
        <dgm:presLayoutVars>
          <dgm:bulletEnabled val="1"/>
        </dgm:presLayoutVars>
      </dgm:prSet>
      <dgm:spPr/>
    </dgm:pt>
    <dgm:pt modelId="{3EF3EE39-1F50-42DE-B74B-8EB0BC193978}" type="pres">
      <dgm:prSet presAssocID="{AF949BAC-DAF9-49E3-A897-CE547C9601F8}" presName="sibTrans" presStyleLbl="sibTrans1D1" presStyleIdx="0" presStyleCnt="7"/>
      <dgm:spPr/>
    </dgm:pt>
    <dgm:pt modelId="{BB6F4FF4-1CF6-4A47-A727-46D1884E3F36}" type="pres">
      <dgm:prSet presAssocID="{AF949BAC-DAF9-49E3-A897-CE547C9601F8}" presName="connectorText" presStyleLbl="sibTrans1D1" presStyleIdx="0" presStyleCnt="7"/>
      <dgm:spPr/>
    </dgm:pt>
    <dgm:pt modelId="{34CF4EAA-9891-4CC1-8003-BD625F8C302A}" type="pres">
      <dgm:prSet presAssocID="{CD540CCF-CE94-4407-9932-7CBF63ECE647}" presName="node" presStyleLbl="node1" presStyleIdx="1" presStyleCnt="8">
        <dgm:presLayoutVars>
          <dgm:bulletEnabled val="1"/>
        </dgm:presLayoutVars>
      </dgm:prSet>
      <dgm:spPr/>
    </dgm:pt>
    <dgm:pt modelId="{8F162F8C-B687-4900-8F0F-6AD73E26382B}" type="pres">
      <dgm:prSet presAssocID="{537E6BA5-EB98-4495-93A4-76B59A65DFCB}" presName="sibTrans" presStyleLbl="sibTrans1D1" presStyleIdx="1" presStyleCnt="7"/>
      <dgm:spPr/>
    </dgm:pt>
    <dgm:pt modelId="{619D80B8-C104-46FB-A730-8C90AE4BD5AC}" type="pres">
      <dgm:prSet presAssocID="{537E6BA5-EB98-4495-93A4-76B59A65DFCB}" presName="connectorText" presStyleLbl="sibTrans1D1" presStyleIdx="1" presStyleCnt="7"/>
      <dgm:spPr/>
    </dgm:pt>
    <dgm:pt modelId="{27AACB5C-6A25-43CF-933A-7BB5471B2689}" type="pres">
      <dgm:prSet presAssocID="{8562C8B8-CD04-4AFF-A5B2-3EB1D3C1951E}" presName="node" presStyleLbl="node1" presStyleIdx="2" presStyleCnt="8">
        <dgm:presLayoutVars>
          <dgm:bulletEnabled val="1"/>
        </dgm:presLayoutVars>
      </dgm:prSet>
      <dgm:spPr/>
    </dgm:pt>
    <dgm:pt modelId="{C6E4490F-2388-403B-8F04-273AC8E7EB61}" type="pres">
      <dgm:prSet presAssocID="{D25109BB-C51E-409B-B555-F8E590E1A173}" presName="sibTrans" presStyleLbl="sibTrans1D1" presStyleIdx="2" presStyleCnt="7"/>
      <dgm:spPr/>
    </dgm:pt>
    <dgm:pt modelId="{B21C3277-A0BD-4025-ACF0-F7F9DDE6E56C}" type="pres">
      <dgm:prSet presAssocID="{D25109BB-C51E-409B-B555-F8E590E1A173}" presName="connectorText" presStyleLbl="sibTrans1D1" presStyleIdx="2" presStyleCnt="7"/>
      <dgm:spPr/>
    </dgm:pt>
    <dgm:pt modelId="{F33E99E5-64BF-4C39-974D-26B4F3511471}" type="pres">
      <dgm:prSet presAssocID="{C014A57D-C6E8-4AAB-A060-D5F6BCA37637}" presName="node" presStyleLbl="node1" presStyleIdx="3" presStyleCnt="8">
        <dgm:presLayoutVars>
          <dgm:bulletEnabled val="1"/>
        </dgm:presLayoutVars>
      </dgm:prSet>
      <dgm:spPr/>
    </dgm:pt>
    <dgm:pt modelId="{A372726A-DE74-4D56-A23F-6E254CF92D01}" type="pres">
      <dgm:prSet presAssocID="{A619BE21-A747-4D07-B7DA-1D0B35A5D68E}" presName="sibTrans" presStyleLbl="sibTrans1D1" presStyleIdx="3" presStyleCnt="7"/>
      <dgm:spPr/>
    </dgm:pt>
    <dgm:pt modelId="{19152429-44A4-4483-A7FC-73DB2DCFDBC4}" type="pres">
      <dgm:prSet presAssocID="{A619BE21-A747-4D07-B7DA-1D0B35A5D68E}" presName="connectorText" presStyleLbl="sibTrans1D1" presStyleIdx="3" presStyleCnt="7"/>
      <dgm:spPr/>
    </dgm:pt>
    <dgm:pt modelId="{5AB89973-0590-4526-9968-531CA9E7856F}" type="pres">
      <dgm:prSet presAssocID="{B8BC9F60-93FD-485B-A81C-7DCD50DC3881}" presName="node" presStyleLbl="node1" presStyleIdx="4" presStyleCnt="8">
        <dgm:presLayoutVars>
          <dgm:bulletEnabled val="1"/>
        </dgm:presLayoutVars>
      </dgm:prSet>
      <dgm:spPr/>
    </dgm:pt>
    <dgm:pt modelId="{2E686102-57EB-452A-B4D5-481B1047A190}" type="pres">
      <dgm:prSet presAssocID="{33CED1FC-237A-4ADD-9110-44F53CA8DD74}" presName="sibTrans" presStyleLbl="sibTrans1D1" presStyleIdx="4" presStyleCnt="7"/>
      <dgm:spPr/>
    </dgm:pt>
    <dgm:pt modelId="{CFB3AC06-2BA8-4C61-9BC1-83B863B91F24}" type="pres">
      <dgm:prSet presAssocID="{33CED1FC-237A-4ADD-9110-44F53CA8DD74}" presName="connectorText" presStyleLbl="sibTrans1D1" presStyleIdx="4" presStyleCnt="7"/>
      <dgm:spPr/>
    </dgm:pt>
    <dgm:pt modelId="{E45F69F6-5E9F-4A80-BE64-EC859B576C00}" type="pres">
      <dgm:prSet presAssocID="{1757B1B9-C856-406F-8738-AF3FCCED7E84}" presName="node" presStyleLbl="node1" presStyleIdx="5" presStyleCnt="8">
        <dgm:presLayoutVars>
          <dgm:bulletEnabled val="1"/>
        </dgm:presLayoutVars>
      </dgm:prSet>
      <dgm:spPr/>
    </dgm:pt>
    <dgm:pt modelId="{81410918-6188-4FFB-8FDE-0DC79E807AC2}" type="pres">
      <dgm:prSet presAssocID="{E1F0745C-80E5-4E26-8653-3FD508814A25}" presName="sibTrans" presStyleLbl="sibTrans1D1" presStyleIdx="5" presStyleCnt="7"/>
      <dgm:spPr/>
    </dgm:pt>
    <dgm:pt modelId="{AA6C7A9D-4322-457D-91EA-00318AC23C95}" type="pres">
      <dgm:prSet presAssocID="{E1F0745C-80E5-4E26-8653-3FD508814A25}" presName="connectorText" presStyleLbl="sibTrans1D1" presStyleIdx="5" presStyleCnt="7"/>
      <dgm:spPr/>
    </dgm:pt>
    <dgm:pt modelId="{1EF37E41-A61C-4DCE-87C8-7EC7A0077DF0}" type="pres">
      <dgm:prSet presAssocID="{B061CC9E-CF2F-431A-857C-FB77105DD357}" presName="node" presStyleLbl="node1" presStyleIdx="6" presStyleCnt="8">
        <dgm:presLayoutVars>
          <dgm:bulletEnabled val="1"/>
        </dgm:presLayoutVars>
      </dgm:prSet>
      <dgm:spPr/>
    </dgm:pt>
    <dgm:pt modelId="{B3CFBDB6-05CE-42A6-B07E-DDA12B6DB049}" type="pres">
      <dgm:prSet presAssocID="{BB7566AC-3A83-447F-BA2A-382B27004D25}" presName="sibTrans" presStyleLbl="sibTrans1D1" presStyleIdx="6" presStyleCnt="7"/>
      <dgm:spPr/>
    </dgm:pt>
    <dgm:pt modelId="{28930DE3-83A9-4CF2-A91B-CA6431A493D7}" type="pres">
      <dgm:prSet presAssocID="{BB7566AC-3A83-447F-BA2A-382B27004D25}" presName="connectorText" presStyleLbl="sibTrans1D1" presStyleIdx="6" presStyleCnt="7"/>
      <dgm:spPr/>
    </dgm:pt>
    <dgm:pt modelId="{6B81C92E-63EF-4C48-8098-F1F3318006B1}" type="pres">
      <dgm:prSet presAssocID="{FE49B251-209A-4720-B85D-6EBA9846FE6A}" presName="node" presStyleLbl="node1" presStyleIdx="7" presStyleCnt="8">
        <dgm:presLayoutVars>
          <dgm:bulletEnabled val="1"/>
        </dgm:presLayoutVars>
      </dgm:prSet>
      <dgm:spPr/>
    </dgm:pt>
  </dgm:ptLst>
  <dgm:cxnLst>
    <dgm:cxn modelId="{7D4B440A-2ADC-43CB-B508-1BE7D2C45BFF}" srcId="{284E611E-71C2-417E-87EE-E417C0DB0558}" destId="{B8BC9F60-93FD-485B-A81C-7DCD50DC3881}" srcOrd="4" destOrd="0" parTransId="{A9B4C663-805F-45F1-808D-4CA6F4A642BE}" sibTransId="{33CED1FC-237A-4ADD-9110-44F53CA8DD74}"/>
    <dgm:cxn modelId="{3F94600C-50F4-453D-86C8-9989E1A21DBC}" type="presOf" srcId="{B8BC9F60-93FD-485B-A81C-7DCD50DC3881}" destId="{5AB89973-0590-4526-9968-531CA9E7856F}" srcOrd="0" destOrd="0" presId="urn:microsoft.com/office/officeart/2005/8/layout/bProcess3"/>
    <dgm:cxn modelId="{3C0AAA0E-B08A-466B-8BA6-58DA83126567}" type="presOf" srcId="{8562C8B8-CD04-4AFF-A5B2-3EB1D3C1951E}" destId="{27AACB5C-6A25-43CF-933A-7BB5471B2689}" srcOrd="0" destOrd="0" presId="urn:microsoft.com/office/officeart/2005/8/layout/bProcess3"/>
    <dgm:cxn modelId="{76F5B20E-58CF-44F5-B456-9A120DA9F169}" type="presOf" srcId="{CD540CCF-CE94-4407-9932-7CBF63ECE647}" destId="{34CF4EAA-9891-4CC1-8003-BD625F8C302A}" srcOrd="0" destOrd="0" presId="urn:microsoft.com/office/officeart/2005/8/layout/bProcess3"/>
    <dgm:cxn modelId="{C88E7E14-9248-4863-BC9F-01C79587FEFE}" srcId="{284E611E-71C2-417E-87EE-E417C0DB0558}" destId="{B061CC9E-CF2F-431A-857C-FB77105DD357}" srcOrd="6" destOrd="0" parTransId="{E1488EB1-E596-47E8-B6B2-E2647BA652D8}" sibTransId="{BB7566AC-3A83-447F-BA2A-382B27004D25}"/>
    <dgm:cxn modelId="{F4206E20-4F61-4FC3-9BBC-9F3F77989BA3}" type="presOf" srcId="{BB7566AC-3A83-447F-BA2A-382B27004D25}" destId="{28930DE3-83A9-4CF2-A91B-CA6431A493D7}" srcOrd="1" destOrd="0" presId="urn:microsoft.com/office/officeart/2005/8/layout/bProcess3"/>
    <dgm:cxn modelId="{0F5A6626-FCE1-4833-80A8-3447339ABA5C}" type="presOf" srcId="{E1F0745C-80E5-4E26-8653-3FD508814A25}" destId="{AA6C7A9D-4322-457D-91EA-00318AC23C95}" srcOrd="1" destOrd="0" presId="urn:microsoft.com/office/officeart/2005/8/layout/bProcess3"/>
    <dgm:cxn modelId="{0C06005D-7193-44BE-AA27-5BC853CAB7B8}" type="presOf" srcId="{284E611E-71C2-417E-87EE-E417C0DB0558}" destId="{D1CEB3C0-C4C4-4655-A6AC-F35978D1AE9A}" srcOrd="0" destOrd="0" presId="urn:microsoft.com/office/officeart/2005/8/layout/bProcess3"/>
    <dgm:cxn modelId="{13F8895E-1CED-4287-88E5-CBB8FA73EE53}" srcId="{284E611E-71C2-417E-87EE-E417C0DB0558}" destId="{89498499-B845-4AC2-A45D-43DE47DA4791}" srcOrd="0" destOrd="0" parTransId="{9B6F4253-F0E7-412A-A85E-D8D1ABAF15A3}" sibTransId="{AF949BAC-DAF9-49E3-A897-CE547C9601F8}"/>
    <dgm:cxn modelId="{E510C462-BCB5-47DC-9238-90FFE5CA8EBC}" type="presOf" srcId="{BB7566AC-3A83-447F-BA2A-382B27004D25}" destId="{B3CFBDB6-05CE-42A6-B07E-DDA12B6DB049}" srcOrd="0" destOrd="0" presId="urn:microsoft.com/office/officeart/2005/8/layout/bProcess3"/>
    <dgm:cxn modelId="{648EAB43-0605-4C5F-8336-C92915568768}" type="presOf" srcId="{AF949BAC-DAF9-49E3-A897-CE547C9601F8}" destId="{3EF3EE39-1F50-42DE-B74B-8EB0BC193978}" srcOrd="0" destOrd="0" presId="urn:microsoft.com/office/officeart/2005/8/layout/bProcess3"/>
    <dgm:cxn modelId="{4D794E6C-CD9F-465E-8E09-E4D8B37D6FDD}" srcId="{284E611E-71C2-417E-87EE-E417C0DB0558}" destId="{8562C8B8-CD04-4AFF-A5B2-3EB1D3C1951E}" srcOrd="2" destOrd="0" parTransId="{CA8B2205-EC3A-4CDE-98C0-30AB0984C862}" sibTransId="{D25109BB-C51E-409B-B555-F8E590E1A173}"/>
    <dgm:cxn modelId="{2F8EA250-44C8-4B21-9D90-4EBFE4284606}" type="presOf" srcId="{1757B1B9-C856-406F-8738-AF3FCCED7E84}" destId="{E45F69F6-5E9F-4A80-BE64-EC859B576C00}" srcOrd="0" destOrd="0" presId="urn:microsoft.com/office/officeart/2005/8/layout/bProcess3"/>
    <dgm:cxn modelId="{0EB4EE77-A849-48DC-842A-604099F451EE}" type="presOf" srcId="{C014A57D-C6E8-4AAB-A060-D5F6BCA37637}" destId="{F33E99E5-64BF-4C39-974D-26B4F3511471}" srcOrd="0" destOrd="0" presId="urn:microsoft.com/office/officeart/2005/8/layout/bProcess3"/>
    <dgm:cxn modelId="{410C907B-BC41-432B-ADB0-FECAD8536CA7}" srcId="{284E611E-71C2-417E-87EE-E417C0DB0558}" destId="{FE49B251-209A-4720-B85D-6EBA9846FE6A}" srcOrd="7" destOrd="0" parTransId="{C3D8926F-8E64-4F4B-B76F-7ED85EC86774}" sibTransId="{9F5E7D7E-334E-44F1-8C4E-17F3E51F07CC}"/>
    <dgm:cxn modelId="{FDC98285-DEA8-4315-8FFB-25A667BE1DD9}" type="presOf" srcId="{AF949BAC-DAF9-49E3-A897-CE547C9601F8}" destId="{BB6F4FF4-1CF6-4A47-A727-46D1884E3F36}" srcOrd="1" destOrd="0" presId="urn:microsoft.com/office/officeart/2005/8/layout/bProcess3"/>
    <dgm:cxn modelId="{6920488C-D6A7-4B4D-87DB-02886D0595D3}" type="presOf" srcId="{33CED1FC-237A-4ADD-9110-44F53CA8DD74}" destId="{CFB3AC06-2BA8-4C61-9BC1-83B863B91F24}" srcOrd="1" destOrd="0" presId="urn:microsoft.com/office/officeart/2005/8/layout/bProcess3"/>
    <dgm:cxn modelId="{CE466B8D-43DD-4E9A-8DFD-08346BA24B2A}" srcId="{284E611E-71C2-417E-87EE-E417C0DB0558}" destId="{CD540CCF-CE94-4407-9932-7CBF63ECE647}" srcOrd="1" destOrd="0" parTransId="{9C39E7CA-E33F-48E3-807D-25BFB68ECADB}" sibTransId="{537E6BA5-EB98-4495-93A4-76B59A65DFCB}"/>
    <dgm:cxn modelId="{EA827891-3A22-409A-B46E-8B17C271AF14}" type="presOf" srcId="{33CED1FC-237A-4ADD-9110-44F53CA8DD74}" destId="{2E686102-57EB-452A-B4D5-481B1047A190}" srcOrd="0" destOrd="0" presId="urn:microsoft.com/office/officeart/2005/8/layout/bProcess3"/>
    <dgm:cxn modelId="{F76A4992-9B03-4313-813E-9DDA823EB24A}" type="presOf" srcId="{B061CC9E-CF2F-431A-857C-FB77105DD357}" destId="{1EF37E41-A61C-4DCE-87C8-7EC7A0077DF0}" srcOrd="0" destOrd="0" presId="urn:microsoft.com/office/officeart/2005/8/layout/bProcess3"/>
    <dgm:cxn modelId="{4D29929F-70C0-4069-81E5-B65F95BBF699}" type="presOf" srcId="{FE49B251-209A-4720-B85D-6EBA9846FE6A}" destId="{6B81C92E-63EF-4C48-8098-F1F3318006B1}" srcOrd="0" destOrd="0" presId="urn:microsoft.com/office/officeart/2005/8/layout/bProcess3"/>
    <dgm:cxn modelId="{C8B7C9AE-5E8A-4CB1-82D6-FDD3658D93A3}" srcId="{284E611E-71C2-417E-87EE-E417C0DB0558}" destId="{1757B1B9-C856-406F-8738-AF3FCCED7E84}" srcOrd="5" destOrd="0" parTransId="{9CA5B989-D8DD-4D2C-B7C5-D5317127031D}" sibTransId="{E1F0745C-80E5-4E26-8653-3FD508814A25}"/>
    <dgm:cxn modelId="{314845B3-5A96-4D10-89AD-A1257C3E9259}" type="presOf" srcId="{D25109BB-C51E-409B-B555-F8E590E1A173}" destId="{B21C3277-A0BD-4025-ACF0-F7F9DDE6E56C}" srcOrd="1" destOrd="0" presId="urn:microsoft.com/office/officeart/2005/8/layout/bProcess3"/>
    <dgm:cxn modelId="{2876E9BE-2B06-4148-B6AE-5CE56EB8DB40}" type="presOf" srcId="{537E6BA5-EB98-4495-93A4-76B59A65DFCB}" destId="{8F162F8C-B687-4900-8F0F-6AD73E26382B}" srcOrd="0" destOrd="0" presId="urn:microsoft.com/office/officeart/2005/8/layout/bProcess3"/>
    <dgm:cxn modelId="{B11C66C0-0AD2-4D53-9EF9-15A12D0556E8}" type="presOf" srcId="{537E6BA5-EB98-4495-93A4-76B59A65DFCB}" destId="{619D80B8-C104-46FB-A730-8C90AE4BD5AC}" srcOrd="1" destOrd="0" presId="urn:microsoft.com/office/officeart/2005/8/layout/bProcess3"/>
    <dgm:cxn modelId="{C49E23CC-1444-4DCB-9C51-3A80D4A3379E}" type="presOf" srcId="{E1F0745C-80E5-4E26-8653-3FD508814A25}" destId="{81410918-6188-4FFB-8FDE-0DC79E807AC2}" srcOrd="0" destOrd="0" presId="urn:microsoft.com/office/officeart/2005/8/layout/bProcess3"/>
    <dgm:cxn modelId="{645299D2-F672-471F-9206-276BDF8D2CED}" type="presOf" srcId="{A619BE21-A747-4D07-B7DA-1D0B35A5D68E}" destId="{19152429-44A4-4483-A7FC-73DB2DCFDBC4}" srcOrd="1" destOrd="0" presId="urn:microsoft.com/office/officeart/2005/8/layout/bProcess3"/>
    <dgm:cxn modelId="{CD7952E1-51EA-456B-929E-A2931EB75E3B}" srcId="{284E611E-71C2-417E-87EE-E417C0DB0558}" destId="{C014A57D-C6E8-4AAB-A060-D5F6BCA37637}" srcOrd="3" destOrd="0" parTransId="{A328A720-D00E-4D2E-9468-B47251E230F7}" sibTransId="{A619BE21-A747-4D07-B7DA-1D0B35A5D68E}"/>
    <dgm:cxn modelId="{1891E4F3-8904-4BD1-9459-BBE0CF703695}" type="presOf" srcId="{D25109BB-C51E-409B-B555-F8E590E1A173}" destId="{C6E4490F-2388-403B-8F04-273AC8E7EB61}" srcOrd="0" destOrd="0" presId="urn:microsoft.com/office/officeart/2005/8/layout/bProcess3"/>
    <dgm:cxn modelId="{9C9C06F8-97A6-4DFC-ACD7-F656DF41B085}" type="presOf" srcId="{A619BE21-A747-4D07-B7DA-1D0B35A5D68E}" destId="{A372726A-DE74-4D56-A23F-6E254CF92D01}" srcOrd="0" destOrd="0" presId="urn:microsoft.com/office/officeart/2005/8/layout/bProcess3"/>
    <dgm:cxn modelId="{61952FFF-0958-475B-ACAB-E9B1389519FB}" type="presOf" srcId="{89498499-B845-4AC2-A45D-43DE47DA4791}" destId="{36C734BA-3EF8-4221-B8CB-FD7E3B07172F}" srcOrd="0" destOrd="0" presId="urn:microsoft.com/office/officeart/2005/8/layout/bProcess3"/>
    <dgm:cxn modelId="{8BF48C40-C6BE-4790-8BB9-2429D7995848}" type="presParOf" srcId="{D1CEB3C0-C4C4-4655-A6AC-F35978D1AE9A}" destId="{36C734BA-3EF8-4221-B8CB-FD7E3B07172F}" srcOrd="0" destOrd="0" presId="urn:microsoft.com/office/officeart/2005/8/layout/bProcess3"/>
    <dgm:cxn modelId="{FF0EAD64-3848-42CD-9A4F-D19B17A3B915}" type="presParOf" srcId="{D1CEB3C0-C4C4-4655-A6AC-F35978D1AE9A}" destId="{3EF3EE39-1F50-42DE-B74B-8EB0BC193978}" srcOrd="1" destOrd="0" presId="urn:microsoft.com/office/officeart/2005/8/layout/bProcess3"/>
    <dgm:cxn modelId="{666B49D3-C3AB-4EFC-8C5D-413BD4D44959}" type="presParOf" srcId="{3EF3EE39-1F50-42DE-B74B-8EB0BC193978}" destId="{BB6F4FF4-1CF6-4A47-A727-46D1884E3F36}" srcOrd="0" destOrd="0" presId="urn:microsoft.com/office/officeart/2005/8/layout/bProcess3"/>
    <dgm:cxn modelId="{25BDAA30-171F-45D9-AEAB-3BF453D1812C}" type="presParOf" srcId="{D1CEB3C0-C4C4-4655-A6AC-F35978D1AE9A}" destId="{34CF4EAA-9891-4CC1-8003-BD625F8C302A}" srcOrd="2" destOrd="0" presId="urn:microsoft.com/office/officeart/2005/8/layout/bProcess3"/>
    <dgm:cxn modelId="{423D26D2-8BE1-41B0-8EFD-FCACD2DA6B00}" type="presParOf" srcId="{D1CEB3C0-C4C4-4655-A6AC-F35978D1AE9A}" destId="{8F162F8C-B687-4900-8F0F-6AD73E26382B}" srcOrd="3" destOrd="0" presId="urn:microsoft.com/office/officeart/2005/8/layout/bProcess3"/>
    <dgm:cxn modelId="{960A76ED-23DA-4F37-8632-E64D95DFBFD6}" type="presParOf" srcId="{8F162F8C-B687-4900-8F0F-6AD73E26382B}" destId="{619D80B8-C104-46FB-A730-8C90AE4BD5AC}" srcOrd="0" destOrd="0" presId="urn:microsoft.com/office/officeart/2005/8/layout/bProcess3"/>
    <dgm:cxn modelId="{CC47F840-AE02-48A5-8122-FEA47EFBE633}" type="presParOf" srcId="{D1CEB3C0-C4C4-4655-A6AC-F35978D1AE9A}" destId="{27AACB5C-6A25-43CF-933A-7BB5471B2689}" srcOrd="4" destOrd="0" presId="urn:microsoft.com/office/officeart/2005/8/layout/bProcess3"/>
    <dgm:cxn modelId="{F20C1F45-C859-4260-AB8E-4776BF0AED1D}" type="presParOf" srcId="{D1CEB3C0-C4C4-4655-A6AC-F35978D1AE9A}" destId="{C6E4490F-2388-403B-8F04-273AC8E7EB61}" srcOrd="5" destOrd="0" presId="urn:microsoft.com/office/officeart/2005/8/layout/bProcess3"/>
    <dgm:cxn modelId="{556518AF-C6AF-43BE-B626-B6902B634744}" type="presParOf" srcId="{C6E4490F-2388-403B-8F04-273AC8E7EB61}" destId="{B21C3277-A0BD-4025-ACF0-F7F9DDE6E56C}" srcOrd="0" destOrd="0" presId="urn:microsoft.com/office/officeart/2005/8/layout/bProcess3"/>
    <dgm:cxn modelId="{8AA5B394-BF63-42D7-B596-54E6EF1AFF07}" type="presParOf" srcId="{D1CEB3C0-C4C4-4655-A6AC-F35978D1AE9A}" destId="{F33E99E5-64BF-4C39-974D-26B4F3511471}" srcOrd="6" destOrd="0" presId="urn:microsoft.com/office/officeart/2005/8/layout/bProcess3"/>
    <dgm:cxn modelId="{748E87B4-3EFF-4869-AED0-14F47ED0CFED}" type="presParOf" srcId="{D1CEB3C0-C4C4-4655-A6AC-F35978D1AE9A}" destId="{A372726A-DE74-4D56-A23F-6E254CF92D01}" srcOrd="7" destOrd="0" presId="urn:microsoft.com/office/officeart/2005/8/layout/bProcess3"/>
    <dgm:cxn modelId="{229563D4-D6DB-4FC9-82C5-208D0406CB05}" type="presParOf" srcId="{A372726A-DE74-4D56-A23F-6E254CF92D01}" destId="{19152429-44A4-4483-A7FC-73DB2DCFDBC4}" srcOrd="0" destOrd="0" presId="urn:microsoft.com/office/officeart/2005/8/layout/bProcess3"/>
    <dgm:cxn modelId="{19D8F626-163D-45B3-9EDC-5D8361455697}" type="presParOf" srcId="{D1CEB3C0-C4C4-4655-A6AC-F35978D1AE9A}" destId="{5AB89973-0590-4526-9968-531CA9E7856F}" srcOrd="8" destOrd="0" presId="urn:microsoft.com/office/officeart/2005/8/layout/bProcess3"/>
    <dgm:cxn modelId="{9D04A904-26C8-4C24-A303-9989BA7BC755}" type="presParOf" srcId="{D1CEB3C0-C4C4-4655-A6AC-F35978D1AE9A}" destId="{2E686102-57EB-452A-B4D5-481B1047A190}" srcOrd="9" destOrd="0" presId="urn:microsoft.com/office/officeart/2005/8/layout/bProcess3"/>
    <dgm:cxn modelId="{32D59ABE-8C1F-41E1-B80A-1053D997F368}" type="presParOf" srcId="{2E686102-57EB-452A-B4D5-481B1047A190}" destId="{CFB3AC06-2BA8-4C61-9BC1-83B863B91F24}" srcOrd="0" destOrd="0" presId="urn:microsoft.com/office/officeart/2005/8/layout/bProcess3"/>
    <dgm:cxn modelId="{CDD8016C-CFBC-4A9C-945E-D07E757A7E3C}" type="presParOf" srcId="{D1CEB3C0-C4C4-4655-A6AC-F35978D1AE9A}" destId="{E45F69F6-5E9F-4A80-BE64-EC859B576C00}" srcOrd="10" destOrd="0" presId="urn:microsoft.com/office/officeart/2005/8/layout/bProcess3"/>
    <dgm:cxn modelId="{43F72DDA-2DB3-43F0-892C-090D0063E7E0}" type="presParOf" srcId="{D1CEB3C0-C4C4-4655-A6AC-F35978D1AE9A}" destId="{81410918-6188-4FFB-8FDE-0DC79E807AC2}" srcOrd="11" destOrd="0" presId="urn:microsoft.com/office/officeart/2005/8/layout/bProcess3"/>
    <dgm:cxn modelId="{71EE2350-74EE-4434-BAFC-7AFD69E6B435}" type="presParOf" srcId="{81410918-6188-4FFB-8FDE-0DC79E807AC2}" destId="{AA6C7A9D-4322-457D-91EA-00318AC23C95}" srcOrd="0" destOrd="0" presId="urn:microsoft.com/office/officeart/2005/8/layout/bProcess3"/>
    <dgm:cxn modelId="{4D97918D-DD45-4CB8-8FBB-D50D885F4DFA}" type="presParOf" srcId="{D1CEB3C0-C4C4-4655-A6AC-F35978D1AE9A}" destId="{1EF37E41-A61C-4DCE-87C8-7EC7A0077DF0}" srcOrd="12" destOrd="0" presId="urn:microsoft.com/office/officeart/2005/8/layout/bProcess3"/>
    <dgm:cxn modelId="{1A74D00A-C5EA-45CF-B6AD-F04C126873C1}" type="presParOf" srcId="{D1CEB3C0-C4C4-4655-A6AC-F35978D1AE9A}" destId="{B3CFBDB6-05CE-42A6-B07E-DDA12B6DB049}" srcOrd="13" destOrd="0" presId="urn:microsoft.com/office/officeart/2005/8/layout/bProcess3"/>
    <dgm:cxn modelId="{977AC495-50A2-4201-926E-CAE1D5CA8893}" type="presParOf" srcId="{B3CFBDB6-05CE-42A6-B07E-DDA12B6DB049}" destId="{28930DE3-83A9-4CF2-A91B-CA6431A493D7}" srcOrd="0" destOrd="0" presId="urn:microsoft.com/office/officeart/2005/8/layout/bProcess3"/>
    <dgm:cxn modelId="{82BF3388-7675-49EC-ACBE-36E567D7B4B0}" type="presParOf" srcId="{D1CEB3C0-C4C4-4655-A6AC-F35978D1AE9A}" destId="{6B81C92E-63EF-4C48-8098-F1F3318006B1}"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3EE39-1F50-42DE-B74B-8EB0BC193978}">
      <dsp:nvSpPr>
        <dsp:cNvPr id="0" name=""/>
        <dsp:cNvSpPr/>
      </dsp:nvSpPr>
      <dsp:spPr>
        <a:xfrm>
          <a:off x="1739586"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476966"/>
        <a:ext cx="18337" cy="3667"/>
      </dsp:txXfrm>
    </dsp:sp>
    <dsp:sp modelId="{36C734BA-3EF8-4221-B8CB-FD7E3B07172F}">
      <dsp:nvSpPr>
        <dsp:cNvPr id="0" name=""/>
        <dsp:cNvSpPr/>
      </dsp:nvSpPr>
      <dsp:spPr>
        <a:xfrm>
          <a:off x="146803"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Design Model</a:t>
          </a:r>
        </a:p>
      </dsp:txBody>
      <dsp:txXfrm>
        <a:off x="146803" y="425"/>
        <a:ext cx="1594583" cy="956749"/>
      </dsp:txXfrm>
    </dsp:sp>
    <dsp:sp modelId="{8F162F8C-B687-4900-8F0F-6AD73E26382B}">
      <dsp:nvSpPr>
        <dsp:cNvPr id="0" name=""/>
        <dsp:cNvSpPr/>
      </dsp:nvSpPr>
      <dsp:spPr>
        <a:xfrm>
          <a:off x="3700924" y="433080"/>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476966"/>
        <a:ext cx="18337" cy="3667"/>
      </dsp:txXfrm>
    </dsp:sp>
    <dsp:sp modelId="{34CF4EAA-9891-4CC1-8003-BD625F8C302A}">
      <dsp:nvSpPr>
        <dsp:cNvPr id="0" name=""/>
        <dsp:cNvSpPr/>
      </dsp:nvSpPr>
      <dsp:spPr>
        <a:xfrm>
          <a:off x="2108140"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a:t>Architecture Model</a:t>
          </a:r>
          <a:endParaRPr lang="en-US" sz="1700" kern="1200"/>
        </a:p>
      </dsp:txBody>
      <dsp:txXfrm>
        <a:off x="2108140" y="425"/>
        <a:ext cx="1594583" cy="956749"/>
      </dsp:txXfrm>
    </dsp:sp>
    <dsp:sp modelId="{C6E4490F-2388-403B-8F04-273AC8E7EB61}">
      <dsp:nvSpPr>
        <dsp:cNvPr id="0" name=""/>
        <dsp:cNvSpPr/>
      </dsp:nvSpPr>
      <dsp:spPr>
        <a:xfrm>
          <a:off x="944095" y="955375"/>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1121618"/>
        <a:ext cx="196989" cy="3667"/>
      </dsp:txXfrm>
    </dsp:sp>
    <dsp:sp modelId="{27AACB5C-6A25-43CF-933A-7BB5471B2689}">
      <dsp:nvSpPr>
        <dsp:cNvPr id="0" name=""/>
        <dsp:cNvSpPr/>
      </dsp:nvSpPr>
      <dsp:spPr>
        <a:xfrm>
          <a:off x="4069478" y="425"/>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Data Preparation </a:t>
          </a:r>
        </a:p>
      </dsp:txBody>
      <dsp:txXfrm>
        <a:off x="4069478" y="425"/>
        <a:ext cx="1594583" cy="956749"/>
      </dsp:txXfrm>
    </dsp:sp>
    <dsp:sp modelId="{A372726A-DE74-4D56-A23F-6E254CF92D01}">
      <dsp:nvSpPr>
        <dsp:cNvPr id="0" name=""/>
        <dsp:cNvSpPr/>
      </dsp:nvSpPr>
      <dsp:spPr>
        <a:xfrm>
          <a:off x="1739586"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1800470"/>
        <a:ext cx="18337" cy="3667"/>
      </dsp:txXfrm>
    </dsp:sp>
    <dsp:sp modelId="{F33E99E5-64BF-4C39-974D-26B4F3511471}">
      <dsp:nvSpPr>
        <dsp:cNvPr id="0" name=""/>
        <dsp:cNvSpPr/>
      </dsp:nvSpPr>
      <dsp:spPr>
        <a:xfrm>
          <a:off x="146803"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Development </a:t>
          </a:r>
          <a:endParaRPr lang="en-US" sz="1700" kern="1200"/>
        </a:p>
      </dsp:txBody>
      <dsp:txXfrm>
        <a:off x="146803" y="1323929"/>
        <a:ext cx="1594583" cy="956749"/>
      </dsp:txXfrm>
    </dsp:sp>
    <dsp:sp modelId="{2E686102-57EB-452A-B4D5-481B1047A190}">
      <dsp:nvSpPr>
        <dsp:cNvPr id="0" name=""/>
        <dsp:cNvSpPr/>
      </dsp:nvSpPr>
      <dsp:spPr>
        <a:xfrm>
          <a:off x="3700924" y="1756584"/>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9832" y="1800470"/>
        <a:ext cx="18337" cy="3667"/>
      </dsp:txXfrm>
    </dsp:sp>
    <dsp:sp modelId="{5AB89973-0590-4526-9968-531CA9E7856F}">
      <dsp:nvSpPr>
        <dsp:cNvPr id="0" name=""/>
        <dsp:cNvSpPr/>
      </dsp:nvSpPr>
      <dsp:spPr>
        <a:xfrm>
          <a:off x="2108140"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analyze model</a:t>
          </a:r>
        </a:p>
      </dsp:txBody>
      <dsp:txXfrm>
        <a:off x="2108140" y="1323929"/>
        <a:ext cx="1594583" cy="956749"/>
      </dsp:txXfrm>
    </dsp:sp>
    <dsp:sp modelId="{81410918-6188-4FFB-8FDE-0DC79E807AC2}">
      <dsp:nvSpPr>
        <dsp:cNvPr id="0" name=""/>
        <dsp:cNvSpPr/>
      </dsp:nvSpPr>
      <dsp:spPr>
        <a:xfrm>
          <a:off x="944095" y="2278879"/>
          <a:ext cx="3922674" cy="336154"/>
        </a:xfrm>
        <a:custGeom>
          <a:avLst/>
          <a:gdLst/>
          <a:ahLst/>
          <a:cxnLst/>
          <a:rect l="0" t="0" r="0" b="0"/>
          <a:pathLst>
            <a:path>
              <a:moveTo>
                <a:pt x="3922674" y="0"/>
              </a:moveTo>
              <a:lnTo>
                <a:pt x="3922674" y="185177"/>
              </a:lnTo>
              <a:lnTo>
                <a:pt x="0" y="185177"/>
              </a:lnTo>
              <a:lnTo>
                <a:pt x="0" y="3361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06937" y="2445122"/>
        <a:ext cx="196989" cy="3667"/>
      </dsp:txXfrm>
    </dsp:sp>
    <dsp:sp modelId="{E45F69F6-5E9F-4A80-BE64-EC859B576C00}">
      <dsp:nvSpPr>
        <dsp:cNvPr id="0" name=""/>
        <dsp:cNvSpPr/>
      </dsp:nvSpPr>
      <dsp:spPr>
        <a:xfrm>
          <a:off x="4069478" y="1323929"/>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User </a:t>
          </a:r>
          <a:r>
            <a:rPr lang="en-IN" sz="1700" kern="1200"/>
            <a:t>interface Design</a:t>
          </a:r>
          <a:endParaRPr lang="en-US" sz="1700" kern="1200"/>
        </a:p>
      </dsp:txBody>
      <dsp:txXfrm>
        <a:off x="4069478" y="1323929"/>
        <a:ext cx="1594583" cy="956749"/>
      </dsp:txXfrm>
    </dsp:sp>
    <dsp:sp modelId="{B3CFBDB6-05CE-42A6-B07E-DDA12B6DB049}">
      <dsp:nvSpPr>
        <dsp:cNvPr id="0" name=""/>
        <dsp:cNvSpPr/>
      </dsp:nvSpPr>
      <dsp:spPr>
        <a:xfrm>
          <a:off x="1739586" y="3080088"/>
          <a:ext cx="336154" cy="91440"/>
        </a:xfrm>
        <a:custGeom>
          <a:avLst/>
          <a:gdLst/>
          <a:ahLst/>
          <a:cxnLst/>
          <a:rect l="0" t="0" r="0" b="0"/>
          <a:pathLst>
            <a:path>
              <a:moveTo>
                <a:pt x="0" y="45720"/>
              </a:moveTo>
              <a:lnTo>
                <a:pt x="3361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95" y="3123974"/>
        <a:ext cx="18337" cy="3667"/>
      </dsp:txXfrm>
    </dsp:sp>
    <dsp:sp modelId="{1EF37E41-A61C-4DCE-87C8-7EC7A0077DF0}">
      <dsp:nvSpPr>
        <dsp:cNvPr id="0" name=""/>
        <dsp:cNvSpPr/>
      </dsp:nvSpPr>
      <dsp:spPr>
        <a:xfrm>
          <a:off x="146803"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Continuous </a:t>
          </a:r>
          <a:r>
            <a:rPr lang="en-IN" sz="1700" kern="1200"/>
            <a:t>improvements</a:t>
          </a:r>
          <a:endParaRPr lang="en-US" sz="1700" kern="1200"/>
        </a:p>
      </dsp:txBody>
      <dsp:txXfrm>
        <a:off x="146803" y="2647433"/>
        <a:ext cx="1594583" cy="956749"/>
      </dsp:txXfrm>
    </dsp:sp>
    <dsp:sp modelId="{6B81C92E-63EF-4C48-8098-F1F3318006B1}">
      <dsp:nvSpPr>
        <dsp:cNvPr id="0" name=""/>
        <dsp:cNvSpPr/>
      </dsp:nvSpPr>
      <dsp:spPr>
        <a:xfrm>
          <a:off x="2108140" y="2647433"/>
          <a:ext cx="1594583" cy="95674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model </a:t>
          </a:r>
          <a:r>
            <a:rPr lang="en-IN" sz="1700" kern="1200"/>
            <a:t>Deployment </a:t>
          </a:r>
          <a:endParaRPr lang="en-US" sz="1700" kern="1200"/>
        </a:p>
      </dsp:txBody>
      <dsp:txXfrm>
        <a:off x="2108140" y="2647433"/>
        <a:ext cx="1594583" cy="95674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249424"/>
            <a:ext cx="3214307" cy="1250858"/>
          </a:xfrm>
        </p:spPr>
        <p:txBody>
          <a:bodyPr anchor="b">
            <a:normAutofit fontScale="90000"/>
          </a:bodyPr>
          <a:lstStyle/>
          <a:p>
            <a:r>
              <a:rPr lang="en-US" sz="4400" dirty="0">
                <a:solidFill>
                  <a:schemeClr val="tx1"/>
                </a:solidFill>
              </a:rPr>
              <a:t>Customer Personality </a:t>
            </a:r>
            <a:r>
              <a:rPr lang="en-IN" sz="4400" dirty="0">
                <a:solidFill>
                  <a:schemeClr val="tx1"/>
                </a:solidFill>
              </a:rPr>
              <a:t>Analysis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Vinayaka Uppar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9DCEC-7024-ED45-D7D2-8B9A2A5E386F}"/>
              </a:ext>
            </a:extLst>
          </p:cNvPr>
          <p:cNvSpPr txBox="1"/>
          <p:nvPr/>
        </p:nvSpPr>
        <p:spPr>
          <a:xfrm>
            <a:off x="488374" y="731520"/>
            <a:ext cx="10838388" cy="4739759"/>
          </a:xfrm>
          <a:prstGeom prst="rect">
            <a:avLst/>
          </a:prstGeom>
          <a:noFill/>
        </p:spPr>
        <p:txBody>
          <a:bodyPr wrap="square" rtlCol="0">
            <a:spAutoFit/>
          </a:bodyPr>
          <a:lstStyle/>
          <a:p>
            <a:r>
              <a:rPr lang="en-US" sz="2400" b="1" dirty="0"/>
              <a:t>Objective:</a:t>
            </a:r>
          </a:p>
          <a:p>
            <a:endParaRPr lang="en-US" sz="2400" b="1" dirty="0"/>
          </a:p>
          <a:p>
            <a:r>
              <a:rPr lang="en-US" dirty="0"/>
              <a:t>The primary objective of deploying the customer personality analysis application on the cloud is to leverage cloud computing resources for hosting, managing, and scaling the application. By migrating to the cloud, the project aims to enhance accessibility, reliability, and scalability while reducing operational overhead and infrastructure costs associated with traditional on-premises deployments.</a:t>
            </a:r>
          </a:p>
          <a:p>
            <a:endParaRPr lang="en-US" dirty="0"/>
          </a:p>
          <a:p>
            <a:r>
              <a:rPr lang="en-US" sz="2400" b="1" dirty="0"/>
              <a:t>Benefits:</a:t>
            </a:r>
          </a:p>
          <a:p>
            <a:r>
              <a:rPr lang="en-US" sz="2000" dirty="0"/>
              <a:t>Scalability: Cloud platforms offer auto-scaling capabilities, allowing the application to handle varying workloads efficiently.</a:t>
            </a:r>
          </a:p>
          <a:p>
            <a:r>
              <a:rPr lang="en-US" sz="2000" dirty="0"/>
              <a:t>Reliability: High availability and fault tolerance mechanisms of cloud infrastructure ensure continuous uptime and minimal downtime.</a:t>
            </a:r>
          </a:p>
          <a:p>
            <a:r>
              <a:rPr lang="en-US" sz="2000" dirty="0"/>
              <a:t>Cost-effectiveness: Pay-as-you-go pricing models enable cost optimization by eliminating the need for upfront hardware investments and reducing maintenance costs.</a:t>
            </a:r>
          </a:p>
          <a:p>
            <a:r>
              <a:rPr lang="en-US" sz="2000" dirty="0"/>
              <a:t>Global Accessibility: Cloud deployments facilitate global accessibility, enabling users </a:t>
            </a:r>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a16="http://schemas.microsoft.com/office/drawing/2014/main"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graphicFrame>
        <p:nvGraphicFramePr>
          <p:cNvPr id="9" name="Content Placeholder 8">
            <a:extLst>
              <a:ext uri="{FF2B5EF4-FFF2-40B4-BE49-F238E27FC236}">
                <a16:creationId xmlns:a16="http://schemas.microsoft.com/office/drawing/2014/main" id="{9BED490D-7303-761B-9119-00A69E3FDD50}"/>
              </a:ext>
            </a:extLst>
          </p:cNvPr>
          <p:cNvGraphicFramePr>
            <a:graphicFrameLocks noGrp="1"/>
          </p:cNvGraphicFramePr>
          <p:nvPr>
            <p:ph idx="1"/>
            <p:extLst>
              <p:ext uri="{D42A27DB-BD31-4B8C-83A1-F6EECF244321}">
                <p14:modId xmlns:p14="http://schemas.microsoft.com/office/powerpoint/2010/main" val="4242545082"/>
              </p:ext>
            </p:extLst>
          </p:nvPr>
        </p:nvGraphicFramePr>
        <p:xfrm>
          <a:off x="4385186" y="2143431"/>
          <a:ext cx="5810865" cy="360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7D8-0C69-3ACE-9885-51A8A53BA38F}"/>
              </a:ext>
            </a:extLst>
          </p:cNvPr>
          <p:cNvSpPr>
            <a:spLocks noGrp="1"/>
          </p:cNvSpPr>
          <p:nvPr>
            <p:ph type="title"/>
          </p:nvPr>
        </p:nvSpPr>
        <p:spPr/>
        <p:txBody>
          <a:bodyPr/>
          <a:lstStyle/>
          <a:p>
            <a:r>
              <a:rPr lang="en-US" dirty="0"/>
              <a:t>Data Insertion in Database.</a:t>
            </a:r>
          </a:p>
        </p:txBody>
      </p:sp>
      <p:sp>
        <p:nvSpPr>
          <p:cNvPr id="3" name="Content Placeholder 2">
            <a:extLst>
              <a:ext uri="{FF2B5EF4-FFF2-40B4-BE49-F238E27FC236}">
                <a16:creationId xmlns:a16="http://schemas.microsoft.com/office/drawing/2014/main" id="{C8C874CB-34BD-DBF4-BF9E-C3C756E4D230}"/>
              </a:ext>
            </a:extLst>
          </p:cNvPr>
          <p:cNvSpPr>
            <a:spLocks noGrp="1"/>
          </p:cNvSpPr>
          <p:nvPr>
            <p:ph idx="1"/>
          </p:nvPr>
        </p:nvSpPr>
        <p:spPr>
          <a:xfrm>
            <a:off x="619433" y="2133599"/>
            <a:ext cx="10505768" cy="4131733"/>
          </a:xfrm>
        </p:spPr>
        <p:txBody>
          <a:bodyPr>
            <a:normAutofit/>
          </a:bodyPr>
          <a:lstStyle/>
          <a:p>
            <a:r>
              <a:rPr lang="en-US" b="1" dirty="0"/>
              <a:t>News Article Integration </a:t>
            </a:r>
            <a:r>
              <a:rPr lang="en-US" dirty="0"/>
              <a:t>:The project aims to integrate news article feeds into the customer personality analysis application deployed on the cloud. This integration allows users to stay updated with relevant news and events directly within the application interface. Leveraging cloud services, the application can fetch, process, and display news articles seamlessly, enhancing user engagement and providing valuable insights alongside customer analysis.</a:t>
            </a:r>
          </a:p>
          <a:p>
            <a:r>
              <a:rPr lang="en-US" b="1" dirty="0"/>
              <a:t>Real-Time Updates </a:t>
            </a:r>
            <a:r>
              <a:rPr lang="en-US" dirty="0"/>
              <a:t>:Utilizing cloud-based real-time data processing and notification services, the application can deliver instant updates to users based on dynamic changes in customer behavior, market trends, or product feedback. By leveraging cloud infrastructure, the application ensures scalability, reliability, and responsiveness, enabling timely delivery of updates to enhance user experience and decision-making capabilities.</a:t>
            </a:r>
          </a:p>
        </p:txBody>
      </p:sp>
    </p:spTree>
    <p:extLst>
      <p:ext uri="{BB962C8B-B14F-4D97-AF65-F5344CB8AC3E}">
        <p14:creationId xmlns:p14="http://schemas.microsoft.com/office/powerpoint/2010/main" val="284958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id="{3E36A06D-7A20-D0AF-EBEE-78EA8B4B9C2A}"/>
              </a:ext>
            </a:extLst>
          </p:cNvPr>
          <p:cNvSpPr txBox="1"/>
          <p:nvPr/>
        </p:nvSpPr>
        <p:spPr>
          <a:xfrm>
            <a:off x="560439" y="1927123"/>
            <a:ext cx="10943303" cy="3139321"/>
          </a:xfrm>
          <a:prstGeom prst="rect">
            <a:avLst/>
          </a:prstGeom>
          <a:noFill/>
        </p:spPr>
        <p:txBody>
          <a:bodyPr wrap="square" rtlCol="0">
            <a:spAutoFit/>
          </a:bodyPr>
          <a:lstStyle/>
          <a:p>
            <a:r>
              <a:rPr lang="en-US" dirty="0"/>
              <a:t>1.</a:t>
            </a:r>
            <a:r>
              <a:rPr lang="en-US" b="1" dirty="0"/>
              <a:t>Dataset Import</a:t>
            </a:r>
            <a:r>
              <a:rPr lang="en-US" dirty="0"/>
              <a:t> :The project begins with importing the relevant data into the Jupiter notebook using the pandas library.</a:t>
            </a:r>
          </a:p>
          <a:p>
            <a:r>
              <a:rPr lang="en-US" dirty="0"/>
              <a:t>2.</a:t>
            </a:r>
            <a:r>
              <a:rPr lang="en-US" b="1" dirty="0"/>
              <a:t>Data Preparation and Inspection</a:t>
            </a:r>
            <a:r>
              <a:rPr lang="en-US" dirty="0"/>
              <a:t>: A data preprocessing step includes checks for missing values, duplicate entries, and an evaluation of data types. Fortunately, the dataset reveals no null or duplicate values.</a:t>
            </a:r>
          </a:p>
          <a:p>
            <a:r>
              <a:rPr lang="en-US" dirty="0"/>
              <a:t>3.</a:t>
            </a:r>
            <a:r>
              <a:rPr lang="en-US" b="1" dirty="0"/>
              <a:t>Outlier Detection and Treatment</a:t>
            </a:r>
            <a:r>
              <a:rPr lang="en-US" dirty="0"/>
              <a:t>: Bivariate and univariate analyses are conducted, followed by outlier detection using boxplots. Appropriate treatments are applied to manage outliers, ensuring data integrity.</a:t>
            </a:r>
          </a:p>
          <a:p>
            <a:r>
              <a:rPr lang="en-US" dirty="0"/>
              <a:t>4.</a:t>
            </a:r>
            <a:r>
              <a:rPr lang="en-US" b="1" dirty="0"/>
              <a:t>Numerical Distribution Analysis </a:t>
            </a:r>
            <a:r>
              <a:rPr lang="en-US" dirty="0"/>
              <a:t>: The distribution of numerical values is visualized to assess data skewness and gain insights into the dataset's numerical characteristics.</a:t>
            </a:r>
          </a:p>
          <a:p>
            <a:r>
              <a:rPr lang="en-US" dirty="0"/>
              <a:t>5 .</a:t>
            </a:r>
            <a:r>
              <a:rPr lang="en-US" b="1" dirty="0"/>
              <a:t>Train-Test Split and Model Pipeline </a:t>
            </a:r>
            <a:r>
              <a:rPr lang="en-US" dirty="0"/>
              <a:t>:The dataset is split into training and testing sets, and a model training pipeline is implemented. This pipeline, incorporating a Standard Scaler and Ordinal Encoder, is fitted to various models to assess their performance.</a:t>
            </a:r>
          </a:p>
        </p:txBody>
      </p:sp>
    </p:spTree>
    <p:extLst>
      <p:ext uri="{BB962C8B-B14F-4D97-AF65-F5344CB8AC3E}">
        <p14:creationId xmlns:p14="http://schemas.microsoft.com/office/powerpoint/2010/main" val="36388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74017-9CD8-EBD7-D0BA-F72E0E62FAE8}"/>
              </a:ext>
            </a:extLst>
          </p:cNvPr>
          <p:cNvSpPr txBox="1"/>
          <p:nvPr/>
        </p:nvSpPr>
        <p:spPr>
          <a:xfrm>
            <a:off x="876300" y="523702"/>
            <a:ext cx="10439400" cy="3600986"/>
          </a:xfrm>
          <a:prstGeom prst="rect">
            <a:avLst/>
          </a:prstGeom>
          <a:noFill/>
        </p:spPr>
        <p:txBody>
          <a:bodyPr wrap="square" rtlCol="0">
            <a:spAutoFit/>
          </a:bodyPr>
          <a:lstStyle/>
          <a:p>
            <a:r>
              <a:rPr lang="en-US" sz="2400" b="1" dirty="0"/>
              <a:t>Model Selection:</a:t>
            </a:r>
          </a:p>
          <a:p>
            <a:r>
              <a:rPr lang="en-US" sz="2000" dirty="0">
                <a:cs typeface="Times New Roman" panose="02020603050405020304" pitchFamily="18" charset="0"/>
              </a:rPr>
              <a:t>The project selects a suitable machine learning model for customer personality analysis, considering factors like accuracy, scalability, and interpretability. Cloud-based model selection enables leveraging pre-built models or customizing models to meet specific requirements, ensuring optimal performance and resource utilization.</a:t>
            </a:r>
          </a:p>
          <a:p>
            <a:endParaRPr lang="en-US" sz="2000" dirty="0">
              <a:cs typeface="Times New Roman" panose="02020603050405020304" pitchFamily="18" charset="0"/>
            </a:endParaRPr>
          </a:p>
          <a:p>
            <a:r>
              <a:rPr lang="en-US" sz="2400" b="1" dirty="0">
                <a:cs typeface="Times New Roman" panose="02020603050405020304" pitchFamily="18" charset="0"/>
              </a:rPr>
              <a:t>Prediction</a:t>
            </a:r>
            <a:endParaRPr lang="en-US" sz="2000" b="1" dirty="0">
              <a:cs typeface="Times New Roman" panose="02020603050405020304" pitchFamily="18" charset="0"/>
            </a:endParaRPr>
          </a:p>
          <a:p>
            <a:r>
              <a:rPr lang="en-US" sz="2000" dirty="0">
                <a:cs typeface="Times New Roman" panose="02020603050405020304" pitchFamily="18" charset="0"/>
              </a:rPr>
              <a:t>Deploying the selected model on the cloud allows real-time prediction of customer personalities based on input data such as product feedback and customer actions. Cloud infrastructure provides scalability and efficiency in handling prediction requests, ensuring timely and accurate responses to support decision-making and enhance user experience.</a:t>
            </a:r>
          </a:p>
        </p:txBody>
      </p:sp>
    </p:spTree>
    <p:extLst>
      <p:ext uri="{BB962C8B-B14F-4D97-AF65-F5344CB8AC3E}">
        <p14:creationId xmlns:p14="http://schemas.microsoft.com/office/powerpoint/2010/main" val="31205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1ED0-10EC-CBD3-2039-E42DCE2708FA}"/>
              </a:ext>
            </a:extLst>
          </p:cNvPr>
          <p:cNvSpPr txBox="1"/>
          <p:nvPr/>
        </p:nvSpPr>
        <p:spPr>
          <a:xfrm>
            <a:off x="324465" y="550606"/>
            <a:ext cx="11669415" cy="4401205"/>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285750" indent="-285750">
              <a:buFont typeface="Arial" panose="020B0604020202020204" pitchFamily="34" charset="0"/>
              <a:buChar char="•"/>
            </a:pPr>
            <a:r>
              <a:rPr lang="en-US" b="1" dirty="0"/>
              <a:t>Handling Missing Values </a:t>
            </a:r>
            <a:r>
              <a:rPr lang="en-US" dirty="0"/>
              <a:t>:Any missing values in the dataset were addressed through techniques such as imputation or removal, depending on the nature and extent of missing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Duplicate Value Detection and Removal </a:t>
            </a:r>
            <a:r>
              <a:rPr lang="en-US" dirty="0"/>
              <a:t>:Duplicate values, if present, were identified and removed to avoid redundancy and ensure the integrity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Type Check</a:t>
            </a:r>
            <a:r>
              <a:rPr lang="en-US" dirty="0"/>
              <a:t>: A thorough check of the data types for each feature was conducted to confirm that they were correctly assigned, ensuring compatibility with the model training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 Detection and Treatment </a:t>
            </a:r>
            <a:r>
              <a:rPr lang="en-US" dirty="0"/>
              <a:t>:Outliers in the dataset were detected using visualizations like boxplots. Appropriate treatment techniques, such as capping or transformation, were applied to mitigate the impact of outliers on the model.</a:t>
            </a:r>
          </a:p>
        </p:txBody>
      </p:sp>
    </p:spTree>
    <p:extLst>
      <p:ext uri="{BB962C8B-B14F-4D97-AF65-F5344CB8AC3E}">
        <p14:creationId xmlns:p14="http://schemas.microsoft.com/office/powerpoint/2010/main" val="21150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93E4-D3B2-6592-D59B-F3D28F3FC024}"/>
              </a:ext>
            </a:extLst>
          </p:cNvPr>
          <p:cNvSpPr txBox="1"/>
          <p:nvPr/>
        </p:nvSpPr>
        <p:spPr>
          <a:xfrm>
            <a:off x="363794" y="324466"/>
            <a:ext cx="10703010" cy="5606663"/>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marL="0" lvl="0" indent="0" algn="l" rtl="0">
              <a:lnSpc>
                <a:spcPct val="100000"/>
              </a:lnSpc>
              <a:spcBef>
                <a:spcPts val="0"/>
              </a:spcBef>
              <a:spcAft>
                <a:spcPts val="0"/>
              </a:spcAft>
              <a:buSzPts val="1440"/>
              <a:buNone/>
            </a:pPr>
            <a:endParaRPr lang="en-US" sz="2400" dirty="0">
              <a:latin typeface="Arial"/>
              <a:ea typeface="Arial"/>
              <a:cs typeface="Arial"/>
              <a:sym typeface="Arial"/>
            </a:endParaRPr>
          </a:p>
          <a:p>
            <a:pPr lvl="0" algn="l" rtl="0">
              <a:lnSpc>
                <a:spcPct val="100000"/>
              </a:lnSpc>
              <a:spcBef>
                <a:spcPts val="960"/>
              </a:spcBef>
              <a:spcAft>
                <a:spcPts val="0"/>
              </a:spcAft>
              <a:buSzPts val="2100"/>
            </a:pPr>
            <a:r>
              <a:rPr lang="en-US" b="1" dirty="0">
                <a:latin typeface="Arial"/>
                <a:ea typeface="Arial"/>
                <a:cs typeface="Arial"/>
                <a:sym typeface="Arial"/>
              </a:rPr>
              <a:t>Dataset Preparation </a:t>
            </a:r>
            <a:r>
              <a:rPr lang="en-US" dirty="0">
                <a:latin typeface="Arial"/>
                <a:ea typeface="Arial"/>
                <a:cs typeface="Arial"/>
                <a:sym typeface="Arial"/>
              </a:rPr>
              <a:t>: Curated a diverse dataset with various voice samples to cover accents and speech patterns.</a:t>
            </a:r>
          </a:p>
          <a:p>
            <a:pPr lvl="0" algn="l" rtl="0">
              <a:lnSpc>
                <a:spcPct val="100000"/>
              </a:lnSpc>
              <a:spcBef>
                <a:spcPts val="960"/>
              </a:spcBef>
              <a:spcAft>
                <a:spcPts val="0"/>
              </a:spcAft>
              <a:buSzPts val="2100"/>
            </a:pPr>
            <a:r>
              <a:rPr lang="en-US" b="1" dirty="0">
                <a:latin typeface="Arial"/>
                <a:ea typeface="Arial"/>
                <a:cs typeface="Arial"/>
                <a:sym typeface="Arial"/>
              </a:rPr>
              <a:t>Preprocessing Techniques </a:t>
            </a:r>
            <a:r>
              <a:rPr lang="en-US" dirty="0">
                <a:latin typeface="Arial"/>
                <a:ea typeface="Arial"/>
                <a:cs typeface="Arial"/>
                <a:sym typeface="Arial"/>
              </a:rPr>
              <a:t>:Applied imputation, duplicate removal, and data type checks to ensure dataset quality.</a:t>
            </a:r>
          </a:p>
          <a:p>
            <a:pPr lvl="0" algn="l" rtl="0">
              <a:lnSpc>
                <a:spcPct val="100000"/>
              </a:lnSpc>
              <a:spcBef>
                <a:spcPts val="960"/>
              </a:spcBef>
              <a:spcAft>
                <a:spcPts val="0"/>
              </a:spcAft>
              <a:buSzPts val="2100"/>
            </a:pPr>
            <a:r>
              <a:rPr lang="en-US" b="1" dirty="0">
                <a:latin typeface="Arial"/>
                <a:ea typeface="Arial"/>
                <a:cs typeface="Arial"/>
                <a:sym typeface="Arial"/>
              </a:rPr>
              <a:t>Outlier Detection and Treatment </a:t>
            </a:r>
            <a:r>
              <a:rPr lang="en-US" dirty="0">
                <a:latin typeface="Arial"/>
                <a:ea typeface="Arial"/>
                <a:cs typeface="Arial"/>
                <a:sym typeface="Arial"/>
              </a:rPr>
              <a:t>: Detected and managed outliers using visualizations like boxplots to maintain data integrity.</a:t>
            </a:r>
          </a:p>
          <a:p>
            <a:pPr lvl="0" algn="l" rtl="0">
              <a:lnSpc>
                <a:spcPct val="100000"/>
              </a:lnSpc>
              <a:spcBef>
                <a:spcPts val="960"/>
              </a:spcBef>
              <a:spcAft>
                <a:spcPts val="0"/>
              </a:spcAft>
              <a:buSzPts val="2100"/>
            </a:pPr>
            <a:r>
              <a:rPr lang="en-US" dirty="0">
                <a:latin typeface="Arial"/>
                <a:ea typeface="Arial"/>
                <a:cs typeface="Arial"/>
                <a:sym typeface="Arial"/>
              </a:rPr>
              <a:t>.</a:t>
            </a:r>
            <a:r>
              <a:rPr lang="en-US" b="1" dirty="0">
                <a:latin typeface="Arial"/>
                <a:ea typeface="Arial"/>
                <a:cs typeface="Arial"/>
                <a:sym typeface="Arial"/>
              </a:rPr>
              <a:t>Benchmarking and Comparison </a:t>
            </a:r>
            <a:r>
              <a:rPr lang="en-US" dirty="0">
                <a:latin typeface="Arial"/>
                <a:ea typeface="Arial"/>
                <a:cs typeface="Arial"/>
                <a:sym typeface="Arial"/>
              </a:rPr>
              <a:t>:Rigorously compared models for performance, efficiency, and alignment with project goals.</a:t>
            </a:r>
          </a:p>
          <a:p>
            <a:pPr lvl="0" algn="l" rtl="0">
              <a:lnSpc>
                <a:spcPct val="100000"/>
              </a:lnSpc>
              <a:spcBef>
                <a:spcPts val="960"/>
              </a:spcBef>
              <a:spcAft>
                <a:spcPts val="0"/>
              </a:spcAft>
              <a:buSzPts val="2100"/>
            </a:pPr>
            <a:r>
              <a:rPr lang="en-US" b="1" dirty="0">
                <a:latin typeface="Arial"/>
                <a:ea typeface="Arial"/>
                <a:cs typeface="Arial"/>
                <a:sym typeface="Arial"/>
              </a:rPr>
              <a:t>Compatibility with Pipeline </a:t>
            </a:r>
            <a:r>
              <a:rPr lang="en-US" dirty="0">
                <a:latin typeface="Arial"/>
                <a:ea typeface="Arial"/>
                <a:cs typeface="Arial"/>
                <a:sym typeface="Arial"/>
              </a:rPr>
              <a:t>: Ensured seamless integration of selected models with preprocessing pipeline components.</a:t>
            </a:r>
          </a:p>
          <a:p>
            <a:pPr lvl="0" algn="l" rtl="0">
              <a:lnSpc>
                <a:spcPct val="100000"/>
              </a:lnSpc>
              <a:spcBef>
                <a:spcPts val="960"/>
              </a:spcBef>
              <a:spcAft>
                <a:spcPts val="0"/>
              </a:spcAft>
              <a:buSzPts val="2100"/>
            </a:pPr>
            <a:r>
              <a:rPr lang="en-US" b="1" dirty="0">
                <a:latin typeface="Arial"/>
                <a:ea typeface="Arial"/>
                <a:cs typeface="Arial"/>
                <a:sym typeface="Arial"/>
              </a:rPr>
              <a:t>Train-Test Split and Fitting </a:t>
            </a:r>
            <a:r>
              <a:rPr lang="en-US" dirty="0">
                <a:latin typeface="Arial"/>
                <a:ea typeface="Arial"/>
                <a:cs typeface="Arial"/>
                <a:sym typeface="Arial"/>
              </a:rPr>
              <a:t>: Split dataset, constructed a pipeline, and fit models for standardized training.</a:t>
            </a:r>
          </a:p>
          <a:p>
            <a:pPr lvl="0" algn="l" rtl="0">
              <a:lnSpc>
                <a:spcPct val="100000"/>
              </a:lnSpc>
              <a:spcBef>
                <a:spcPts val="960"/>
              </a:spcBef>
              <a:spcAft>
                <a:spcPts val="0"/>
              </a:spcAft>
              <a:buSzPts val="2100"/>
            </a:pPr>
            <a:r>
              <a:rPr lang="en-US" dirty="0">
                <a:latin typeface="Arial"/>
                <a:ea typeface="Arial"/>
                <a:cs typeface="Arial"/>
                <a:sym typeface="Arial"/>
              </a:rPr>
              <a:t>.</a:t>
            </a:r>
          </a:p>
          <a:p>
            <a:endParaRPr lang="en-US" dirty="0"/>
          </a:p>
        </p:txBody>
      </p:sp>
    </p:spTree>
    <p:extLst>
      <p:ext uri="{BB962C8B-B14F-4D97-AF65-F5344CB8AC3E}">
        <p14:creationId xmlns:p14="http://schemas.microsoft.com/office/powerpoint/2010/main" val="44553678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210</TotalTime>
  <Words>816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Times New Roman</vt:lpstr>
      <vt:lpstr>1_RetrospectVTI</vt:lpstr>
      <vt:lpstr>Customer Personality Analysis</vt:lpstr>
      <vt:lpstr>PowerPoint Presentation</vt:lpstr>
      <vt:lpstr>Architecture</vt:lpstr>
      <vt:lpstr>Data Insertion in Database.</vt:lpstr>
      <vt:lpstr>Model Training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HP</cp:lastModifiedBy>
  <cp:revision>8</cp:revision>
  <dcterms:created xsi:type="dcterms:W3CDTF">2022-08-04T10:40:39Z</dcterms:created>
  <dcterms:modified xsi:type="dcterms:W3CDTF">2024-02-08T03:42:36Z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