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01" r:id="rId7"/>
    <p:sldId id="302" r:id="rId8"/>
    <p:sldId id="304" r:id="rId9"/>
    <p:sldId id="305" r:id="rId10"/>
    <p:sldId id="307" r:id="rId11"/>
    <p:sldId id="308" r:id="rId12"/>
    <p:sldId id="3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FAC478-8C3E-4FE5-9EE3-D570F9B7660E}">
          <p14:sldIdLst>
            <p14:sldId id="298"/>
            <p14:sldId id="303"/>
            <p14:sldId id="301"/>
            <p14:sldId id="302"/>
            <p14:sldId id="304"/>
            <p14:sldId id="305"/>
            <p14:sldId id="307"/>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19" autoAdjust="0"/>
  </p:normalViewPr>
  <p:slideViewPr>
    <p:cSldViewPr snapToGrid="0">
      <p:cViewPr varScale="1">
        <p:scale>
          <a:sx n="78" d="100"/>
          <a:sy n="78" d="100"/>
        </p:scale>
        <p:origin x="64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4E611E-71C2-417E-87EE-E417C0DB0558}"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89498499-B845-4AC2-A45D-43DE47DA4791}">
      <dgm:prSet phldrT="[Text]"/>
      <dgm:spPr/>
      <dgm:t>
        <a:bodyPr/>
        <a:lstStyle/>
        <a:p>
          <a:r>
            <a:rPr lang="en-US" dirty="0"/>
            <a:t>Design Model</a:t>
          </a:r>
        </a:p>
      </dgm:t>
    </dgm:pt>
    <dgm:pt modelId="{9B6F4253-F0E7-412A-A85E-D8D1ABAF15A3}" type="parTrans" cxnId="{13F8895E-1CED-4287-88E5-CBB8FA73EE53}">
      <dgm:prSet/>
      <dgm:spPr/>
      <dgm:t>
        <a:bodyPr/>
        <a:lstStyle/>
        <a:p>
          <a:endParaRPr lang="en-US"/>
        </a:p>
      </dgm:t>
    </dgm:pt>
    <dgm:pt modelId="{AF949BAC-DAF9-49E3-A897-CE547C9601F8}" type="sibTrans" cxnId="{13F8895E-1CED-4287-88E5-CBB8FA73EE53}">
      <dgm:prSet/>
      <dgm:spPr/>
      <dgm:t>
        <a:bodyPr/>
        <a:lstStyle/>
        <a:p>
          <a:endParaRPr lang="en-US"/>
        </a:p>
      </dgm:t>
    </dgm:pt>
    <dgm:pt modelId="{CD540CCF-CE94-4407-9932-7CBF63ECE647}">
      <dgm:prSet phldrT="[Text]"/>
      <dgm:spPr/>
      <dgm:t>
        <a:bodyPr/>
        <a:lstStyle/>
        <a:p>
          <a:r>
            <a:rPr lang="en-IN"/>
            <a:t>Architecture Model</a:t>
          </a:r>
          <a:endParaRPr lang="en-US"/>
        </a:p>
      </dgm:t>
    </dgm:pt>
    <dgm:pt modelId="{9C39E7CA-E33F-48E3-807D-25BFB68ECADB}" type="parTrans" cxnId="{CE466B8D-43DD-4E9A-8DFD-08346BA24B2A}">
      <dgm:prSet/>
      <dgm:spPr/>
      <dgm:t>
        <a:bodyPr/>
        <a:lstStyle/>
        <a:p>
          <a:endParaRPr lang="en-US"/>
        </a:p>
      </dgm:t>
    </dgm:pt>
    <dgm:pt modelId="{537E6BA5-EB98-4495-93A4-76B59A65DFCB}" type="sibTrans" cxnId="{CE466B8D-43DD-4E9A-8DFD-08346BA24B2A}">
      <dgm:prSet/>
      <dgm:spPr/>
      <dgm:t>
        <a:bodyPr/>
        <a:lstStyle/>
        <a:p>
          <a:endParaRPr lang="en-US"/>
        </a:p>
      </dgm:t>
    </dgm:pt>
    <dgm:pt modelId="{8562C8B8-CD04-4AFF-A5B2-3EB1D3C1951E}">
      <dgm:prSet phldrT="[Text]"/>
      <dgm:spPr/>
      <dgm:t>
        <a:bodyPr/>
        <a:lstStyle/>
        <a:p>
          <a:r>
            <a:rPr lang="en-US"/>
            <a:t>Data Preparation </a:t>
          </a:r>
        </a:p>
      </dgm:t>
    </dgm:pt>
    <dgm:pt modelId="{CA8B2205-EC3A-4CDE-98C0-30AB0984C862}" type="parTrans" cxnId="{4D794E6C-CD9F-465E-8E09-E4D8B37D6FDD}">
      <dgm:prSet/>
      <dgm:spPr/>
      <dgm:t>
        <a:bodyPr/>
        <a:lstStyle/>
        <a:p>
          <a:endParaRPr lang="en-US"/>
        </a:p>
      </dgm:t>
    </dgm:pt>
    <dgm:pt modelId="{D25109BB-C51E-409B-B555-F8E590E1A173}" type="sibTrans" cxnId="{4D794E6C-CD9F-465E-8E09-E4D8B37D6FDD}">
      <dgm:prSet/>
      <dgm:spPr/>
      <dgm:t>
        <a:bodyPr/>
        <a:lstStyle/>
        <a:p>
          <a:endParaRPr lang="en-US"/>
        </a:p>
      </dgm:t>
    </dgm:pt>
    <dgm:pt modelId="{C014A57D-C6E8-4AAB-A060-D5F6BCA37637}">
      <dgm:prSet phldrT="[Text]"/>
      <dgm:spPr/>
      <dgm:t>
        <a:bodyPr/>
        <a:lstStyle/>
        <a:p>
          <a:r>
            <a:rPr lang="en-US"/>
            <a:t>Model </a:t>
          </a:r>
          <a:r>
            <a:rPr lang="en-IN"/>
            <a:t>Development </a:t>
          </a:r>
          <a:endParaRPr lang="en-US"/>
        </a:p>
      </dgm:t>
    </dgm:pt>
    <dgm:pt modelId="{A328A720-D00E-4D2E-9468-B47251E230F7}" type="parTrans" cxnId="{CD7952E1-51EA-456B-929E-A2931EB75E3B}">
      <dgm:prSet/>
      <dgm:spPr/>
      <dgm:t>
        <a:bodyPr/>
        <a:lstStyle/>
        <a:p>
          <a:endParaRPr lang="en-US"/>
        </a:p>
      </dgm:t>
    </dgm:pt>
    <dgm:pt modelId="{A619BE21-A747-4D07-B7DA-1D0B35A5D68E}" type="sibTrans" cxnId="{CD7952E1-51EA-456B-929E-A2931EB75E3B}">
      <dgm:prSet/>
      <dgm:spPr/>
      <dgm:t>
        <a:bodyPr/>
        <a:lstStyle/>
        <a:p>
          <a:endParaRPr lang="en-US"/>
        </a:p>
      </dgm:t>
    </dgm:pt>
    <dgm:pt modelId="{B8BC9F60-93FD-485B-A81C-7DCD50DC3881}">
      <dgm:prSet phldrT="[Text]"/>
      <dgm:spPr/>
      <dgm:t>
        <a:bodyPr/>
        <a:lstStyle/>
        <a:p>
          <a:r>
            <a:rPr lang="en-US"/>
            <a:t>analyze model</a:t>
          </a:r>
        </a:p>
      </dgm:t>
    </dgm:pt>
    <dgm:pt modelId="{A9B4C663-805F-45F1-808D-4CA6F4A642BE}" type="parTrans" cxnId="{7D4B440A-2ADC-43CB-B508-1BE7D2C45BFF}">
      <dgm:prSet/>
      <dgm:spPr/>
      <dgm:t>
        <a:bodyPr/>
        <a:lstStyle/>
        <a:p>
          <a:endParaRPr lang="en-US"/>
        </a:p>
      </dgm:t>
    </dgm:pt>
    <dgm:pt modelId="{33CED1FC-237A-4ADD-9110-44F53CA8DD74}" type="sibTrans" cxnId="{7D4B440A-2ADC-43CB-B508-1BE7D2C45BFF}">
      <dgm:prSet/>
      <dgm:spPr/>
      <dgm:t>
        <a:bodyPr/>
        <a:lstStyle/>
        <a:p>
          <a:endParaRPr lang="en-US"/>
        </a:p>
      </dgm:t>
    </dgm:pt>
    <dgm:pt modelId="{1757B1B9-C856-406F-8738-AF3FCCED7E84}">
      <dgm:prSet phldrT="[Text]"/>
      <dgm:spPr/>
      <dgm:t>
        <a:bodyPr/>
        <a:lstStyle/>
        <a:p>
          <a:r>
            <a:rPr lang="en-US"/>
            <a:t>User </a:t>
          </a:r>
          <a:r>
            <a:rPr lang="en-IN"/>
            <a:t>interface Design</a:t>
          </a:r>
          <a:endParaRPr lang="en-US"/>
        </a:p>
      </dgm:t>
    </dgm:pt>
    <dgm:pt modelId="{9CA5B989-D8DD-4D2C-B7C5-D5317127031D}" type="parTrans" cxnId="{C8B7C9AE-5E8A-4CB1-82D6-FDD3658D93A3}">
      <dgm:prSet/>
      <dgm:spPr/>
      <dgm:t>
        <a:bodyPr/>
        <a:lstStyle/>
        <a:p>
          <a:endParaRPr lang="en-US"/>
        </a:p>
      </dgm:t>
    </dgm:pt>
    <dgm:pt modelId="{E1F0745C-80E5-4E26-8653-3FD508814A25}" type="sibTrans" cxnId="{C8B7C9AE-5E8A-4CB1-82D6-FDD3658D93A3}">
      <dgm:prSet/>
      <dgm:spPr/>
      <dgm:t>
        <a:bodyPr/>
        <a:lstStyle/>
        <a:p>
          <a:endParaRPr lang="en-US"/>
        </a:p>
      </dgm:t>
    </dgm:pt>
    <dgm:pt modelId="{B061CC9E-CF2F-431A-857C-FB77105DD357}">
      <dgm:prSet phldrT="[Text]"/>
      <dgm:spPr/>
      <dgm:t>
        <a:bodyPr/>
        <a:lstStyle/>
        <a:p>
          <a:r>
            <a:rPr lang="en-US"/>
            <a:t>Continuous </a:t>
          </a:r>
          <a:r>
            <a:rPr lang="en-IN"/>
            <a:t>improvements</a:t>
          </a:r>
          <a:endParaRPr lang="en-US"/>
        </a:p>
      </dgm:t>
    </dgm:pt>
    <dgm:pt modelId="{E1488EB1-E596-47E8-B6B2-E2647BA652D8}" type="parTrans" cxnId="{C88E7E14-9248-4863-BC9F-01C79587FEFE}">
      <dgm:prSet/>
      <dgm:spPr/>
      <dgm:t>
        <a:bodyPr/>
        <a:lstStyle/>
        <a:p>
          <a:endParaRPr lang="en-US"/>
        </a:p>
      </dgm:t>
    </dgm:pt>
    <dgm:pt modelId="{BB7566AC-3A83-447F-BA2A-382B27004D25}" type="sibTrans" cxnId="{C88E7E14-9248-4863-BC9F-01C79587FEFE}">
      <dgm:prSet/>
      <dgm:spPr/>
      <dgm:t>
        <a:bodyPr/>
        <a:lstStyle/>
        <a:p>
          <a:endParaRPr lang="en-US"/>
        </a:p>
      </dgm:t>
    </dgm:pt>
    <dgm:pt modelId="{FE49B251-209A-4720-B85D-6EBA9846FE6A}">
      <dgm:prSet phldrT="[Text]"/>
      <dgm:spPr/>
      <dgm:t>
        <a:bodyPr/>
        <a:lstStyle/>
        <a:p>
          <a:r>
            <a:rPr lang="en-US"/>
            <a:t>model </a:t>
          </a:r>
          <a:r>
            <a:rPr lang="en-IN"/>
            <a:t>Deployment </a:t>
          </a:r>
          <a:endParaRPr lang="en-US"/>
        </a:p>
      </dgm:t>
    </dgm:pt>
    <dgm:pt modelId="{C3D8926F-8E64-4F4B-B76F-7ED85EC86774}" type="parTrans" cxnId="{410C907B-BC41-432B-ADB0-FECAD8536CA7}">
      <dgm:prSet/>
      <dgm:spPr/>
      <dgm:t>
        <a:bodyPr/>
        <a:lstStyle/>
        <a:p>
          <a:endParaRPr lang="en-US"/>
        </a:p>
      </dgm:t>
    </dgm:pt>
    <dgm:pt modelId="{9F5E7D7E-334E-44F1-8C4E-17F3E51F07CC}" type="sibTrans" cxnId="{410C907B-BC41-432B-ADB0-FECAD8536CA7}">
      <dgm:prSet/>
      <dgm:spPr/>
      <dgm:t>
        <a:bodyPr/>
        <a:lstStyle/>
        <a:p>
          <a:endParaRPr lang="en-US"/>
        </a:p>
      </dgm:t>
    </dgm:pt>
    <dgm:pt modelId="{D1CEB3C0-C4C4-4655-A6AC-F35978D1AE9A}" type="pres">
      <dgm:prSet presAssocID="{284E611E-71C2-417E-87EE-E417C0DB0558}" presName="Name0" presStyleCnt="0">
        <dgm:presLayoutVars>
          <dgm:dir/>
          <dgm:resizeHandles val="exact"/>
        </dgm:presLayoutVars>
      </dgm:prSet>
      <dgm:spPr/>
    </dgm:pt>
    <dgm:pt modelId="{36C734BA-3EF8-4221-B8CB-FD7E3B07172F}" type="pres">
      <dgm:prSet presAssocID="{89498499-B845-4AC2-A45D-43DE47DA4791}" presName="node" presStyleLbl="node1" presStyleIdx="0" presStyleCnt="8">
        <dgm:presLayoutVars>
          <dgm:bulletEnabled val="1"/>
        </dgm:presLayoutVars>
      </dgm:prSet>
      <dgm:spPr/>
    </dgm:pt>
    <dgm:pt modelId="{3EF3EE39-1F50-42DE-B74B-8EB0BC193978}" type="pres">
      <dgm:prSet presAssocID="{AF949BAC-DAF9-49E3-A897-CE547C9601F8}" presName="sibTrans" presStyleLbl="sibTrans1D1" presStyleIdx="0" presStyleCnt="7"/>
      <dgm:spPr/>
    </dgm:pt>
    <dgm:pt modelId="{BB6F4FF4-1CF6-4A47-A727-46D1884E3F36}" type="pres">
      <dgm:prSet presAssocID="{AF949BAC-DAF9-49E3-A897-CE547C9601F8}" presName="connectorText" presStyleLbl="sibTrans1D1" presStyleIdx="0" presStyleCnt="7"/>
      <dgm:spPr/>
    </dgm:pt>
    <dgm:pt modelId="{34CF4EAA-9891-4CC1-8003-BD625F8C302A}" type="pres">
      <dgm:prSet presAssocID="{CD540CCF-CE94-4407-9932-7CBF63ECE647}" presName="node" presStyleLbl="node1" presStyleIdx="1" presStyleCnt="8">
        <dgm:presLayoutVars>
          <dgm:bulletEnabled val="1"/>
        </dgm:presLayoutVars>
      </dgm:prSet>
      <dgm:spPr/>
    </dgm:pt>
    <dgm:pt modelId="{8F162F8C-B687-4900-8F0F-6AD73E26382B}" type="pres">
      <dgm:prSet presAssocID="{537E6BA5-EB98-4495-93A4-76B59A65DFCB}" presName="sibTrans" presStyleLbl="sibTrans1D1" presStyleIdx="1" presStyleCnt="7"/>
      <dgm:spPr/>
    </dgm:pt>
    <dgm:pt modelId="{619D80B8-C104-46FB-A730-8C90AE4BD5AC}" type="pres">
      <dgm:prSet presAssocID="{537E6BA5-EB98-4495-93A4-76B59A65DFCB}" presName="connectorText" presStyleLbl="sibTrans1D1" presStyleIdx="1" presStyleCnt="7"/>
      <dgm:spPr/>
    </dgm:pt>
    <dgm:pt modelId="{27AACB5C-6A25-43CF-933A-7BB5471B2689}" type="pres">
      <dgm:prSet presAssocID="{8562C8B8-CD04-4AFF-A5B2-3EB1D3C1951E}" presName="node" presStyleLbl="node1" presStyleIdx="2" presStyleCnt="8">
        <dgm:presLayoutVars>
          <dgm:bulletEnabled val="1"/>
        </dgm:presLayoutVars>
      </dgm:prSet>
      <dgm:spPr/>
    </dgm:pt>
    <dgm:pt modelId="{C6E4490F-2388-403B-8F04-273AC8E7EB61}" type="pres">
      <dgm:prSet presAssocID="{D25109BB-C51E-409B-B555-F8E590E1A173}" presName="sibTrans" presStyleLbl="sibTrans1D1" presStyleIdx="2" presStyleCnt="7"/>
      <dgm:spPr/>
    </dgm:pt>
    <dgm:pt modelId="{B21C3277-A0BD-4025-ACF0-F7F9DDE6E56C}" type="pres">
      <dgm:prSet presAssocID="{D25109BB-C51E-409B-B555-F8E590E1A173}" presName="connectorText" presStyleLbl="sibTrans1D1" presStyleIdx="2" presStyleCnt="7"/>
      <dgm:spPr/>
    </dgm:pt>
    <dgm:pt modelId="{F33E99E5-64BF-4C39-974D-26B4F3511471}" type="pres">
      <dgm:prSet presAssocID="{C014A57D-C6E8-4AAB-A060-D5F6BCA37637}" presName="node" presStyleLbl="node1" presStyleIdx="3" presStyleCnt="8">
        <dgm:presLayoutVars>
          <dgm:bulletEnabled val="1"/>
        </dgm:presLayoutVars>
      </dgm:prSet>
      <dgm:spPr/>
    </dgm:pt>
    <dgm:pt modelId="{A372726A-DE74-4D56-A23F-6E254CF92D01}" type="pres">
      <dgm:prSet presAssocID="{A619BE21-A747-4D07-B7DA-1D0B35A5D68E}" presName="sibTrans" presStyleLbl="sibTrans1D1" presStyleIdx="3" presStyleCnt="7"/>
      <dgm:spPr/>
    </dgm:pt>
    <dgm:pt modelId="{19152429-44A4-4483-A7FC-73DB2DCFDBC4}" type="pres">
      <dgm:prSet presAssocID="{A619BE21-A747-4D07-B7DA-1D0B35A5D68E}" presName="connectorText" presStyleLbl="sibTrans1D1" presStyleIdx="3" presStyleCnt="7"/>
      <dgm:spPr/>
    </dgm:pt>
    <dgm:pt modelId="{5AB89973-0590-4526-9968-531CA9E7856F}" type="pres">
      <dgm:prSet presAssocID="{B8BC9F60-93FD-485B-A81C-7DCD50DC3881}" presName="node" presStyleLbl="node1" presStyleIdx="4" presStyleCnt="8">
        <dgm:presLayoutVars>
          <dgm:bulletEnabled val="1"/>
        </dgm:presLayoutVars>
      </dgm:prSet>
      <dgm:spPr/>
    </dgm:pt>
    <dgm:pt modelId="{2E686102-57EB-452A-B4D5-481B1047A190}" type="pres">
      <dgm:prSet presAssocID="{33CED1FC-237A-4ADD-9110-44F53CA8DD74}" presName="sibTrans" presStyleLbl="sibTrans1D1" presStyleIdx="4" presStyleCnt="7"/>
      <dgm:spPr/>
    </dgm:pt>
    <dgm:pt modelId="{CFB3AC06-2BA8-4C61-9BC1-83B863B91F24}" type="pres">
      <dgm:prSet presAssocID="{33CED1FC-237A-4ADD-9110-44F53CA8DD74}" presName="connectorText" presStyleLbl="sibTrans1D1" presStyleIdx="4" presStyleCnt="7"/>
      <dgm:spPr/>
    </dgm:pt>
    <dgm:pt modelId="{E45F69F6-5E9F-4A80-BE64-EC859B576C00}" type="pres">
      <dgm:prSet presAssocID="{1757B1B9-C856-406F-8738-AF3FCCED7E84}" presName="node" presStyleLbl="node1" presStyleIdx="5" presStyleCnt="8">
        <dgm:presLayoutVars>
          <dgm:bulletEnabled val="1"/>
        </dgm:presLayoutVars>
      </dgm:prSet>
      <dgm:spPr/>
    </dgm:pt>
    <dgm:pt modelId="{81410918-6188-4FFB-8FDE-0DC79E807AC2}" type="pres">
      <dgm:prSet presAssocID="{E1F0745C-80E5-4E26-8653-3FD508814A25}" presName="sibTrans" presStyleLbl="sibTrans1D1" presStyleIdx="5" presStyleCnt="7"/>
      <dgm:spPr/>
    </dgm:pt>
    <dgm:pt modelId="{AA6C7A9D-4322-457D-91EA-00318AC23C95}" type="pres">
      <dgm:prSet presAssocID="{E1F0745C-80E5-4E26-8653-3FD508814A25}" presName="connectorText" presStyleLbl="sibTrans1D1" presStyleIdx="5" presStyleCnt="7"/>
      <dgm:spPr/>
    </dgm:pt>
    <dgm:pt modelId="{1EF37E41-A61C-4DCE-87C8-7EC7A0077DF0}" type="pres">
      <dgm:prSet presAssocID="{B061CC9E-CF2F-431A-857C-FB77105DD357}" presName="node" presStyleLbl="node1" presStyleIdx="6" presStyleCnt="8">
        <dgm:presLayoutVars>
          <dgm:bulletEnabled val="1"/>
        </dgm:presLayoutVars>
      </dgm:prSet>
      <dgm:spPr/>
    </dgm:pt>
    <dgm:pt modelId="{B3CFBDB6-05CE-42A6-B07E-DDA12B6DB049}" type="pres">
      <dgm:prSet presAssocID="{BB7566AC-3A83-447F-BA2A-382B27004D25}" presName="sibTrans" presStyleLbl="sibTrans1D1" presStyleIdx="6" presStyleCnt="7"/>
      <dgm:spPr/>
    </dgm:pt>
    <dgm:pt modelId="{28930DE3-83A9-4CF2-A91B-CA6431A493D7}" type="pres">
      <dgm:prSet presAssocID="{BB7566AC-3A83-447F-BA2A-382B27004D25}" presName="connectorText" presStyleLbl="sibTrans1D1" presStyleIdx="6" presStyleCnt="7"/>
      <dgm:spPr/>
    </dgm:pt>
    <dgm:pt modelId="{6B81C92E-63EF-4C48-8098-F1F3318006B1}" type="pres">
      <dgm:prSet presAssocID="{FE49B251-209A-4720-B85D-6EBA9846FE6A}" presName="node" presStyleLbl="node1" presStyleIdx="7" presStyleCnt="8">
        <dgm:presLayoutVars>
          <dgm:bulletEnabled val="1"/>
        </dgm:presLayoutVars>
      </dgm:prSet>
      <dgm:spPr/>
    </dgm:pt>
  </dgm:ptLst>
  <dgm:cxnLst>
    <dgm:cxn modelId="{7D4B440A-2ADC-43CB-B508-1BE7D2C45BFF}" srcId="{284E611E-71C2-417E-87EE-E417C0DB0558}" destId="{B8BC9F60-93FD-485B-A81C-7DCD50DC3881}" srcOrd="4" destOrd="0" parTransId="{A9B4C663-805F-45F1-808D-4CA6F4A642BE}" sibTransId="{33CED1FC-237A-4ADD-9110-44F53CA8DD74}"/>
    <dgm:cxn modelId="{3F94600C-50F4-453D-86C8-9989E1A21DBC}" type="presOf" srcId="{B8BC9F60-93FD-485B-A81C-7DCD50DC3881}" destId="{5AB89973-0590-4526-9968-531CA9E7856F}" srcOrd="0" destOrd="0" presId="urn:microsoft.com/office/officeart/2005/8/layout/bProcess3"/>
    <dgm:cxn modelId="{3C0AAA0E-B08A-466B-8BA6-58DA83126567}" type="presOf" srcId="{8562C8B8-CD04-4AFF-A5B2-3EB1D3C1951E}" destId="{27AACB5C-6A25-43CF-933A-7BB5471B2689}" srcOrd="0" destOrd="0" presId="urn:microsoft.com/office/officeart/2005/8/layout/bProcess3"/>
    <dgm:cxn modelId="{76F5B20E-58CF-44F5-B456-9A120DA9F169}" type="presOf" srcId="{CD540CCF-CE94-4407-9932-7CBF63ECE647}" destId="{34CF4EAA-9891-4CC1-8003-BD625F8C302A}" srcOrd="0" destOrd="0" presId="urn:microsoft.com/office/officeart/2005/8/layout/bProcess3"/>
    <dgm:cxn modelId="{C88E7E14-9248-4863-BC9F-01C79587FEFE}" srcId="{284E611E-71C2-417E-87EE-E417C0DB0558}" destId="{B061CC9E-CF2F-431A-857C-FB77105DD357}" srcOrd="6" destOrd="0" parTransId="{E1488EB1-E596-47E8-B6B2-E2647BA652D8}" sibTransId="{BB7566AC-3A83-447F-BA2A-382B27004D25}"/>
    <dgm:cxn modelId="{F4206E20-4F61-4FC3-9BBC-9F3F77989BA3}" type="presOf" srcId="{BB7566AC-3A83-447F-BA2A-382B27004D25}" destId="{28930DE3-83A9-4CF2-A91B-CA6431A493D7}" srcOrd="1" destOrd="0" presId="urn:microsoft.com/office/officeart/2005/8/layout/bProcess3"/>
    <dgm:cxn modelId="{0F5A6626-FCE1-4833-80A8-3447339ABA5C}" type="presOf" srcId="{E1F0745C-80E5-4E26-8653-3FD508814A25}" destId="{AA6C7A9D-4322-457D-91EA-00318AC23C95}" srcOrd="1" destOrd="0" presId="urn:microsoft.com/office/officeart/2005/8/layout/bProcess3"/>
    <dgm:cxn modelId="{0C06005D-7193-44BE-AA27-5BC853CAB7B8}" type="presOf" srcId="{284E611E-71C2-417E-87EE-E417C0DB0558}" destId="{D1CEB3C0-C4C4-4655-A6AC-F35978D1AE9A}" srcOrd="0" destOrd="0" presId="urn:microsoft.com/office/officeart/2005/8/layout/bProcess3"/>
    <dgm:cxn modelId="{13F8895E-1CED-4287-88E5-CBB8FA73EE53}" srcId="{284E611E-71C2-417E-87EE-E417C0DB0558}" destId="{89498499-B845-4AC2-A45D-43DE47DA4791}" srcOrd="0" destOrd="0" parTransId="{9B6F4253-F0E7-412A-A85E-D8D1ABAF15A3}" sibTransId="{AF949BAC-DAF9-49E3-A897-CE547C9601F8}"/>
    <dgm:cxn modelId="{E510C462-BCB5-47DC-9238-90FFE5CA8EBC}" type="presOf" srcId="{BB7566AC-3A83-447F-BA2A-382B27004D25}" destId="{B3CFBDB6-05CE-42A6-B07E-DDA12B6DB049}" srcOrd="0" destOrd="0" presId="urn:microsoft.com/office/officeart/2005/8/layout/bProcess3"/>
    <dgm:cxn modelId="{648EAB43-0605-4C5F-8336-C92915568768}" type="presOf" srcId="{AF949BAC-DAF9-49E3-A897-CE547C9601F8}" destId="{3EF3EE39-1F50-42DE-B74B-8EB0BC193978}" srcOrd="0" destOrd="0" presId="urn:microsoft.com/office/officeart/2005/8/layout/bProcess3"/>
    <dgm:cxn modelId="{4D794E6C-CD9F-465E-8E09-E4D8B37D6FDD}" srcId="{284E611E-71C2-417E-87EE-E417C0DB0558}" destId="{8562C8B8-CD04-4AFF-A5B2-3EB1D3C1951E}" srcOrd="2" destOrd="0" parTransId="{CA8B2205-EC3A-4CDE-98C0-30AB0984C862}" sibTransId="{D25109BB-C51E-409B-B555-F8E590E1A173}"/>
    <dgm:cxn modelId="{2F8EA250-44C8-4B21-9D90-4EBFE4284606}" type="presOf" srcId="{1757B1B9-C856-406F-8738-AF3FCCED7E84}" destId="{E45F69F6-5E9F-4A80-BE64-EC859B576C00}" srcOrd="0" destOrd="0" presId="urn:microsoft.com/office/officeart/2005/8/layout/bProcess3"/>
    <dgm:cxn modelId="{0EB4EE77-A849-48DC-842A-604099F451EE}" type="presOf" srcId="{C014A57D-C6E8-4AAB-A060-D5F6BCA37637}" destId="{F33E99E5-64BF-4C39-974D-26B4F3511471}" srcOrd="0" destOrd="0" presId="urn:microsoft.com/office/officeart/2005/8/layout/bProcess3"/>
    <dgm:cxn modelId="{410C907B-BC41-432B-ADB0-FECAD8536CA7}" srcId="{284E611E-71C2-417E-87EE-E417C0DB0558}" destId="{FE49B251-209A-4720-B85D-6EBA9846FE6A}" srcOrd="7" destOrd="0" parTransId="{C3D8926F-8E64-4F4B-B76F-7ED85EC86774}" sibTransId="{9F5E7D7E-334E-44F1-8C4E-17F3E51F07CC}"/>
    <dgm:cxn modelId="{FDC98285-DEA8-4315-8FFB-25A667BE1DD9}" type="presOf" srcId="{AF949BAC-DAF9-49E3-A897-CE547C9601F8}" destId="{BB6F4FF4-1CF6-4A47-A727-46D1884E3F36}" srcOrd="1" destOrd="0" presId="urn:microsoft.com/office/officeart/2005/8/layout/bProcess3"/>
    <dgm:cxn modelId="{6920488C-D6A7-4B4D-87DB-02886D0595D3}" type="presOf" srcId="{33CED1FC-237A-4ADD-9110-44F53CA8DD74}" destId="{CFB3AC06-2BA8-4C61-9BC1-83B863B91F24}" srcOrd="1" destOrd="0" presId="urn:microsoft.com/office/officeart/2005/8/layout/bProcess3"/>
    <dgm:cxn modelId="{CE466B8D-43DD-4E9A-8DFD-08346BA24B2A}" srcId="{284E611E-71C2-417E-87EE-E417C0DB0558}" destId="{CD540CCF-CE94-4407-9932-7CBF63ECE647}" srcOrd="1" destOrd="0" parTransId="{9C39E7CA-E33F-48E3-807D-25BFB68ECADB}" sibTransId="{537E6BA5-EB98-4495-93A4-76B59A65DFCB}"/>
    <dgm:cxn modelId="{EA827891-3A22-409A-B46E-8B17C271AF14}" type="presOf" srcId="{33CED1FC-237A-4ADD-9110-44F53CA8DD74}" destId="{2E686102-57EB-452A-B4D5-481B1047A190}" srcOrd="0" destOrd="0" presId="urn:microsoft.com/office/officeart/2005/8/layout/bProcess3"/>
    <dgm:cxn modelId="{F76A4992-9B03-4313-813E-9DDA823EB24A}" type="presOf" srcId="{B061CC9E-CF2F-431A-857C-FB77105DD357}" destId="{1EF37E41-A61C-4DCE-87C8-7EC7A0077DF0}" srcOrd="0" destOrd="0" presId="urn:microsoft.com/office/officeart/2005/8/layout/bProcess3"/>
    <dgm:cxn modelId="{4D29929F-70C0-4069-81E5-B65F95BBF699}" type="presOf" srcId="{FE49B251-209A-4720-B85D-6EBA9846FE6A}" destId="{6B81C92E-63EF-4C48-8098-F1F3318006B1}" srcOrd="0" destOrd="0" presId="urn:microsoft.com/office/officeart/2005/8/layout/bProcess3"/>
    <dgm:cxn modelId="{C8B7C9AE-5E8A-4CB1-82D6-FDD3658D93A3}" srcId="{284E611E-71C2-417E-87EE-E417C0DB0558}" destId="{1757B1B9-C856-406F-8738-AF3FCCED7E84}" srcOrd="5" destOrd="0" parTransId="{9CA5B989-D8DD-4D2C-B7C5-D5317127031D}" sibTransId="{E1F0745C-80E5-4E26-8653-3FD508814A25}"/>
    <dgm:cxn modelId="{314845B3-5A96-4D10-89AD-A1257C3E9259}" type="presOf" srcId="{D25109BB-C51E-409B-B555-F8E590E1A173}" destId="{B21C3277-A0BD-4025-ACF0-F7F9DDE6E56C}" srcOrd="1" destOrd="0" presId="urn:microsoft.com/office/officeart/2005/8/layout/bProcess3"/>
    <dgm:cxn modelId="{2876E9BE-2B06-4148-B6AE-5CE56EB8DB40}" type="presOf" srcId="{537E6BA5-EB98-4495-93A4-76B59A65DFCB}" destId="{8F162F8C-B687-4900-8F0F-6AD73E26382B}" srcOrd="0" destOrd="0" presId="urn:microsoft.com/office/officeart/2005/8/layout/bProcess3"/>
    <dgm:cxn modelId="{B11C66C0-0AD2-4D53-9EF9-15A12D0556E8}" type="presOf" srcId="{537E6BA5-EB98-4495-93A4-76B59A65DFCB}" destId="{619D80B8-C104-46FB-A730-8C90AE4BD5AC}" srcOrd="1" destOrd="0" presId="urn:microsoft.com/office/officeart/2005/8/layout/bProcess3"/>
    <dgm:cxn modelId="{C49E23CC-1444-4DCB-9C51-3A80D4A3379E}" type="presOf" srcId="{E1F0745C-80E5-4E26-8653-3FD508814A25}" destId="{81410918-6188-4FFB-8FDE-0DC79E807AC2}" srcOrd="0" destOrd="0" presId="urn:microsoft.com/office/officeart/2005/8/layout/bProcess3"/>
    <dgm:cxn modelId="{645299D2-F672-471F-9206-276BDF8D2CED}" type="presOf" srcId="{A619BE21-A747-4D07-B7DA-1D0B35A5D68E}" destId="{19152429-44A4-4483-A7FC-73DB2DCFDBC4}" srcOrd="1" destOrd="0" presId="urn:microsoft.com/office/officeart/2005/8/layout/bProcess3"/>
    <dgm:cxn modelId="{CD7952E1-51EA-456B-929E-A2931EB75E3B}" srcId="{284E611E-71C2-417E-87EE-E417C0DB0558}" destId="{C014A57D-C6E8-4AAB-A060-D5F6BCA37637}" srcOrd="3" destOrd="0" parTransId="{A328A720-D00E-4D2E-9468-B47251E230F7}" sibTransId="{A619BE21-A747-4D07-B7DA-1D0B35A5D68E}"/>
    <dgm:cxn modelId="{1891E4F3-8904-4BD1-9459-BBE0CF703695}" type="presOf" srcId="{D25109BB-C51E-409B-B555-F8E590E1A173}" destId="{C6E4490F-2388-403B-8F04-273AC8E7EB61}" srcOrd="0" destOrd="0" presId="urn:microsoft.com/office/officeart/2005/8/layout/bProcess3"/>
    <dgm:cxn modelId="{9C9C06F8-97A6-4DFC-ACD7-F656DF41B085}" type="presOf" srcId="{A619BE21-A747-4D07-B7DA-1D0B35A5D68E}" destId="{A372726A-DE74-4D56-A23F-6E254CF92D01}" srcOrd="0" destOrd="0" presId="urn:microsoft.com/office/officeart/2005/8/layout/bProcess3"/>
    <dgm:cxn modelId="{61952FFF-0958-475B-ACAB-E9B1389519FB}" type="presOf" srcId="{89498499-B845-4AC2-A45D-43DE47DA4791}" destId="{36C734BA-3EF8-4221-B8CB-FD7E3B07172F}" srcOrd="0" destOrd="0" presId="urn:microsoft.com/office/officeart/2005/8/layout/bProcess3"/>
    <dgm:cxn modelId="{8BF48C40-C6BE-4790-8BB9-2429D7995848}" type="presParOf" srcId="{D1CEB3C0-C4C4-4655-A6AC-F35978D1AE9A}" destId="{36C734BA-3EF8-4221-B8CB-FD7E3B07172F}" srcOrd="0" destOrd="0" presId="urn:microsoft.com/office/officeart/2005/8/layout/bProcess3"/>
    <dgm:cxn modelId="{FF0EAD64-3848-42CD-9A4F-D19B17A3B915}" type="presParOf" srcId="{D1CEB3C0-C4C4-4655-A6AC-F35978D1AE9A}" destId="{3EF3EE39-1F50-42DE-B74B-8EB0BC193978}" srcOrd="1" destOrd="0" presId="urn:microsoft.com/office/officeart/2005/8/layout/bProcess3"/>
    <dgm:cxn modelId="{666B49D3-C3AB-4EFC-8C5D-413BD4D44959}" type="presParOf" srcId="{3EF3EE39-1F50-42DE-B74B-8EB0BC193978}" destId="{BB6F4FF4-1CF6-4A47-A727-46D1884E3F36}" srcOrd="0" destOrd="0" presId="urn:microsoft.com/office/officeart/2005/8/layout/bProcess3"/>
    <dgm:cxn modelId="{25BDAA30-171F-45D9-AEAB-3BF453D1812C}" type="presParOf" srcId="{D1CEB3C0-C4C4-4655-A6AC-F35978D1AE9A}" destId="{34CF4EAA-9891-4CC1-8003-BD625F8C302A}" srcOrd="2" destOrd="0" presId="urn:microsoft.com/office/officeart/2005/8/layout/bProcess3"/>
    <dgm:cxn modelId="{423D26D2-8BE1-41B0-8EFD-FCACD2DA6B00}" type="presParOf" srcId="{D1CEB3C0-C4C4-4655-A6AC-F35978D1AE9A}" destId="{8F162F8C-B687-4900-8F0F-6AD73E26382B}" srcOrd="3" destOrd="0" presId="urn:microsoft.com/office/officeart/2005/8/layout/bProcess3"/>
    <dgm:cxn modelId="{960A76ED-23DA-4F37-8632-E64D95DFBFD6}" type="presParOf" srcId="{8F162F8C-B687-4900-8F0F-6AD73E26382B}" destId="{619D80B8-C104-46FB-A730-8C90AE4BD5AC}" srcOrd="0" destOrd="0" presId="urn:microsoft.com/office/officeart/2005/8/layout/bProcess3"/>
    <dgm:cxn modelId="{CC47F840-AE02-48A5-8122-FEA47EFBE633}" type="presParOf" srcId="{D1CEB3C0-C4C4-4655-A6AC-F35978D1AE9A}" destId="{27AACB5C-6A25-43CF-933A-7BB5471B2689}" srcOrd="4" destOrd="0" presId="urn:microsoft.com/office/officeart/2005/8/layout/bProcess3"/>
    <dgm:cxn modelId="{F20C1F45-C859-4260-AB8E-4776BF0AED1D}" type="presParOf" srcId="{D1CEB3C0-C4C4-4655-A6AC-F35978D1AE9A}" destId="{C6E4490F-2388-403B-8F04-273AC8E7EB61}" srcOrd="5" destOrd="0" presId="urn:microsoft.com/office/officeart/2005/8/layout/bProcess3"/>
    <dgm:cxn modelId="{556518AF-C6AF-43BE-B626-B6902B634744}" type="presParOf" srcId="{C6E4490F-2388-403B-8F04-273AC8E7EB61}" destId="{B21C3277-A0BD-4025-ACF0-F7F9DDE6E56C}" srcOrd="0" destOrd="0" presId="urn:microsoft.com/office/officeart/2005/8/layout/bProcess3"/>
    <dgm:cxn modelId="{8AA5B394-BF63-42D7-B596-54E6EF1AFF07}" type="presParOf" srcId="{D1CEB3C0-C4C4-4655-A6AC-F35978D1AE9A}" destId="{F33E99E5-64BF-4C39-974D-26B4F3511471}" srcOrd="6" destOrd="0" presId="urn:microsoft.com/office/officeart/2005/8/layout/bProcess3"/>
    <dgm:cxn modelId="{748E87B4-3EFF-4869-AED0-14F47ED0CFED}" type="presParOf" srcId="{D1CEB3C0-C4C4-4655-A6AC-F35978D1AE9A}" destId="{A372726A-DE74-4D56-A23F-6E254CF92D01}" srcOrd="7" destOrd="0" presId="urn:microsoft.com/office/officeart/2005/8/layout/bProcess3"/>
    <dgm:cxn modelId="{229563D4-D6DB-4FC9-82C5-208D0406CB05}" type="presParOf" srcId="{A372726A-DE74-4D56-A23F-6E254CF92D01}" destId="{19152429-44A4-4483-A7FC-73DB2DCFDBC4}" srcOrd="0" destOrd="0" presId="urn:microsoft.com/office/officeart/2005/8/layout/bProcess3"/>
    <dgm:cxn modelId="{19D8F626-163D-45B3-9EDC-5D8361455697}" type="presParOf" srcId="{D1CEB3C0-C4C4-4655-A6AC-F35978D1AE9A}" destId="{5AB89973-0590-4526-9968-531CA9E7856F}" srcOrd="8" destOrd="0" presId="urn:microsoft.com/office/officeart/2005/8/layout/bProcess3"/>
    <dgm:cxn modelId="{9D04A904-26C8-4C24-A303-9989BA7BC755}" type="presParOf" srcId="{D1CEB3C0-C4C4-4655-A6AC-F35978D1AE9A}" destId="{2E686102-57EB-452A-B4D5-481B1047A190}" srcOrd="9" destOrd="0" presId="urn:microsoft.com/office/officeart/2005/8/layout/bProcess3"/>
    <dgm:cxn modelId="{32D59ABE-8C1F-41E1-B80A-1053D997F368}" type="presParOf" srcId="{2E686102-57EB-452A-B4D5-481B1047A190}" destId="{CFB3AC06-2BA8-4C61-9BC1-83B863B91F24}" srcOrd="0" destOrd="0" presId="urn:microsoft.com/office/officeart/2005/8/layout/bProcess3"/>
    <dgm:cxn modelId="{CDD8016C-CFBC-4A9C-945E-D07E757A7E3C}" type="presParOf" srcId="{D1CEB3C0-C4C4-4655-A6AC-F35978D1AE9A}" destId="{E45F69F6-5E9F-4A80-BE64-EC859B576C00}" srcOrd="10" destOrd="0" presId="urn:microsoft.com/office/officeart/2005/8/layout/bProcess3"/>
    <dgm:cxn modelId="{43F72DDA-2DB3-43F0-892C-090D0063E7E0}" type="presParOf" srcId="{D1CEB3C0-C4C4-4655-A6AC-F35978D1AE9A}" destId="{81410918-6188-4FFB-8FDE-0DC79E807AC2}" srcOrd="11" destOrd="0" presId="urn:microsoft.com/office/officeart/2005/8/layout/bProcess3"/>
    <dgm:cxn modelId="{71EE2350-74EE-4434-BAFC-7AFD69E6B435}" type="presParOf" srcId="{81410918-6188-4FFB-8FDE-0DC79E807AC2}" destId="{AA6C7A9D-4322-457D-91EA-00318AC23C95}" srcOrd="0" destOrd="0" presId="urn:microsoft.com/office/officeart/2005/8/layout/bProcess3"/>
    <dgm:cxn modelId="{4D97918D-DD45-4CB8-8FBB-D50D885F4DFA}" type="presParOf" srcId="{D1CEB3C0-C4C4-4655-A6AC-F35978D1AE9A}" destId="{1EF37E41-A61C-4DCE-87C8-7EC7A0077DF0}" srcOrd="12" destOrd="0" presId="urn:microsoft.com/office/officeart/2005/8/layout/bProcess3"/>
    <dgm:cxn modelId="{1A74D00A-C5EA-45CF-B6AD-F04C126873C1}" type="presParOf" srcId="{D1CEB3C0-C4C4-4655-A6AC-F35978D1AE9A}" destId="{B3CFBDB6-05CE-42A6-B07E-DDA12B6DB049}" srcOrd="13" destOrd="0" presId="urn:microsoft.com/office/officeart/2005/8/layout/bProcess3"/>
    <dgm:cxn modelId="{977AC495-50A2-4201-926E-CAE1D5CA8893}" type="presParOf" srcId="{B3CFBDB6-05CE-42A6-B07E-DDA12B6DB049}" destId="{28930DE3-83A9-4CF2-A91B-CA6431A493D7}" srcOrd="0" destOrd="0" presId="urn:microsoft.com/office/officeart/2005/8/layout/bProcess3"/>
    <dgm:cxn modelId="{82BF3388-7675-49EC-ACBE-36E567D7B4B0}" type="presParOf" srcId="{D1CEB3C0-C4C4-4655-A6AC-F35978D1AE9A}" destId="{6B81C92E-63EF-4C48-8098-F1F3318006B1}"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3EE39-1F50-42DE-B74B-8EB0BC193978}">
      <dsp:nvSpPr>
        <dsp:cNvPr id="0" name=""/>
        <dsp:cNvSpPr/>
      </dsp:nvSpPr>
      <dsp:spPr>
        <a:xfrm>
          <a:off x="1739586" y="433080"/>
          <a:ext cx="336154" cy="91440"/>
        </a:xfrm>
        <a:custGeom>
          <a:avLst/>
          <a:gdLst/>
          <a:ahLst/>
          <a:cxnLst/>
          <a:rect l="0" t="0" r="0" b="0"/>
          <a:pathLst>
            <a:path>
              <a:moveTo>
                <a:pt x="0" y="45720"/>
              </a:moveTo>
              <a:lnTo>
                <a:pt x="3361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95" y="476966"/>
        <a:ext cx="18337" cy="3667"/>
      </dsp:txXfrm>
    </dsp:sp>
    <dsp:sp modelId="{36C734BA-3EF8-4221-B8CB-FD7E3B07172F}">
      <dsp:nvSpPr>
        <dsp:cNvPr id="0" name=""/>
        <dsp:cNvSpPr/>
      </dsp:nvSpPr>
      <dsp:spPr>
        <a:xfrm>
          <a:off x="146803" y="425"/>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Design Model</a:t>
          </a:r>
        </a:p>
      </dsp:txBody>
      <dsp:txXfrm>
        <a:off x="146803" y="425"/>
        <a:ext cx="1594583" cy="956749"/>
      </dsp:txXfrm>
    </dsp:sp>
    <dsp:sp modelId="{8F162F8C-B687-4900-8F0F-6AD73E26382B}">
      <dsp:nvSpPr>
        <dsp:cNvPr id="0" name=""/>
        <dsp:cNvSpPr/>
      </dsp:nvSpPr>
      <dsp:spPr>
        <a:xfrm>
          <a:off x="3700924" y="433080"/>
          <a:ext cx="336154" cy="91440"/>
        </a:xfrm>
        <a:custGeom>
          <a:avLst/>
          <a:gdLst/>
          <a:ahLst/>
          <a:cxnLst/>
          <a:rect l="0" t="0" r="0" b="0"/>
          <a:pathLst>
            <a:path>
              <a:moveTo>
                <a:pt x="0" y="45720"/>
              </a:moveTo>
              <a:lnTo>
                <a:pt x="3361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59832" y="476966"/>
        <a:ext cx="18337" cy="3667"/>
      </dsp:txXfrm>
    </dsp:sp>
    <dsp:sp modelId="{34CF4EAA-9891-4CC1-8003-BD625F8C302A}">
      <dsp:nvSpPr>
        <dsp:cNvPr id="0" name=""/>
        <dsp:cNvSpPr/>
      </dsp:nvSpPr>
      <dsp:spPr>
        <a:xfrm>
          <a:off x="2108140" y="425"/>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a:t>Architecture Model</a:t>
          </a:r>
          <a:endParaRPr lang="en-US" sz="1700" kern="1200"/>
        </a:p>
      </dsp:txBody>
      <dsp:txXfrm>
        <a:off x="2108140" y="425"/>
        <a:ext cx="1594583" cy="956749"/>
      </dsp:txXfrm>
    </dsp:sp>
    <dsp:sp modelId="{C6E4490F-2388-403B-8F04-273AC8E7EB61}">
      <dsp:nvSpPr>
        <dsp:cNvPr id="0" name=""/>
        <dsp:cNvSpPr/>
      </dsp:nvSpPr>
      <dsp:spPr>
        <a:xfrm>
          <a:off x="944095" y="955375"/>
          <a:ext cx="3922674" cy="336154"/>
        </a:xfrm>
        <a:custGeom>
          <a:avLst/>
          <a:gdLst/>
          <a:ahLst/>
          <a:cxnLst/>
          <a:rect l="0" t="0" r="0" b="0"/>
          <a:pathLst>
            <a:path>
              <a:moveTo>
                <a:pt x="3922674" y="0"/>
              </a:moveTo>
              <a:lnTo>
                <a:pt x="3922674" y="185177"/>
              </a:lnTo>
              <a:lnTo>
                <a:pt x="0" y="185177"/>
              </a:lnTo>
              <a:lnTo>
                <a:pt x="0" y="336154"/>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06937" y="1121618"/>
        <a:ext cx="196989" cy="3667"/>
      </dsp:txXfrm>
    </dsp:sp>
    <dsp:sp modelId="{27AACB5C-6A25-43CF-933A-7BB5471B2689}">
      <dsp:nvSpPr>
        <dsp:cNvPr id="0" name=""/>
        <dsp:cNvSpPr/>
      </dsp:nvSpPr>
      <dsp:spPr>
        <a:xfrm>
          <a:off x="4069478" y="425"/>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Data Preparation </a:t>
          </a:r>
        </a:p>
      </dsp:txBody>
      <dsp:txXfrm>
        <a:off x="4069478" y="425"/>
        <a:ext cx="1594583" cy="956749"/>
      </dsp:txXfrm>
    </dsp:sp>
    <dsp:sp modelId="{A372726A-DE74-4D56-A23F-6E254CF92D01}">
      <dsp:nvSpPr>
        <dsp:cNvPr id="0" name=""/>
        <dsp:cNvSpPr/>
      </dsp:nvSpPr>
      <dsp:spPr>
        <a:xfrm>
          <a:off x="1739586" y="1756584"/>
          <a:ext cx="336154" cy="91440"/>
        </a:xfrm>
        <a:custGeom>
          <a:avLst/>
          <a:gdLst/>
          <a:ahLst/>
          <a:cxnLst/>
          <a:rect l="0" t="0" r="0" b="0"/>
          <a:pathLst>
            <a:path>
              <a:moveTo>
                <a:pt x="0" y="45720"/>
              </a:moveTo>
              <a:lnTo>
                <a:pt x="3361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95" y="1800470"/>
        <a:ext cx="18337" cy="3667"/>
      </dsp:txXfrm>
    </dsp:sp>
    <dsp:sp modelId="{F33E99E5-64BF-4C39-974D-26B4F3511471}">
      <dsp:nvSpPr>
        <dsp:cNvPr id="0" name=""/>
        <dsp:cNvSpPr/>
      </dsp:nvSpPr>
      <dsp:spPr>
        <a:xfrm>
          <a:off x="146803" y="1323929"/>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Model </a:t>
          </a:r>
          <a:r>
            <a:rPr lang="en-IN" sz="1700" kern="1200"/>
            <a:t>Development </a:t>
          </a:r>
          <a:endParaRPr lang="en-US" sz="1700" kern="1200"/>
        </a:p>
      </dsp:txBody>
      <dsp:txXfrm>
        <a:off x="146803" y="1323929"/>
        <a:ext cx="1594583" cy="956749"/>
      </dsp:txXfrm>
    </dsp:sp>
    <dsp:sp modelId="{2E686102-57EB-452A-B4D5-481B1047A190}">
      <dsp:nvSpPr>
        <dsp:cNvPr id="0" name=""/>
        <dsp:cNvSpPr/>
      </dsp:nvSpPr>
      <dsp:spPr>
        <a:xfrm>
          <a:off x="3700924" y="1756584"/>
          <a:ext cx="336154" cy="91440"/>
        </a:xfrm>
        <a:custGeom>
          <a:avLst/>
          <a:gdLst/>
          <a:ahLst/>
          <a:cxnLst/>
          <a:rect l="0" t="0" r="0" b="0"/>
          <a:pathLst>
            <a:path>
              <a:moveTo>
                <a:pt x="0" y="45720"/>
              </a:moveTo>
              <a:lnTo>
                <a:pt x="3361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59832" y="1800470"/>
        <a:ext cx="18337" cy="3667"/>
      </dsp:txXfrm>
    </dsp:sp>
    <dsp:sp modelId="{5AB89973-0590-4526-9968-531CA9E7856F}">
      <dsp:nvSpPr>
        <dsp:cNvPr id="0" name=""/>
        <dsp:cNvSpPr/>
      </dsp:nvSpPr>
      <dsp:spPr>
        <a:xfrm>
          <a:off x="2108140" y="1323929"/>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analyze model</a:t>
          </a:r>
        </a:p>
      </dsp:txBody>
      <dsp:txXfrm>
        <a:off x="2108140" y="1323929"/>
        <a:ext cx="1594583" cy="956749"/>
      </dsp:txXfrm>
    </dsp:sp>
    <dsp:sp modelId="{81410918-6188-4FFB-8FDE-0DC79E807AC2}">
      <dsp:nvSpPr>
        <dsp:cNvPr id="0" name=""/>
        <dsp:cNvSpPr/>
      </dsp:nvSpPr>
      <dsp:spPr>
        <a:xfrm>
          <a:off x="944095" y="2278879"/>
          <a:ext cx="3922674" cy="336154"/>
        </a:xfrm>
        <a:custGeom>
          <a:avLst/>
          <a:gdLst/>
          <a:ahLst/>
          <a:cxnLst/>
          <a:rect l="0" t="0" r="0" b="0"/>
          <a:pathLst>
            <a:path>
              <a:moveTo>
                <a:pt x="3922674" y="0"/>
              </a:moveTo>
              <a:lnTo>
                <a:pt x="3922674" y="185177"/>
              </a:lnTo>
              <a:lnTo>
                <a:pt x="0" y="185177"/>
              </a:lnTo>
              <a:lnTo>
                <a:pt x="0" y="336154"/>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06937" y="2445122"/>
        <a:ext cx="196989" cy="3667"/>
      </dsp:txXfrm>
    </dsp:sp>
    <dsp:sp modelId="{E45F69F6-5E9F-4A80-BE64-EC859B576C00}">
      <dsp:nvSpPr>
        <dsp:cNvPr id="0" name=""/>
        <dsp:cNvSpPr/>
      </dsp:nvSpPr>
      <dsp:spPr>
        <a:xfrm>
          <a:off x="4069478" y="1323929"/>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User </a:t>
          </a:r>
          <a:r>
            <a:rPr lang="en-IN" sz="1700" kern="1200"/>
            <a:t>interface Design</a:t>
          </a:r>
          <a:endParaRPr lang="en-US" sz="1700" kern="1200"/>
        </a:p>
      </dsp:txBody>
      <dsp:txXfrm>
        <a:off x="4069478" y="1323929"/>
        <a:ext cx="1594583" cy="956749"/>
      </dsp:txXfrm>
    </dsp:sp>
    <dsp:sp modelId="{B3CFBDB6-05CE-42A6-B07E-DDA12B6DB049}">
      <dsp:nvSpPr>
        <dsp:cNvPr id="0" name=""/>
        <dsp:cNvSpPr/>
      </dsp:nvSpPr>
      <dsp:spPr>
        <a:xfrm>
          <a:off x="1739586" y="3080088"/>
          <a:ext cx="336154" cy="91440"/>
        </a:xfrm>
        <a:custGeom>
          <a:avLst/>
          <a:gdLst/>
          <a:ahLst/>
          <a:cxnLst/>
          <a:rect l="0" t="0" r="0" b="0"/>
          <a:pathLst>
            <a:path>
              <a:moveTo>
                <a:pt x="0" y="45720"/>
              </a:moveTo>
              <a:lnTo>
                <a:pt x="3361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95" y="3123974"/>
        <a:ext cx="18337" cy="3667"/>
      </dsp:txXfrm>
    </dsp:sp>
    <dsp:sp modelId="{1EF37E41-A61C-4DCE-87C8-7EC7A0077DF0}">
      <dsp:nvSpPr>
        <dsp:cNvPr id="0" name=""/>
        <dsp:cNvSpPr/>
      </dsp:nvSpPr>
      <dsp:spPr>
        <a:xfrm>
          <a:off x="146803" y="2647433"/>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Continuous </a:t>
          </a:r>
          <a:r>
            <a:rPr lang="en-IN" sz="1700" kern="1200"/>
            <a:t>improvements</a:t>
          </a:r>
          <a:endParaRPr lang="en-US" sz="1700" kern="1200"/>
        </a:p>
      </dsp:txBody>
      <dsp:txXfrm>
        <a:off x="146803" y="2647433"/>
        <a:ext cx="1594583" cy="956749"/>
      </dsp:txXfrm>
    </dsp:sp>
    <dsp:sp modelId="{6B81C92E-63EF-4C48-8098-F1F3318006B1}">
      <dsp:nvSpPr>
        <dsp:cNvPr id="0" name=""/>
        <dsp:cNvSpPr/>
      </dsp:nvSpPr>
      <dsp:spPr>
        <a:xfrm>
          <a:off x="2108140" y="2647433"/>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model </a:t>
          </a:r>
          <a:r>
            <a:rPr lang="en-IN" sz="1700" kern="1200"/>
            <a:t>Deployment </a:t>
          </a:r>
          <a:endParaRPr lang="en-US" sz="1700" kern="1200"/>
        </a:p>
      </dsp:txBody>
      <dsp:txXfrm>
        <a:off x="2108140" y="2647433"/>
        <a:ext cx="1594583" cy="95674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2249424"/>
            <a:ext cx="3214307" cy="1250858"/>
          </a:xfrm>
        </p:spPr>
        <p:txBody>
          <a:bodyPr anchor="b">
            <a:normAutofit fontScale="90000"/>
          </a:bodyPr>
          <a:lstStyle/>
          <a:p>
            <a:r>
              <a:rPr lang="en-US" sz="4400" dirty="0">
                <a:solidFill>
                  <a:schemeClr val="tx1"/>
                </a:solidFill>
              </a:rPr>
              <a:t>Voice </a:t>
            </a:r>
            <a:r>
              <a:rPr lang="en-IN" sz="4400" dirty="0">
                <a:solidFill>
                  <a:schemeClr val="tx1"/>
                </a:solidFill>
              </a:rPr>
              <a:t>Assistant </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   Vinayaka Uppar</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9DCEC-7024-ED45-D7D2-8B9A2A5E386F}"/>
              </a:ext>
            </a:extLst>
          </p:cNvPr>
          <p:cNvSpPr txBox="1"/>
          <p:nvPr/>
        </p:nvSpPr>
        <p:spPr>
          <a:xfrm>
            <a:off x="624840" y="731520"/>
            <a:ext cx="10701921" cy="4339650"/>
          </a:xfrm>
          <a:prstGeom prst="rect">
            <a:avLst/>
          </a:prstGeom>
          <a:noFill/>
        </p:spPr>
        <p:txBody>
          <a:bodyPr wrap="square" rtlCol="0">
            <a:spAutoFit/>
          </a:bodyPr>
          <a:lstStyle/>
          <a:p>
            <a:r>
              <a:rPr lang="en-US" sz="2400" b="1" dirty="0"/>
              <a:t>Objective:</a:t>
            </a:r>
          </a:p>
          <a:p>
            <a:endParaRPr lang="en-US" sz="2400" b="1" dirty="0"/>
          </a:p>
          <a:p>
            <a:r>
              <a:rPr lang="en-US" dirty="0"/>
              <a:t>The primary aim is to elevate user interaction by developing a voice assistant that transforms the way users engage with technology. This involves creating a more natural and intuitive interface for seamless communication.</a:t>
            </a:r>
          </a:p>
          <a:p>
            <a:endParaRPr lang="en-US" dirty="0"/>
          </a:p>
          <a:p>
            <a:endParaRPr lang="en-US" dirty="0"/>
          </a:p>
          <a:p>
            <a:r>
              <a:rPr lang="en-US" sz="2400" b="1" dirty="0"/>
              <a:t>Benefits:</a:t>
            </a:r>
          </a:p>
          <a:p>
            <a:endParaRPr lang="en-US" sz="2400" b="1" dirty="0"/>
          </a:p>
          <a:p>
            <a:r>
              <a:rPr lang="en-US" dirty="0"/>
              <a:t>The voice assistant project aims to provide users with a more natural and intuitive interaction experience, fostering accessibility for individuals with diverse needs.</a:t>
            </a:r>
          </a:p>
          <a:p>
            <a:r>
              <a:rPr lang="en-US" dirty="0"/>
              <a:t>Automation of routine tasks, such as setting reminders and controlling devices, enhances user efficiency, saving time and simplifying daily activities.</a:t>
            </a:r>
          </a:p>
          <a:p>
            <a:endParaRPr lang="en-US" dirty="0"/>
          </a:p>
        </p:txBody>
      </p:sp>
    </p:spTree>
    <p:extLst>
      <p:ext uri="{BB962C8B-B14F-4D97-AF65-F5344CB8AC3E}">
        <p14:creationId xmlns:p14="http://schemas.microsoft.com/office/powerpoint/2010/main" val="161064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A06F-50B7-66C4-A23A-B4A6664AA1B1}"/>
              </a:ext>
            </a:extLst>
          </p:cNvPr>
          <p:cNvSpPr>
            <a:spLocks noGrp="1"/>
          </p:cNvSpPr>
          <p:nvPr>
            <p:ph type="title"/>
          </p:nvPr>
        </p:nvSpPr>
        <p:spPr/>
        <p:txBody>
          <a:bodyPr/>
          <a:lstStyle/>
          <a:p>
            <a:r>
              <a:rPr lang="en-US" dirty="0"/>
              <a:t>Architecture</a:t>
            </a:r>
          </a:p>
        </p:txBody>
      </p:sp>
      <p:sp>
        <p:nvSpPr>
          <p:cNvPr id="5" name="TextBox 4">
            <a:extLst>
              <a:ext uri="{FF2B5EF4-FFF2-40B4-BE49-F238E27FC236}">
                <a16:creationId xmlns:a16="http://schemas.microsoft.com/office/drawing/2014/main" id="{DFDE9400-A54E-8220-740F-E348C1FE2F46}"/>
              </a:ext>
            </a:extLst>
          </p:cNvPr>
          <p:cNvSpPr txBox="1"/>
          <p:nvPr/>
        </p:nvSpPr>
        <p:spPr>
          <a:xfrm>
            <a:off x="1174744" y="2331720"/>
            <a:ext cx="3017520" cy="3416320"/>
          </a:xfrm>
          <a:prstGeom prst="rect">
            <a:avLst/>
          </a:prstGeom>
          <a:noFill/>
        </p:spPr>
        <p:txBody>
          <a:bodyPr wrap="square" rtlCol="0">
            <a:spAutoFit/>
          </a:bodyPr>
          <a:lstStyle/>
          <a:p>
            <a:r>
              <a:rPr lang="en-US" sz="2400" b="1" dirty="0"/>
              <a:t>Data Preparation</a:t>
            </a:r>
          </a:p>
          <a:p>
            <a:endParaRPr lang="en-US" sz="2400" b="1" dirty="0"/>
          </a:p>
          <a:p>
            <a:endParaRPr lang="en-US" sz="2400" b="1" dirty="0"/>
          </a:p>
          <a:p>
            <a:endParaRPr lang="en-US" sz="2400" b="1" dirty="0"/>
          </a:p>
          <a:p>
            <a:r>
              <a:rPr lang="en-US" sz="2400" b="1" dirty="0"/>
              <a:t>Model development</a:t>
            </a:r>
          </a:p>
          <a:p>
            <a:endParaRPr lang="en-US" sz="2400" b="1" dirty="0"/>
          </a:p>
          <a:p>
            <a:endParaRPr lang="en-US" sz="2400" b="1" dirty="0"/>
          </a:p>
          <a:p>
            <a:endParaRPr lang="en-US" sz="2400" b="1" dirty="0"/>
          </a:p>
          <a:p>
            <a:r>
              <a:rPr lang="en-US" sz="2400" b="1" dirty="0"/>
              <a:t>Deployment</a:t>
            </a:r>
          </a:p>
        </p:txBody>
      </p:sp>
      <p:graphicFrame>
        <p:nvGraphicFramePr>
          <p:cNvPr id="9" name="Content Placeholder 8">
            <a:extLst>
              <a:ext uri="{FF2B5EF4-FFF2-40B4-BE49-F238E27FC236}">
                <a16:creationId xmlns:a16="http://schemas.microsoft.com/office/drawing/2014/main" id="{9BED490D-7303-761B-9119-00A69E3FDD50}"/>
              </a:ext>
            </a:extLst>
          </p:cNvPr>
          <p:cNvGraphicFramePr>
            <a:graphicFrameLocks noGrp="1"/>
          </p:cNvGraphicFramePr>
          <p:nvPr>
            <p:ph idx="1"/>
            <p:extLst>
              <p:ext uri="{D42A27DB-BD31-4B8C-83A1-F6EECF244321}">
                <p14:modId xmlns:p14="http://schemas.microsoft.com/office/powerpoint/2010/main" val="4242545082"/>
              </p:ext>
            </p:extLst>
          </p:nvPr>
        </p:nvGraphicFramePr>
        <p:xfrm>
          <a:off x="4385186" y="2143431"/>
          <a:ext cx="5810865" cy="3604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195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C7D8-0C69-3ACE-9885-51A8A53BA38F}"/>
              </a:ext>
            </a:extLst>
          </p:cNvPr>
          <p:cNvSpPr>
            <a:spLocks noGrp="1"/>
          </p:cNvSpPr>
          <p:nvPr>
            <p:ph type="title"/>
          </p:nvPr>
        </p:nvSpPr>
        <p:spPr/>
        <p:txBody>
          <a:bodyPr/>
          <a:lstStyle/>
          <a:p>
            <a:r>
              <a:rPr lang="en-US" dirty="0"/>
              <a:t>Data Insertion in Database.</a:t>
            </a:r>
          </a:p>
        </p:txBody>
      </p:sp>
      <p:sp>
        <p:nvSpPr>
          <p:cNvPr id="3" name="Content Placeholder 2">
            <a:extLst>
              <a:ext uri="{FF2B5EF4-FFF2-40B4-BE49-F238E27FC236}">
                <a16:creationId xmlns:a16="http://schemas.microsoft.com/office/drawing/2014/main" id="{C8C874CB-34BD-DBF4-BF9E-C3C756E4D230}"/>
              </a:ext>
            </a:extLst>
          </p:cNvPr>
          <p:cNvSpPr>
            <a:spLocks noGrp="1"/>
          </p:cNvSpPr>
          <p:nvPr>
            <p:ph idx="1"/>
          </p:nvPr>
        </p:nvSpPr>
        <p:spPr>
          <a:xfrm>
            <a:off x="619433" y="2133599"/>
            <a:ext cx="10505768" cy="4131733"/>
          </a:xfrm>
        </p:spPr>
        <p:txBody>
          <a:bodyPr>
            <a:normAutofit/>
          </a:bodyPr>
          <a:lstStyle/>
          <a:p>
            <a:r>
              <a:rPr lang="en-US" b="1" dirty="0"/>
              <a:t>News Article Integration </a:t>
            </a:r>
            <a:r>
              <a:rPr lang="en-US" dirty="0"/>
              <a:t>:The voice assistant project integrates with a news API to fetch and manage a database of current news articles. This functionality ensures users have access to up-to-date and relevant information through voice commands.</a:t>
            </a:r>
          </a:p>
          <a:p>
            <a:r>
              <a:rPr lang="en-US" b="1" dirty="0"/>
              <a:t>Real-Time Updates </a:t>
            </a:r>
            <a:r>
              <a:rPr lang="en-US" dirty="0"/>
              <a:t>:Highlight the real-time aspect of the news database, emphasizing how the voice assistant pulls the latest articles dynamically from the API. This ensures users receive timely and accurate news information via voice interactions.</a:t>
            </a:r>
          </a:p>
        </p:txBody>
      </p:sp>
    </p:spTree>
    <p:extLst>
      <p:ext uri="{BB962C8B-B14F-4D97-AF65-F5344CB8AC3E}">
        <p14:creationId xmlns:p14="http://schemas.microsoft.com/office/powerpoint/2010/main" val="284958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5A73-2208-AB92-2F82-159600A6EB39}"/>
              </a:ext>
            </a:extLst>
          </p:cNvPr>
          <p:cNvSpPr>
            <a:spLocks noGrp="1"/>
          </p:cNvSpPr>
          <p:nvPr>
            <p:ph type="title"/>
          </p:nvPr>
        </p:nvSpPr>
        <p:spPr/>
        <p:txBody>
          <a:bodyPr/>
          <a:lstStyle/>
          <a:p>
            <a:r>
              <a:rPr lang="en-US" dirty="0"/>
              <a:t>Model Training</a:t>
            </a:r>
          </a:p>
        </p:txBody>
      </p:sp>
      <p:sp>
        <p:nvSpPr>
          <p:cNvPr id="3" name="TextBox 2">
            <a:extLst>
              <a:ext uri="{FF2B5EF4-FFF2-40B4-BE49-F238E27FC236}">
                <a16:creationId xmlns:a16="http://schemas.microsoft.com/office/drawing/2014/main" id="{3E36A06D-7A20-D0AF-EBEE-78EA8B4B9C2A}"/>
              </a:ext>
            </a:extLst>
          </p:cNvPr>
          <p:cNvSpPr txBox="1"/>
          <p:nvPr/>
        </p:nvSpPr>
        <p:spPr>
          <a:xfrm>
            <a:off x="560439" y="1927123"/>
            <a:ext cx="10943303" cy="3139321"/>
          </a:xfrm>
          <a:prstGeom prst="rect">
            <a:avLst/>
          </a:prstGeom>
          <a:noFill/>
        </p:spPr>
        <p:txBody>
          <a:bodyPr wrap="square" rtlCol="0">
            <a:spAutoFit/>
          </a:bodyPr>
          <a:lstStyle/>
          <a:p>
            <a:r>
              <a:rPr lang="en-US" dirty="0"/>
              <a:t>1.</a:t>
            </a:r>
            <a:r>
              <a:rPr lang="en-US" b="1" dirty="0"/>
              <a:t>Dataset Import</a:t>
            </a:r>
            <a:r>
              <a:rPr lang="en-US" dirty="0"/>
              <a:t> :The voice assistant project begins with importing the relevant data into the Jupiter notebook using the pandas library.</a:t>
            </a:r>
          </a:p>
          <a:p>
            <a:r>
              <a:rPr lang="en-US" dirty="0"/>
              <a:t>2.</a:t>
            </a:r>
            <a:r>
              <a:rPr lang="en-US" b="1" dirty="0"/>
              <a:t>Data Preparation and Inspection</a:t>
            </a:r>
            <a:r>
              <a:rPr lang="en-US" dirty="0"/>
              <a:t>: A data preprocessing step includes checks for missing values, duplicate entries, and an evaluation of data types. Fortunately, the dataset reveals no null or duplicate values.</a:t>
            </a:r>
          </a:p>
          <a:p>
            <a:r>
              <a:rPr lang="en-US" dirty="0"/>
              <a:t>3.</a:t>
            </a:r>
            <a:r>
              <a:rPr lang="en-US" b="1" dirty="0"/>
              <a:t>Outlier Detection and Treatment</a:t>
            </a:r>
            <a:r>
              <a:rPr lang="en-US" dirty="0"/>
              <a:t>: Bivariate and univariate analyses are conducted, followed by outlier detection using boxplots. Appropriate treatments are applied to manage outliers, ensuring data integrity.</a:t>
            </a:r>
          </a:p>
          <a:p>
            <a:r>
              <a:rPr lang="en-US" dirty="0"/>
              <a:t>4.</a:t>
            </a:r>
            <a:r>
              <a:rPr lang="en-US" b="1" dirty="0"/>
              <a:t>Numerical Distribution Analysis </a:t>
            </a:r>
            <a:r>
              <a:rPr lang="en-US" dirty="0"/>
              <a:t>: The distribution of numerical values is visualized to assess data skewness and gain insights into the dataset's numerical characteristics.</a:t>
            </a:r>
          </a:p>
          <a:p>
            <a:r>
              <a:rPr lang="en-US" dirty="0"/>
              <a:t>5 .</a:t>
            </a:r>
            <a:r>
              <a:rPr lang="en-US" b="1" dirty="0"/>
              <a:t>Train-Test Split and Model Pipeline </a:t>
            </a:r>
            <a:r>
              <a:rPr lang="en-US" dirty="0"/>
              <a:t>:The dataset is split into training and testing sets, and a model training pipeline is implemented. This pipeline, incorporating a Standard Scaler and Ordinal Encoder, is fitted to various models to assess their performance.</a:t>
            </a:r>
          </a:p>
        </p:txBody>
      </p:sp>
    </p:spTree>
    <p:extLst>
      <p:ext uri="{BB962C8B-B14F-4D97-AF65-F5344CB8AC3E}">
        <p14:creationId xmlns:p14="http://schemas.microsoft.com/office/powerpoint/2010/main" val="363882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A74017-9CD8-EBD7-D0BA-F72E0E62FAE8}"/>
              </a:ext>
            </a:extLst>
          </p:cNvPr>
          <p:cNvSpPr txBox="1"/>
          <p:nvPr/>
        </p:nvSpPr>
        <p:spPr>
          <a:xfrm>
            <a:off x="746760" y="502920"/>
            <a:ext cx="10439400" cy="3754874"/>
          </a:xfrm>
          <a:prstGeom prst="rect">
            <a:avLst/>
          </a:prstGeom>
          <a:noFill/>
        </p:spPr>
        <p:txBody>
          <a:bodyPr wrap="square" rtlCol="0">
            <a:spAutoFit/>
          </a:bodyPr>
          <a:lstStyle/>
          <a:p>
            <a:r>
              <a:rPr lang="en-US" sz="2400" b="1" dirty="0"/>
              <a:t>Model Selection:</a:t>
            </a:r>
          </a:p>
          <a:p>
            <a:endParaRPr lang="en-US" sz="2000" dirty="0"/>
          </a:p>
          <a:p>
            <a:r>
              <a:rPr lang="en-US" sz="2000" dirty="0">
                <a:cs typeface="Times New Roman" panose="02020603050405020304" pitchFamily="18" charset="0"/>
              </a:rPr>
              <a:t>Various machine learning models suitable for voice recognition tasks were explored. This included considering Convolutional Neural Networks (CNNs) and Recurrent Neural Networks (RNNs) due to their effectiveness in handling sequential data.</a:t>
            </a:r>
          </a:p>
          <a:p>
            <a:endParaRPr lang="en-US" sz="2000" dirty="0">
              <a:cs typeface="Times New Roman" panose="02020603050405020304" pitchFamily="18" charset="0"/>
            </a:endParaRPr>
          </a:p>
          <a:p>
            <a:r>
              <a:rPr lang="en-US" sz="2400" b="1" dirty="0">
                <a:cs typeface="Times New Roman" panose="02020603050405020304" pitchFamily="18" charset="0"/>
              </a:rPr>
              <a:t>Prediction</a:t>
            </a:r>
          </a:p>
          <a:p>
            <a:pPr>
              <a:lnSpc>
                <a:spcPct val="150000"/>
              </a:lnSpc>
            </a:pPr>
            <a:endParaRPr lang="en-US" sz="2000" dirty="0">
              <a:cs typeface="Times New Roman" panose="02020603050405020304" pitchFamily="18" charset="0"/>
            </a:endParaRPr>
          </a:p>
          <a:p>
            <a:r>
              <a:rPr lang="en-US" sz="2000" dirty="0"/>
              <a:t>After the careful selection of a suitable machine learning model, the voice assistant project entered the prediction phase to enable real-time voice command recognition and response generation</a:t>
            </a:r>
            <a:r>
              <a:rPr lang="en-US" dirty="0"/>
              <a:t>.</a:t>
            </a:r>
          </a:p>
        </p:txBody>
      </p:sp>
    </p:spTree>
    <p:extLst>
      <p:ext uri="{BB962C8B-B14F-4D97-AF65-F5344CB8AC3E}">
        <p14:creationId xmlns:p14="http://schemas.microsoft.com/office/powerpoint/2010/main" val="3120598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C1ED0-10EC-CBD3-2039-E42DCE2708FA}"/>
              </a:ext>
            </a:extLst>
          </p:cNvPr>
          <p:cNvSpPr txBox="1"/>
          <p:nvPr/>
        </p:nvSpPr>
        <p:spPr>
          <a:xfrm>
            <a:off x="324465" y="550606"/>
            <a:ext cx="11669415" cy="4401205"/>
          </a:xfrm>
          <a:prstGeom prst="rect">
            <a:avLst/>
          </a:prstGeom>
          <a:noFill/>
        </p:spPr>
        <p:txBody>
          <a:bodyPr wrap="square" rtlCol="0">
            <a:spAutoFit/>
          </a:bodyPr>
          <a:lstStyle/>
          <a:p>
            <a:r>
              <a:rPr lang="en-US" sz="2800" dirty="0"/>
              <a:t>What techniques were you using for data pre-processing?</a:t>
            </a:r>
          </a:p>
          <a:p>
            <a:endParaRPr lang="en-US" dirty="0"/>
          </a:p>
          <a:p>
            <a:endParaRPr lang="en-US" dirty="0"/>
          </a:p>
          <a:p>
            <a:pPr marL="285750" indent="-285750">
              <a:buFont typeface="Arial" panose="020B0604020202020204" pitchFamily="34" charset="0"/>
              <a:buChar char="•"/>
            </a:pPr>
            <a:r>
              <a:rPr lang="en-US" b="1" dirty="0"/>
              <a:t>Handling Missing Values </a:t>
            </a:r>
            <a:r>
              <a:rPr lang="en-US" dirty="0"/>
              <a:t>:Any missing values in the dataset were addressed through techniques such as imputation or removal, depending on the nature and extent of missing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Duplicate Value Detection and Removal </a:t>
            </a:r>
            <a:r>
              <a:rPr lang="en-US" dirty="0"/>
              <a:t>:Duplicate values, if present, were identified and removed to avoid redundancy and ensure the integrity of the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Data Type Check</a:t>
            </a:r>
            <a:r>
              <a:rPr lang="en-US" dirty="0"/>
              <a:t>: A thorough check of the data types for each feature was conducted to confirm that they were correctly assigned, ensuring compatibility with the model training process.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Outlier Detection and Treatment </a:t>
            </a:r>
            <a:r>
              <a:rPr lang="en-US" dirty="0"/>
              <a:t>:Outliers in the dataset were detected using visualizations like boxplots. Appropriate treatment techniques, such as capping or transformation, were applied to mitigate the impact of outliers on the model.</a:t>
            </a:r>
          </a:p>
        </p:txBody>
      </p:sp>
    </p:spTree>
    <p:extLst>
      <p:ext uri="{BB962C8B-B14F-4D97-AF65-F5344CB8AC3E}">
        <p14:creationId xmlns:p14="http://schemas.microsoft.com/office/powerpoint/2010/main" val="211503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393E4-D3B2-6592-D59B-F3D28F3FC024}"/>
              </a:ext>
            </a:extLst>
          </p:cNvPr>
          <p:cNvSpPr txBox="1"/>
          <p:nvPr/>
        </p:nvSpPr>
        <p:spPr>
          <a:xfrm>
            <a:off x="363794" y="324466"/>
            <a:ext cx="10703010" cy="6288901"/>
          </a:xfrm>
          <a:prstGeom prst="rect">
            <a:avLst/>
          </a:prstGeom>
          <a:noFill/>
        </p:spPr>
        <p:txBody>
          <a:bodyPr wrap="square" rtlCol="0">
            <a:spAutoFit/>
          </a:bodyPr>
          <a:lstStyle/>
          <a:p>
            <a:pPr marL="0" lvl="0" indent="0" algn="l" rtl="0">
              <a:lnSpc>
                <a:spcPct val="100000"/>
              </a:lnSpc>
              <a:spcBef>
                <a:spcPts val="0"/>
              </a:spcBef>
              <a:spcAft>
                <a:spcPts val="0"/>
              </a:spcAft>
              <a:buSzPts val="1440"/>
              <a:buNone/>
            </a:pPr>
            <a:r>
              <a:rPr lang="en-US" sz="2400" dirty="0">
                <a:latin typeface="Arial"/>
                <a:ea typeface="Arial"/>
                <a:cs typeface="Arial"/>
                <a:sym typeface="Arial"/>
              </a:rPr>
              <a:t>How training was done or what models were used?</a:t>
            </a:r>
          </a:p>
          <a:p>
            <a:pPr marL="0" lvl="0" indent="0" algn="l" rtl="0">
              <a:lnSpc>
                <a:spcPct val="100000"/>
              </a:lnSpc>
              <a:spcBef>
                <a:spcPts val="0"/>
              </a:spcBef>
              <a:spcAft>
                <a:spcPts val="0"/>
              </a:spcAft>
              <a:buSzPts val="1440"/>
              <a:buNone/>
            </a:pPr>
            <a:endParaRPr lang="en-US" sz="2400" dirty="0">
              <a:latin typeface="Arial"/>
              <a:ea typeface="Arial"/>
              <a:cs typeface="Arial"/>
              <a:sym typeface="Arial"/>
            </a:endParaRPr>
          </a:p>
          <a:p>
            <a:pPr lvl="0" algn="l" rtl="0">
              <a:lnSpc>
                <a:spcPct val="100000"/>
              </a:lnSpc>
              <a:spcBef>
                <a:spcPts val="960"/>
              </a:spcBef>
              <a:spcAft>
                <a:spcPts val="0"/>
              </a:spcAft>
              <a:buSzPts val="2100"/>
            </a:pPr>
            <a:r>
              <a:rPr lang="en-US" b="1" dirty="0">
                <a:latin typeface="Arial"/>
                <a:ea typeface="Arial"/>
                <a:cs typeface="Arial"/>
                <a:sym typeface="Arial"/>
              </a:rPr>
              <a:t>Dataset Preparation </a:t>
            </a:r>
            <a:r>
              <a:rPr lang="en-US" dirty="0">
                <a:latin typeface="Arial"/>
                <a:ea typeface="Arial"/>
                <a:cs typeface="Arial"/>
                <a:sym typeface="Arial"/>
              </a:rPr>
              <a:t>: Curated a diverse dataset with various voice samples to cover accents and speech patterns.</a:t>
            </a:r>
          </a:p>
          <a:p>
            <a:pPr lvl="0" algn="l" rtl="0">
              <a:lnSpc>
                <a:spcPct val="100000"/>
              </a:lnSpc>
              <a:spcBef>
                <a:spcPts val="960"/>
              </a:spcBef>
              <a:spcAft>
                <a:spcPts val="0"/>
              </a:spcAft>
              <a:buSzPts val="2100"/>
            </a:pPr>
            <a:r>
              <a:rPr lang="en-US" b="1" dirty="0">
                <a:latin typeface="Arial"/>
                <a:ea typeface="Arial"/>
                <a:cs typeface="Arial"/>
                <a:sym typeface="Arial"/>
              </a:rPr>
              <a:t>Preprocessing Techniques </a:t>
            </a:r>
            <a:r>
              <a:rPr lang="en-US" dirty="0">
                <a:latin typeface="Arial"/>
                <a:ea typeface="Arial"/>
                <a:cs typeface="Arial"/>
                <a:sym typeface="Arial"/>
              </a:rPr>
              <a:t>:Applied imputation, duplicate removal, and data type checks to ensure dataset quality.</a:t>
            </a:r>
          </a:p>
          <a:p>
            <a:pPr lvl="0" algn="l" rtl="0">
              <a:lnSpc>
                <a:spcPct val="100000"/>
              </a:lnSpc>
              <a:spcBef>
                <a:spcPts val="960"/>
              </a:spcBef>
              <a:spcAft>
                <a:spcPts val="0"/>
              </a:spcAft>
              <a:buSzPts val="2100"/>
            </a:pPr>
            <a:r>
              <a:rPr lang="en-US" b="1" dirty="0">
                <a:latin typeface="Arial"/>
                <a:ea typeface="Arial"/>
                <a:cs typeface="Arial"/>
                <a:sym typeface="Arial"/>
              </a:rPr>
              <a:t>Outlier Detection and Treatment </a:t>
            </a:r>
            <a:r>
              <a:rPr lang="en-US" dirty="0">
                <a:latin typeface="Arial"/>
                <a:ea typeface="Arial"/>
                <a:cs typeface="Arial"/>
                <a:sym typeface="Arial"/>
              </a:rPr>
              <a:t>: Detected and managed outliers using visualizations like boxplots to maintain data integrity.</a:t>
            </a:r>
          </a:p>
          <a:p>
            <a:pPr lvl="0" algn="l" rtl="0">
              <a:lnSpc>
                <a:spcPct val="100000"/>
              </a:lnSpc>
              <a:spcBef>
                <a:spcPts val="960"/>
              </a:spcBef>
              <a:spcAft>
                <a:spcPts val="0"/>
              </a:spcAft>
              <a:buSzPts val="2100"/>
            </a:pPr>
            <a:r>
              <a:rPr lang="en-US" b="1" dirty="0">
                <a:latin typeface="Arial"/>
                <a:ea typeface="Arial"/>
                <a:cs typeface="Arial"/>
                <a:sym typeface="Arial"/>
              </a:rPr>
              <a:t>Model Selection</a:t>
            </a:r>
            <a:r>
              <a:rPr lang="en-US" dirty="0">
                <a:latin typeface="Arial"/>
                <a:ea typeface="Arial"/>
                <a:cs typeface="Arial"/>
                <a:sym typeface="Arial"/>
              </a:rPr>
              <a:t>: Explored models like CNNs and RNNs, selecting based on their sequential data handling.</a:t>
            </a:r>
          </a:p>
          <a:p>
            <a:pPr lvl="0" algn="l" rtl="0">
              <a:lnSpc>
                <a:spcPct val="100000"/>
              </a:lnSpc>
              <a:spcBef>
                <a:spcPts val="960"/>
              </a:spcBef>
              <a:spcAft>
                <a:spcPts val="0"/>
              </a:spcAft>
              <a:buSzPts val="2100"/>
            </a:pPr>
            <a:r>
              <a:rPr lang="en-US" b="1" dirty="0">
                <a:latin typeface="Arial"/>
                <a:ea typeface="Arial"/>
                <a:cs typeface="Arial"/>
                <a:sym typeface="Arial"/>
              </a:rPr>
              <a:t>Benchmarking and Comparison </a:t>
            </a:r>
            <a:r>
              <a:rPr lang="en-US" dirty="0">
                <a:latin typeface="Arial"/>
                <a:ea typeface="Arial"/>
                <a:cs typeface="Arial"/>
                <a:sym typeface="Arial"/>
              </a:rPr>
              <a:t>:Rigorously compared models for performance, efficiency, and alignment with project goals.</a:t>
            </a:r>
          </a:p>
          <a:p>
            <a:pPr lvl="0" algn="l" rtl="0">
              <a:lnSpc>
                <a:spcPct val="100000"/>
              </a:lnSpc>
              <a:spcBef>
                <a:spcPts val="960"/>
              </a:spcBef>
              <a:spcAft>
                <a:spcPts val="0"/>
              </a:spcAft>
              <a:buSzPts val="2100"/>
            </a:pPr>
            <a:r>
              <a:rPr lang="en-US" b="1" dirty="0">
                <a:latin typeface="Arial"/>
                <a:ea typeface="Arial"/>
                <a:cs typeface="Arial"/>
                <a:sym typeface="Arial"/>
              </a:rPr>
              <a:t>Compatibility with Pipeline </a:t>
            </a:r>
            <a:r>
              <a:rPr lang="en-US" dirty="0">
                <a:latin typeface="Arial"/>
                <a:ea typeface="Arial"/>
                <a:cs typeface="Arial"/>
                <a:sym typeface="Arial"/>
              </a:rPr>
              <a:t>: Ensured seamless integration of selected models with preprocessing pipeline components.</a:t>
            </a:r>
          </a:p>
          <a:p>
            <a:pPr lvl="0" algn="l" rtl="0">
              <a:lnSpc>
                <a:spcPct val="100000"/>
              </a:lnSpc>
              <a:spcBef>
                <a:spcPts val="960"/>
              </a:spcBef>
              <a:spcAft>
                <a:spcPts val="0"/>
              </a:spcAft>
              <a:buSzPts val="2100"/>
            </a:pPr>
            <a:r>
              <a:rPr lang="en-US" b="1" dirty="0">
                <a:latin typeface="Arial"/>
                <a:ea typeface="Arial"/>
                <a:cs typeface="Arial"/>
                <a:sym typeface="Arial"/>
              </a:rPr>
              <a:t>Train-Test Split and Fitting </a:t>
            </a:r>
            <a:r>
              <a:rPr lang="en-US" dirty="0">
                <a:latin typeface="Arial"/>
                <a:ea typeface="Arial"/>
                <a:cs typeface="Arial"/>
                <a:sym typeface="Arial"/>
              </a:rPr>
              <a:t>: Split dataset, constructed a pipeline, and fit models for standardized training.</a:t>
            </a:r>
          </a:p>
          <a:p>
            <a:pPr lvl="0" algn="l" rtl="0">
              <a:lnSpc>
                <a:spcPct val="100000"/>
              </a:lnSpc>
              <a:spcBef>
                <a:spcPts val="960"/>
              </a:spcBef>
              <a:spcAft>
                <a:spcPts val="0"/>
              </a:spcAft>
              <a:buSzPts val="2100"/>
            </a:pPr>
            <a:r>
              <a:rPr lang="en-US" dirty="0">
                <a:latin typeface="Arial"/>
                <a:ea typeface="Arial"/>
                <a:cs typeface="Arial"/>
                <a:sym typeface="Arial"/>
              </a:rPr>
              <a:t>.</a:t>
            </a:r>
          </a:p>
          <a:p>
            <a:endParaRPr lang="en-US" dirty="0"/>
          </a:p>
        </p:txBody>
      </p:sp>
    </p:spTree>
    <p:extLst>
      <p:ext uri="{BB962C8B-B14F-4D97-AF65-F5344CB8AC3E}">
        <p14:creationId xmlns:p14="http://schemas.microsoft.com/office/powerpoint/2010/main" val="445536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7D7F7-18D3-C96D-3827-5F0932FB3717}"/>
              </a:ext>
            </a:extLst>
          </p:cNvPr>
          <p:cNvSpPr txBox="1"/>
          <p:nvPr/>
        </p:nvSpPr>
        <p:spPr>
          <a:xfrm>
            <a:off x="530942" y="335845"/>
            <a:ext cx="9588418" cy="3657411"/>
          </a:xfrm>
          <a:prstGeom prst="rect">
            <a:avLst/>
          </a:prstGeom>
          <a:noFill/>
        </p:spPr>
        <p:txBody>
          <a:bodyPr wrap="square" rtlCol="0">
            <a:spAutoFit/>
          </a:bodyPr>
          <a:lstStyle/>
          <a:p>
            <a:pPr marL="0" lvl="0" indent="0" algn="l" rtl="0">
              <a:lnSpc>
                <a:spcPct val="100000"/>
              </a:lnSpc>
              <a:spcBef>
                <a:spcPts val="960"/>
              </a:spcBef>
              <a:spcAft>
                <a:spcPts val="0"/>
              </a:spcAft>
              <a:buSzPts val="1440"/>
              <a:buNone/>
            </a:pPr>
            <a:r>
              <a:rPr lang="en-US" sz="2800" dirty="0">
                <a:latin typeface="Arial"/>
                <a:ea typeface="Arial"/>
                <a:cs typeface="Arial"/>
                <a:sym typeface="Arial"/>
              </a:rPr>
              <a:t>How was prediction done?</a:t>
            </a:r>
            <a:endParaRPr lang="en-US" sz="1800" dirty="0">
              <a:latin typeface="Arial"/>
              <a:ea typeface="Arial"/>
              <a:cs typeface="Arial"/>
              <a:sym typeface="Arial"/>
            </a:endParaRPr>
          </a:p>
          <a:p>
            <a:pPr marL="0" lvl="0" indent="0" algn="l" rtl="0">
              <a:lnSpc>
                <a:spcPct val="100000"/>
              </a:lnSpc>
              <a:spcBef>
                <a:spcPts val="960"/>
              </a:spcBef>
              <a:spcAft>
                <a:spcPts val="0"/>
              </a:spcAft>
              <a:buSzPts val="1440"/>
              <a:buNone/>
            </a:pPr>
            <a:endParaRPr lang="en-US" sz="1800" b="1" dirty="0">
              <a:latin typeface="Arial"/>
              <a:ea typeface="Arial"/>
              <a:cs typeface="Arial"/>
              <a:sym typeface="Arial"/>
            </a:endParaRPr>
          </a:p>
          <a:p>
            <a:pPr marL="0" lvl="0" indent="0" algn="l" rtl="0">
              <a:lnSpc>
                <a:spcPct val="100000"/>
              </a:lnSpc>
              <a:spcBef>
                <a:spcPts val="960"/>
              </a:spcBef>
              <a:spcAft>
                <a:spcPts val="0"/>
              </a:spcAft>
              <a:buSzPts val="1440"/>
              <a:buNone/>
            </a:pPr>
            <a:r>
              <a:rPr lang="en-US" sz="1800" b="1" dirty="0">
                <a:latin typeface="Arial"/>
                <a:ea typeface="Arial"/>
                <a:cs typeface="Arial"/>
                <a:sym typeface="Arial"/>
              </a:rPr>
              <a:t>Real-Time Voice Input </a:t>
            </a:r>
            <a:r>
              <a:rPr lang="en-US" sz="1800" dirty="0">
                <a:latin typeface="Arial"/>
                <a:ea typeface="Arial"/>
                <a:cs typeface="Arial"/>
                <a:sym typeface="Arial"/>
              </a:rPr>
              <a:t>: Accepted real-time voice input from users, capturing diverse spoken commands and queries.</a:t>
            </a:r>
          </a:p>
          <a:p>
            <a:pPr marL="0" lvl="0" indent="0" algn="l" rtl="0">
              <a:lnSpc>
                <a:spcPct val="100000"/>
              </a:lnSpc>
              <a:spcBef>
                <a:spcPts val="960"/>
              </a:spcBef>
              <a:spcAft>
                <a:spcPts val="0"/>
              </a:spcAft>
              <a:buSzPts val="1440"/>
              <a:buNone/>
            </a:pPr>
            <a:r>
              <a:rPr lang="en-US" sz="1800" b="1" dirty="0">
                <a:latin typeface="Arial"/>
                <a:ea typeface="Arial"/>
                <a:cs typeface="Arial"/>
                <a:sym typeface="Arial"/>
              </a:rPr>
              <a:t>Preprocessing for Prediction </a:t>
            </a:r>
            <a:r>
              <a:rPr lang="en-US" sz="1800" dirty="0">
                <a:latin typeface="Arial"/>
                <a:ea typeface="Arial"/>
                <a:cs typeface="Arial"/>
                <a:sym typeface="Arial"/>
              </a:rPr>
              <a:t>: Applied the same preprocessing steps from training to incoming voice input for consistency.</a:t>
            </a:r>
          </a:p>
          <a:p>
            <a:pPr marL="0" lvl="0" indent="0" algn="l" rtl="0">
              <a:lnSpc>
                <a:spcPct val="100000"/>
              </a:lnSpc>
              <a:spcBef>
                <a:spcPts val="960"/>
              </a:spcBef>
              <a:spcAft>
                <a:spcPts val="0"/>
              </a:spcAft>
              <a:buSzPts val="1440"/>
              <a:buNone/>
            </a:pPr>
            <a:r>
              <a:rPr lang="en-US" sz="1800" b="1" dirty="0">
                <a:latin typeface="Arial"/>
                <a:ea typeface="Arial"/>
                <a:cs typeface="Arial"/>
                <a:sym typeface="Arial"/>
              </a:rPr>
              <a:t>Model Inference </a:t>
            </a:r>
            <a:r>
              <a:rPr lang="en-US" sz="1800" dirty="0">
                <a:latin typeface="Arial"/>
                <a:ea typeface="Arial"/>
                <a:cs typeface="Arial"/>
                <a:sym typeface="Arial"/>
              </a:rPr>
              <a:t>: Fed preprocessed voice input into the trained model for inference, leveraging learned patterns.</a:t>
            </a:r>
          </a:p>
          <a:p>
            <a:pPr marL="0" lvl="0" indent="0" algn="l" rtl="0">
              <a:lnSpc>
                <a:spcPct val="100000"/>
              </a:lnSpc>
              <a:spcBef>
                <a:spcPts val="960"/>
              </a:spcBef>
              <a:spcAft>
                <a:spcPts val="0"/>
              </a:spcAft>
              <a:buSzPts val="1440"/>
              <a:buNone/>
            </a:pPr>
            <a:r>
              <a:rPr lang="en-US" sz="1800" b="1" dirty="0">
                <a:latin typeface="Arial"/>
                <a:ea typeface="Arial"/>
                <a:cs typeface="Arial"/>
                <a:sym typeface="Arial"/>
              </a:rPr>
              <a:t>Response Generation  </a:t>
            </a:r>
            <a:r>
              <a:rPr lang="en-US" sz="1800" dirty="0">
                <a:latin typeface="Arial"/>
                <a:ea typeface="Arial"/>
                <a:cs typeface="Arial"/>
                <a:sym typeface="Arial"/>
              </a:rPr>
              <a:t>: Generated appropriate responses based on model predictions, executing commands or providing information.</a:t>
            </a:r>
          </a:p>
        </p:txBody>
      </p:sp>
    </p:spTree>
    <p:extLst>
      <p:ext uri="{BB962C8B-B14F-4D97-AF65-F5344CB8AC3E}">
        <p14:creationId xmlns:p14="http://schemas.microsoft.com/office/powerpoint/2010/main" val="192742127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Statistics focus</Template>
  <TotalTime>196</TotalTime>
  <Words>786</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Franklin Gothic Book</vt:lpstr>
      <vt:lpstr>1_RetrospectVTI</vt:lpstr>
      <vt:lpstr>Voice Assistant </vt:lpstr>
      <vt:lpstr>PowerPoint Presentation</vt:lpstr>
      <vt:lpstr>Architecture</vt:lpstr>
      <vt:lpstr>Data Insertion in Database.</vt:lpstr>
      <vt:lpstr>Model Training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Prediction</dc:title>
  <dc:creator>Muhammad Ojagzada</dc:creator>
  <cp:lastModifiedBy>HP</cp:lastModifiedBy>
  <cp:revision>5</cp:revision>
  <dcterms:created xsi:type="dcterms:W3CDTF">2022-08-04T10:40:39Z</dcterms:created>
  <dcterms:modified xsi:type="dcterms:W3CDTF">2023-12-06T08:34:34Z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