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454A-D73E-47EF-AD2B-14B69C7FA6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9F95-A3DA-496C-9216-0735453B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3EBBD6-00B7-4A8A-A250-867A44F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67" y="0"/>
            <a:ext cx="9144000" cy="6826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7923">
            <a:off x="85630" y="806752"/>
            <a:ext cx="1633177" cy="1951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76292" y="733229"/>
            <a:ext cx="23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Himanshi Varshney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4734" y="1651124"/>
            <a:ext cx="23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Himmu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6291" y="2569019"/>
            <a:ext cx="34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Coop Project and Goa trip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76291" y="3765611"/>
            <a:ext cx="314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she gave an </a:t>
            </a:r>
            <a:r>
              <a:rPr lang="en-US" dirty="0" err="1" smtClean="0"/>
              <a:t>icompass</a:t>
            </a:r>
            <a:r>
              <a:rPr lang="en-US" dirty="0" smtClean="0"/>
              <a:t> test and the test taken count was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6291" y="4803943"/>
            <a:ext cx="324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the amount of stress and tension you take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76290" y="5670740"/>
            <a:ext cx="382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Wishes always good and Never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6290" y="6092868"/>
            <a:ext cx="34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Breaks the Trust.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Anand, Vinay</dc:creator>
  <cp:lastModifiedBy>Anand, Vinay</cp:lastModifiedBy>
  <cp:revision>4</cp:revision>
  <dcterms:created xsi:type="dcterms:W3CDTF">2018-08-06T06:49:18Z</dcterms:created>
  <dcterms:modified xsi:type="dcterms:W3CDTF">2018-08-06T07:16:38Z</dcterms:modified>
</cp:coreProperties>
</file>