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C37C-B3C1-4296-8051-1C833670ADC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F2CC-EC08-47D8-9E06-82200F18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21A0748-B753-4C14-A741-BA6552ACABF6}"/>
              </a:ext>
            </a:extLst>
          </p:cNvPr>
          <p:cNvSpPr txBox="1"/>
          <p:nvPr/>
        </p:nvSpPr>
        <p:spPr>
          <a:xfrm>
            <a:off x="6725265" y="452284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84BD98-1746-4A4C-8617-DC86D4072537}"/>
              </a:ext>
            </a:extLst>
          </p:cNvPr>
          <p:cNvSpPr txBox="1"/>
          <p:nvPr/>
        </p:nvSpPr>
        <p:spPr>
          <a:xfrm>
            <a:off x="7290620" y="117495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809BF82-9EBC-4739-90CB-8C2A87CE8F29}"/>
              </a:ext>
            </a:extLst>
          </p:cNvPr>
          <p:cNvSpPr txBox="1"/>
          <p:nvPr/>
        </p:nvSpPr>
        <p:spPr>
          <a:xfrm>
            <a:off x="5245511" y="2227006"/>
            <a:ext cx="3770670" cy="87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3288062-3EB2-4177-A93E-7DEDEC8F5FE8}"/>
              </a:ext>
            </a:extLst>
          </p:cNvPr>
          <p:cNvSpPr txBox="1"/>
          <p:nvPr/>
        </p:nvSpPr>
        <p:spPr>
          <a:xfrm>
            <a:off x="5245511" y="3483700"/>
            <a:ext cx="3770670" cy="64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BCCA3AB-C127-499D-B2B0-9CD65FA55135}"/>
              </a:ext>
            </a:extLst>
          </p:cNvPr>
          <p:cNvSpPr txBox="1"/>
          <p:nvPr/>
        </p:nvSpPr>
        <p:spPr>
          <a:xfrm>
            <a:off x="5914104" y="4419600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0958F5A-F737-414E-8468-EA3B82FE950D}"/>
              </a:ext>
            </a:extLst>
          </p:cNvPr>
          <p:cNvSpPr txBox="1"/>
          <p:nvPr/>
        </p:nvSpPr>
        <p:spPr>
          <a:xfrm>
            <a:off x="5402827" y="4962831"/>
            <a:ext cx="31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4782A36-FAAD-4AA7-B839-4EC61F1BF5B5}"/>
              </a:ext>
            </a:extLst>
          </p:cNvPr>
          <p:cNvSpPr txBox="1"/>
          <p:nvPr/>
        </p:nvSpPr>
        <p:spPr>
          <a:xfrm>
            <a:off x="5361039" y="5366873"/>
            <a:ext cx="31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107BBAD-F5A0-425C-8426-1C7F499E204C}"/>
              </a:ext>
            </a:extLst>
          </p:cNvPr>
          <p:cNvSpPr txBox="1"/>
          <p:nvPr/>
        </p:nvSpPr>
        <p:spPr>
          <a:xfrm>
            <a:off x="5405284" y="5743104"/>
            <a:ext cx="31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726BB07-67CD-484E-884E-DA91AD3767F2}"/>
              </a:ext>
            </a:extLst>
          </p:cNvPr>
          <p:cNvSpPr txBox="1"/>
          <p:nvPr/>
        </p:nvSpPr>
        <p:spPr>
          <a:xfrm>
            <a:off x="5402827" y="6108111"/>
            <a:ext cx="31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1F205CB-A762-4DD7-9AA0-AFAE6BD2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6F0758-AB09-4F59-8728-AE91CF60A1A5}"/>
              </a:ext>
            </a:extLst>
          </p:cNvPr>
          <p:cNvSpPr txBox="1"/>
          <p:nvPr/>
        </p:nvSpPr>
        <p:spPr>
          <a:xfrm>
            <a:off x="6361366" y="1560873"/>
            <a:ext cx="2654816" cy="27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DD9729-D648-4900-9F54-E060E8241153}"/>
              </a:ext>
            </a:extLst>
          </p:cNvPr>
          <p:cNvSpPr txBox="1"/>
          <p:nvPr/>
        </p:nvSpPr>
        <p:spPr>
          <a:xfrm>
            <a:off x="4675026" y="2595659"/>
            <a:ext cx="4240374" cy="7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F759C33-0B3F-4DEF-957F-951092381D4D}"/>
              </a:ext>
            </a:extLst>
          </p:cNvPr>
          <p:cNvSpPr txBox="1"/>
          <p:nvPr/>
        </p:nvSpPr>
        <p:spPr>
          <a:xfrm>
            <a:off x="4672996" y="3575138"/>
            <a:ext cx="4023743" cy="5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AD11B2-0490-411A-B4A3-9990821DDE2D}"/>
              </a:ext>
            </a:extLst>
          </p:cNvPr>
          <p:cNvSpPr txBox="1"/>
          <p:nvPr/>
        </p:nvSpPr>
        <p:spPr>
          <a:xfrm>
            <a:off x="4771104" y="5013920"/>
            <a:ext cx="3557887" cy="28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E5CC909-C942-4B77-925C-A0E23402D7A7}"/>
              </a:ext>
            </a:extLst>
          </p:cNvPr>
          <p:cNvSpPr txBox="1"/>
          <p:nvPr/>
        </p:nvSpPr>
        <p:spPr>
          <a:xfrm>
            <a:off x="5176578" y="4419599"/>
            <a:ext cx="2782635" cy="37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7711077-A502-4569-B036-5307787B82D9}"/>
              </a:ext>
            </a:extLst>
          </p:cNvPr>
          <p:cNvSpPr txBox="1"/>
          <p:nvPr/>
        </p:nvSpPr>
        <p:spPr>
          <a:xfrm>
            <a:off x="4729316" y="5542193"/>
            <a:ext cx="3557887" cy="28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862525F-8135-480C-A11B-B1A7AC833E0B}"/>
              </a:ext>
            </a:extLst>
          </p:cNvPr>
          <p:cNvSpPr txBox="1"/>
          <p:nvPr/>
        </p:nvSpPr>
        <p:spPr>
          <a:xfrm>
            <a:off x="4672996" y="5981271"/>
            <a:ext cx="3557887" cy="28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2A511D1-E702-4EBD-886C-63691467E8BF}"/>
              </a:ext>
            </a:extLst>
          </p:cNvPr>
          <p:cNvSpPr txBox="1"/>
          <p:nvPr/>
        </p:nvSpPr>
        <p:spPr>
          <a:xfrm>
            <a:off x="4683095" y="6428685"/>
            <a:ext cx="3557887" cy="28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8698C79-6619-4B71-A1B4-25B1F1C474E6}"/>
              </a:ext>
            </a:extLst>
          </p:cNvPr>
          <p:cNvSpPr txBox="1"/>
          <p:nvPr/>
        </p:nvSpPr>
        <p:spPr>
          <a:xfrm>
            <a:off x="5963212" y="948456"/>
            <a:ext cx="2654816" cy="27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3EBBD6-00B7-4A8A-A250-867A44F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7"/>
            <a:ext cx="9144000" cy="6826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6A76C5-9F66-48C0-9AFC-F1E1EE442FAF}"/>
              </a:ext>
            </a:extLst>
          </p:cNvPr>
          <p:cNvSpPr txBox="1"/>
          <p:nvPr/>
        </p:nvSpPr>
        <p:spPr>
          <a:xfrm>
            <a:off x="5832555" y="1761462"/>
            <a:ext cx="2262786" cy="2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88DF280-7483-496A-ACEE-009511717324}"/>
              </a:ext>
            </a:extLst>
          </p:cNvPr>
          <p:cNvSpPr txBox="1"/>
          <p:nvPr/>
        </p:nvSpPr>
        <p:spPr>
          <a:xfrm>
            <a:off x="5249165" y="2622291"/>
            <a:ext cx="3614208" cy="69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E0CC39-4829-41ED-9EFC-D833A4EDD03D}"/>
              </a:ext>
            </a:extLst>
          </p:cNvPr>
          <p:cNvSpPr txBox="1"/>
          <p:nvPr/>
        </p:nvSpPr>
        <p:spPr>
          <a:xfrm>
            <a:off x="5249165" y="3909183"/>
            <a:ext cx="3429566" cy="53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A525BC-FC22-4638-877E-3E1FFE9CE85A}"/>
              </a:ext>
            </a:extLst>
          </p:cNvPr>
          <p:cNvSpPr txBox="1"/>
          <p:nvPr/>
        </p:nvSpPr>
        <p:spPr>
          <a:xfrm>
            <a:off x="5364963" y="5669997"/>
            <a:ext cx="3032502" cy="27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956276-1E30-4BBC-BDE1-5E8BE902A082}"/>
              </a:ext>
            </a:extLst>
          </p:cNvPr>
          <p:cNvSpPr txBox="1"/>
          <p:nvPr/>
        </p:nvSpPr>
        <p:spPr>
          <a:xfrm>
            <a:off x="5701023" y="4977160"/>
            <a:ext cx="2371730" cy="3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38841A9-3957-46C3-B9AA-DEC97FB52904}"/>
              </a:ext>
            </a:extLst>
          </p:cNvPr>
          <p:cNvSpPr txBox="1"/>
          <p:nvPr/>
        </p:nvSpPr>
        <p:spPr>
          <a:xfrm>
            <a:off x="5249165" y="6099754"/>
            <a:ext cx="3032502" cy="27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EF95310-3C04-4864-84C0-A16DFA2B7B8B}"/>
              </a:ext>
            </a:extLst>
          </p:cNvPr>
          <p:cNvSpPr txBox="1"/>
          <p:nvPr/>
        </p:nvSpPr>
        <p:spPr>
          <a:xfrm>
            <a:off x="5853836" y="864298"/>
            <a:ext cx="2262786" cy="2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B27FBD-3638-42A3-85B0-A2EB7991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71DB6D6-D9A6-4682-85BC-9A9A5168714A}"/>
              </a:ext>
            </a:extLst>
          </p:cNvPr>
          <p:cNvSpPr txBox="1"/>
          <p:nvPr/>
        </p:nvSpPr>
        <p:spPr>
          <a:xfrm>
            <a:off x="5082209" y="2209800"/>
            <a:ext cx="2226365" cy="43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7AE3111-5D0D-4B79-9036-E18A671CE9D3}"/>
              </a:ext>
            </a:extLst>
          </p:cNvPr>
          <p:cNvSpPr txBox="1"/>
          <p:nvPr/>
        </p:nvSpPr>
        <p:spPr>
          <a:xfrm>
            <a:off x="5082208" y="3197087"/>
            <a:ext cx="3813314" cy="90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5431E6C-EFC6-4B26-8C09-D90A30893E38}"/>
              </a:ext>
            </a:extLst>
          </p:cNvPr>
          <p:cNvSpPr txBox="1"/>
          <p:nvPr/>
        </p:nvSpPr>
        <p:spPr>
          <a:xfrm>
            <a:off x="5082209" y="4525617"/>
            <a:ext cx="3813313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729910E-4BA7-4D2F-8A8A-5AF887FFE164}"/>
              </a:ext>
            </a:extLst>
          </p:cNvPr>
          <p:cNvSpPr txBox="1"/>
          <p:nvPr/>
        </p:nvSpPr>
        <p:spPr>
          <a:xfrm>
            <a:off x="5158409" y="5625548"/>
            <a:ext cx="3737113" cy="43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F21EDF6-DCAF-4006-8E92-C11F953FF1DC}"/>
              </a:ext>
            </a:extLst>
          </p:cNvPr>
          <p:cNvSpPr txBox="1"/>
          <p:nvPr/>
        </p:nvSpPr>
        <p:spPr>
          <a:xfrm>
            <a:off x="5158409" y="6182140"/>
            <a:ext cx="3279913" cy="43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C40B189-8724-45F0-A3CE-1D4376BDE810}"/>
              </a:ext>
            </a:extLst>
          </p:cNvPr>
          <p:cNvSpPr txBox="1"/>
          <p:nvPr/>
        </p:nvSpPr>
        <p:spPr>
          <a:xfrm>
            <a:off x="5158409" y="1196009"/>
            <a:ext cx="2226365" cy="43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C68BF5-7D59-4755-9756-F2B02574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A94D25-485C-4CD6-A257-86A4185FD8E1}"/>
              </a:ext>
            </a:extLst>
          </p:cNvPr>
          <p:cNvSpPr txBox="1"/>
          <p:nvPr/>
        </p:nvSpPr>
        <p:spPr>
          <a:xfrm>
            <a:off x="6331226" y="884583"/>
            <a:ext cx="2474844" cy="40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86128A-89BF-4E92-8786-AAFB95CEF6DA}"/>
              </a:ext>
            </a:extLst>
          </p:cNvPr>
          <p:cNvSpPr txBox="1"/>
          <p:nvPr/>
        </p:nvSpPr>
        <p:spPr>
          <a:xfrm>
            <a:off x="5420139" y="2176670"/>
            <a:ext cx="2474844" cy="40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4AAEFB-7BD5-4E73-9B99-6D0BE40E9762}"/>
              </a:ext>
            </a:extLst>
          </p:cNvPr>
          <p:cNvSpPr txBox="1"/>
          <p:nvPr/>
        </p:nvSpPr>
        <p:spPr>
          <a:xfrm>
            <a:off x="4936434" y="3021495"/>
            <a:ext cx="3998843" cy="92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12C278-A7CA-480A-BB61-359653C3A7C6}"/>
              </a:ext>
            </a:extLst>
          </p:cNvPr>
          <p:cNvSpPr txBox="1"/>
          <p:nvPr/>
        </p:nvSpPr>
        <p:spPr>
          <a:xfrm>
            <a:off x="5049078" y="4298675"/>
            <a:ext cx="3419061" cy="6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D94DFB-8473-47A6-98E3-5BF7138E6A84}"/>
              </a:ext>
            </a:extLst>
          </p:cNvPr>
          <p:cNvSpPr txBox="1"/>
          <p:nvPr/>
        </p:nvSpPr>
        <p:spPr>
          <a:xfrm>
            <a:off x="5597387" y="5456583"/>
            <a:ext cx="2120347" cy="42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7780B0F-B2F7-4E2E-928C-7A1680316913}"/>
              </a:ext>
            </a:extLst>
          </p:cNvPr>
          <p:cNvSpPr txBox="1"/>
          <p:nvPr/>
        </p:nvSpPr>
        <p:spPr>
          <a:xfrm>
            <a:off x="5180771" y="6219411"/>
            <a:ext cx="2953577" cy="30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B9DD34-7BA9-4B1D-8AE6-DE7176AC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E142110-4B43-431E-97C3-FA649923184F}"/>
              </a:ext>
            </a:extLst>
          </p:cNvPr>
          <p:cNvSpPr txBox="1"/>
          <p:nvPr/>
        </p:nvSpPr>
        <p:spPr>
          <a:xfrm>
            <a:off x="5307496" y="1494183"/>
            <a:ext cx="3260034" cy="44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6C604A1-034F-4745-993F-76CBFCA604B3}"/>
              </a:ext>
            </a:extLst>
          </p:cNvPr>
          <p:cNvSpPr txBox="1"/>
          <p:nvPr/>
        </p:nvSpPr>
        <p:spPr>
          <a:xfrm>
            <a:off x="5211418" y="2237961"/>
            <a:ext cx="3703982" cy="85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8DD74B6-4A49-4E12-A7D5-49D49C9B1A27}"/>
              </a:ext>
            </a:extLst>
          </p:cNvPr>
          <p:cNvSpPr txBox="1"/>
          <p:nvPr/>
        </p:nvSpPr>
        <p:spPr>
          <a:xfrm>
            <a:off x="5307496" y="3387587"/>
            <a:ext cx="3538330" cy="71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4AD3049-0A19-4383-A567-9B25CE4B9313}"/>
              </a:ext>
            </a:extLst>
          </p:cNvPr>
          <p:cNvSpPr txBox="1"/>
          <p:nvPr/>
        </p:nvSpPr>
        <p:spPr>
          <a:xfrm>
            <a:off x="5433392" y="4401378"/>
            <a:ext cx="3260034" cy="44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C6825EB-435C-47EC-B1FC-8FD6FD8C4270}"/>
              </a:ext>
            </a:extLst>
          </p:cNvPr>
          <p:cNvSpPr txBox="1"/>
          <p:nvPr/>
        </p:nvSpPr>
        <p:spPr>
          <a:xfrm>
            <a:off x="5433392" y="5140187"/>
            <a:ext cx="3134138" cy="22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FE46781-37DD-41E6-9653-A64C98D75262}"/>
              </a:ext>
            </a:extLst>
          </p:cNvPr>
          <p:cNvSpPr txBox="1"/>
          <p:nvPr/>
        </p:nvSpPr>
        <p:spPr>
          <a:xfrm>
            <a:off x="5370444" y="5475633"/>
            <a:ext cx="3134138" cy="22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831AED2-70DE-4FF8-AAA1-104F7D501CBD}"/>
              </a:ext>
            </a:extLst>
          </p:cNvPr>
          <p:cNvSpPr txBox="1"/>
          <p:nvPr/>
        </p:nvSpPr>
        <p:spPr>
          <a:xfrm>
            <a:off x="5370444" y="5830542"/>
            <a:ext cx="3134138" cy="22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873B09-6956-4B00-B799-58AE8C5F6162}"/>
              </a:ext>
            </a:extLst>
          </p:cNvPr>
          <p:cNvSpPr txBox="1"/>
          <p:nvPr/>
        </p:nvSpPr>
        <p:spPr>
          <a:xfrm>
            <a:off x="5370444" y="6218168"/>
            <a:ext cx="3134138" cy="22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Gopinath, Sanjay;vignesh.l.s@capgemini.com</dc:creator>
  <cp:lastModifiedBy>S, Vignesh</cp:lastModifiedBy>
  <cp:revision>26</cp:revision>
  <dcterms:created xsi:type="dcterms:W3CDTF">2018-08-01T06:53:05Z</dcterms:created>
  <dcterms:modified xsi:type="dcterms:W3CDTF">2018-08-03T12:15:47Z</dcterms:modified>
</cp:coreProperties>
</file>