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91BA4-4AB8-485B-AA1C-6D18D4CA7E53}" type="datetimeFigureOut">
              <a:rPr lang="en-IN" smtClean="0"/>
              <a:t>17-10-2021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F2E1E-BAB4-4557-858E-16A816868B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1230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91BA4-4AB8-485B-AA1C-6D18D4CA7E53}" type="datetimeFigureOut">
              <a:rPr lang="en-IN" smtClean="0"/>
              <a:t>17-10-2021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F2E1E-BAB4-4557-858E-16A816868B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3968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63191BA4-4AB8-485B-AA1C-6D18D4CA7E53}" type="datetimeFigureOut">
              <a:rPr lang="en-IN" smtClean="0"/>
              <a:t>17-10-2021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256F2E1E-BAB4-4557-858E-16A816868B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2261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91BA4-4AB8-485B-AA1C-6D18D4CA7E53}" type="datetimeFigureOut">
              <a:rPr lang="en-IN" smtClean="0"/>
              <a:t>17-10-2021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F2E1E-BAB4-4557-858E-16A816868B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1003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3191BA4-4AB8-485B-AA1C-6D18D4CA7E53}" type="datetimeFigureOut">
              <a:rPr lang="en-IN" smtClean="0"/>
              <a:t>17-10-2021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56F2E1E-BAB4-4557-858E-16A816868B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07740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91BA4-4AB8-485B-AA1C-6D18D4CA7E53}" type="datetimeFigureOut">
              <a:rPr lang="en-IN" smtClean="0"/>
              <a:t>17-10-2021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F2E1E-BAB4-4557-858E-16A816868B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3663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91BA4-4AB8-485B-AA1C-6D18D4CA7E53}" type="datetimeFigureOut">
              <a:rPr lang="en-IN" smtClean="0"/>
              <a:t>17-10-2021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F2E1E-BAB4-4557-858E-16A816868B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5868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91BA4-4AB8-485B-AA1C-6D18D4CA7E53}" type="datetimeFigureOut">
              <a:rPr lang="en-IN" smtClean="0"/>
              <a:t>17-10-2021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F2E1E-BAB4-4557-858E-16A816868B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4954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91BA4-4AB8-485B-AA1C-6D18D4CA7E53}" type="datetimeFigureOut">
              <a:rPr lang="en-IN" smtClean="0"/>
              <a:t>17-10-2021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F2E1E-BAB4-4557-858E-16A816868B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1801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91BA4-4AB8-485B-AA1C-6D18D4CA7E53}" type="datetimeFigureOut">
              <a:rPr lang="en-IN" smtClean="0"/>
              <a:t>17-10-2021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F2E1E-BAB4-4557-858E-16A816868B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8767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91BA4-4AB8-485B-AA1C-6D18D4CA7E53}" type="datetimeFigureOut">
              <a:rPr lang="en-IN" smtClean="0"/>
              <a:t>17-10-2021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F2E1E-BAB4-4557-858E-16A816868B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768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63191BA4-4AB8-485B-AA1C-6D18D4CA7E53}" type="datetimeFigureOut">
              <a:rPr lang="en-IN" smtClean="0"/>
              <a:t>17-10-2021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256F2E1E-BAB4-4557-858E-16A816868B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91666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B5679-59C7-412E-8140-4F2473FC35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/>
              <a:t>FLIGHT PRICE PREDICTION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480E32-213E-40D4-B156-19EADF8A18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Aim is to develop a new machine learning model to predict flight prices with respect to the current market conditions.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841037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9B1AAEE-9A5F-405D-946E-0DCC40BCA9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100" y="280710"/>
            <a:ext cx="9829800" cy="21240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9CDA4FB-D897-4321-A5A7-797B2E78F909}"/>
              </a:ext>
            </a:extLst>
          </p:cNvPr>
          <p:cNvSpPr txBox="1"/>
          <p:nvPr/>
        </p:nvSpPr>
        <p:spPr>
          <a:xfrm>
            <a:off x="1181100" y="2545217"/>
            <a:ext cx="609452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/>
              <a:t>we have converted the columns into integer data type</a:t>
            </a:r>
            <a:r>
              <a:rPr lang="en-IN" dirty="0"/>
              <a:t>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AB2B419-CCBD-402A-9261-02F415507F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1100" y="3085759"/>
            <a:ext cx="9001125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1138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12FB639-9EBA-4D5E-9FB5-5CEDEA966D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014" y="161001"/>
            <a:ext cx="8143875" cy="23812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A8A1E44-0F41-4986-9612-7E4E20DB0E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014" y="2606012"/>
            <a:ext cx="9372600" cy="34194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CDFBDBA-1ADA-4C23-9842-9ED52C2199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7014" y="6154074"/>
            <a:ext cx="8839200" cy="54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0849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783B091-C51B-4F4B-BF08-7558A0314C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069" y="71021"/>
            <a:ext cx="5169634" cy="225492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F033E92-0A73-4D64-9300-E465A87A70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6703" y="71022"/>
            <a:ext cx="5407231" cy="22580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56E773A-C673-476F-9A9B-B8FAB47762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7069" y="2325950"/>
            <a:ext cx="5303113" cy="224003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5908A34-7482-454C-8E4C-28EED9DEC3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60182" y="2325950"/>
            <a:ext cx="5441311" cy="224003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DF9ADF5-19A4-4E51-80A7-2E8BD81415E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57069" y="4568205"/>
            <a:ext cx="5303113" cy="225793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0E137A5-4CCF-41DC-A6E2-9CBE8EDC6A7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60182" y="4565985"/>
            <a:ext cx="5303113" cy="2216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8465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CFFEA40-CFBB-40B0-A8AA-9F4BF795C4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9284" y="110786"/>
            <a:ext cx="4704564" cy="204016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73BB8D5-D20D-4863-800D-B850BE2065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9284" y="2270107"/>
            <a:ext cx="4704564" cy="433446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DEBDE55-7C50-4B87-A2D9-FA5494F8A2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6651" y="110787"/>
            <a:ext cx="5332545" cy="3318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432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274E1EC-62DE-42F9-8B8A-4158D6A793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5677" y="321631"/>
            <a:ext cx="10086975" cy="575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5877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7AC21E9-A724-47D4-A91A-80039110B9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9670" y="442542"/>
            <a:ext cx="9277350" cy="467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9457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D4B70-8222-43A1-9D8B-CD40E7A47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A9EEF2-E296-4753-A87A-31DB7E39C6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32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Key Findings and Conclusions of the Study:</a:t>
            </a:r>
          </a:p>
          <a:p>
            <a:pPr marL="685800">
              <a:lnSpc>
                <a:spcPct val="107000"/>
              </a:lnSpc>
            </a:pPr>
            <a:r>
              <a:rPr lang="en-IN" sz="2400" b="1" dirty="0"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IN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the departure date is far and has more stop in route with long hour flight duration the price would be comparatively low.</a:t>
            </a:r>
          </a:p>
          <a:p>
            <a:pPr marL="685800">
              <a:lnSpc>
                <a:spcPct val="107000"/>
              </a:lnSpc>
              <a:spcAft>
                <a:spcPts val="800"/>
              </a:spcAft>
            </a:pPr>
            <a:r>
              <a:rPr lang="en-IN" sz="24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Indigo would be the most preferred Airline</a:t>
            </a:r>
            <a:r>
              <a:rPr lang="en-IN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IN" sz="24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Majority of flights take off from </a:t>
            </a:r>
            <a:r>
              <a:rPr lang="en-IN" sz="2400" dirty="0" err="1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Kolkatta</a:t>
            </a:r>
            <a:r>
              <a:rPr lang="en-IN" sz="24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 and Chennai.</a:t>
            </a:r>
            <a:r>
              <a:rPr lang="en-IN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Maximum flights land in New Delhi and Patna.</a:t>
            </a:r>
          </a:p>
          <a:p>
            <a:pPr marL="0" indent="0">
              <a:buNone/>
            </a:pPr>
            <a:endParaRPr lang="en-IN" sz="24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716701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83E256A-B333-4EFB-BD60-1900E2ADD795}"/>
              </a:ext>
            </a:extLst>
          </p:cNvPr>
          <p:cNvSpPr txBox="1"/>
          <p:nvPr/>
        </p:nvSpPr>
        <p:spPr>
          <a:xfrm>
            <a:off x="1213281" y="665825"/>
            <a:ext cx="10085033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>
                <a:latin typeface="+mj-lt"/>
              </a:rPr>
              <a:t>THANKS TO:</a:t>
            </a:r>
          </a:p>
          <a:p>
            <a:endParaRPr lang="en-IN" sz="2400" dirty="0">
              <a:latin typeface="+mj-lt"/>
            </a:endParaRPr>
          </a:p>
          <a:p>
            <a:r>
              <a:rPr lang="en-IN" sz="2400" dirty="0">
                <a:latin typeface="+mj-lt"/>
              </a:rPr>
              <a:t>	</a:t>
            </a:r>
            <a:r>
              <a:rPr lang="en-IN" sz="24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Mentor/SME @ </a:t>
            </a:r>
            <a:r>
              <a:rPr lang="en-IN" sz="24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FlipRobo</a:t>
            </a:r>
            <a:r>
              <a:rPr lang="en-IN" sz="24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Technologies</a:t>
            </a:r>
          </a:p>
          <a:p>
            <a:r>
              <a:rPr lang="en-IN" sz="2400" dirty="0">
                <a:latin typeface="+mj-lt"/>
                <a:cs typeface="Times New Roman" panose="02020603050405020304" pitchFamily="18" charset="0"/>
              </a:rPr>
              <a:t>	</a:t>
            </a:r>
            <a:r>
              <a:rPr lang="en-IN" sz="2400" dirty="0" err="1">
                <a:latin typeface="+mj-lt"/>
                <a:cs typeface="Times New Roman" panose="02020603050405020304" pitchFamily="18" charset="0"/>
              </a:rPr>
              <a:t>DataScientists</a:t>
            </a:r>
            <a:r>
              <a:rPr lang="en-IN" sz="2400" dirty="0">
                <a:latin typeface="+mj-lt"/>
                <a:cs typeface="Times New Roman" panose="02020603050405020304" pitchFamily="18" charset="0"/>
              </a:rPr>
              <a:t> and mentors at </a:t>
            </a:r>
            <a:r>
              <a:rPr lang="en-IN" sz="2400" dirty="0" err="1">
                <a:latin typeface="+mj-lt"/>
                <a:cs typeface="Times New Roman" panose="02020603050405020304" pitchFamily="18" charset="0"/>
              </a:rPr>
              <a:t>DataTrained</a:t>
            </a:r>
            <a:r>
              <a:rPr lang="en-IN" sz="2400" dirty="0">
                <a:latin typeface="+mj-lt"/>
                <a:cs typeface="Times New Roman" panose="02020603050405020304" pitchFamily="18" charset="0"/>
              </a:rPr>
              <a:t> Institute.</a:t>
            </a:r>
          </a:p>
          <a:p>
            <a:endParaRPr lang="en-IN" sz="2400" dirty="0">
              <a:latin typeface="+mj-lt"/>
              <a:cs typeface="Times New Roman" panose="02020603050405020304" pitchFamily="18" charset="0"/>
            </a:endParaRPr>
          </a:p>
          <a:p>
            <a:endParaRPr lang="en-IN" sz="2400" dirty="0">
              <a:latin typeface="+mj-lt"/>
            </a:endParaRPr>
          </a:p>
          <a:p>
            <a:r>
              <a:rPr lang="en-IN" sz="2400" dirty="0">
                <a:latin typeface="+mj-lt"/>
              </a:rPr>
              <a:t>ALSO TOOK HELP FROM:</a:t>
            </a:r>
          </a:p>
          <a:p>
            <a:r>
              <a:rPr lang="en-IN" sz="2400" dirty="0">
                <a:latin typeface="+mj-lt"/>
              </a:rPr>
              <a:t>	</a:t>
            </a:r>
          </a:p>
          <a:p>
            <a:r>
              <a:rPr lang="en-IN" sz="2400" dirty="0">
                <a:latin typeface="+mj-lt"/>
              </a:rPr>
              <a:t>	Kaggle.</a:t>
            </a:r>
          </a:p>
          <a:p>
            <a:r>
              <a:rPr lang="en-IN" sz="2400" dirty="0">
                <a:latin typeface="+mj-lt"/>
              </a:rPr>
              <a:t>	Stack Over Flow.</a:t>
            </a:r>
          </a:p>
          <a:p>
            <a:r>
              <a:rPr lang="en-IN" sz="2400" dirty="0">
                <a:latin typeface="+mj-lt"/>
              </a:rPr>
              <a:t>	Towards Data Science.</a:t>
            </a:r>
          </a:p>
          <a:p>
            <a:endParaRPr lang="en-IN" sz="2400" dirty="0">
              <a:latin typeface="+mj-lt"/>
            </a:endParaRPr>
          </a:p>
          <a:p>
            <a:endParaRPr lang="en-IN" sz="2400" dirty="0">
              <a:latin typeface="+mj-lt"/>
            </a:endParaRPr>
          </a:p>
          <a:p>
            <a:r>
              <a:rPr lang="en-IN" sz="2400" dirty="0">
                <a:latin typeface="+mj-lt"/>
              </a:rPr>
              <a:t>PRESENTED BY:</a:t>
            </a:r>
          </a:p>
          <a:p>
            <a:r>
              <a:rPr lang="en-IN" sz="2400" dirty="0">
                <a:latin typeface="+mj-lt"/>
              </a:rPr>
              <a:t>	</a:t>
            </a:r>
          </a:p>
          <a:p>
            <a:r>
              <a:rPr lang="en-IN" sz="2400" dirty="0">
                <a:latin typeface="+mj-lt"/>
              </a:rPr>
              <a:t>	Pawar Vinay Prasad (Data science Intern @</a:t>
            </a:r>
            <a:r>
              <a:rPr lang="en-IN" sz="24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24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FlipRobo</a:t>
            </a:r>
            <a:r>
              <a:rPr lang="en-IN" sz="24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Technologies).</a:t>
            </a:r>
            <a:endParaRPr lang="en-IN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79038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20BB7-7BF9-4898-B774-D793687E9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Business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5BB01-4196-4DAC-AC7A-02D709B978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Anyone who has booked a flight ticket knows how unexpectedly the prices vary. The cheapest available ticket on a given flight gets more and less expensive over time. </a:t>
            </a:r>
          </a:p>
          <a:p>
            <a:r>
              <a:rPr lang="en-US" dirty="0"/>
              <a:t>This usually happens as an attempt to maximize revenue based on – </a:t>
            </a:r>
          </a:p>
          <a:p>
            <a:r>
              <a:rPr lang="en-US" dirty="0"/>
              <a:t>1. Time of purchase patterns (making sure last-minute purchases are expensive) </a:t>
            </a:r>
          </a:p>
          <a:p>
            <a:r>
              <a:rPr lang="en-US" dirty="0"/>
              <a:t>2. Keeping the flight as full as they want it (raising prices on a flight which is filling up in order to reduce sales and hold back inventory for those expensive last-minute expensive purchases).</a:t>
            </a:r>
          </a:p>
          <a:p>
            <a:r>
              <a:rPr lang="en-US" dirty="0"/>
              <a:t>So we will need to build a model that can predict the price of the flight.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70307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143F2-2578-434A-9178-2525BBD7A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Understanding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E2B56-021F-4AE2-8CC6-39728D3E97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We will now import the scraped data and understand the data.</a:t>
            </a:r>
          </a:p>
          <a:p>
            <a:pPr algn="r"/>
            <a:r>
              <a:rPr lang="en-IN" dirty="0"/>
              <a:t>Price would be our target </a:t>
            </a:r>
          </a:p>
          <a:p>
            <a:pPr marL="0" indent="0" algn="r">
              <a:buNone/>
            </a:pPr>
            <a:r>
              <a:rPr lang="en-IN" dirty="0"/>
              <a:t>column. We will need to </a:t>
            </a:r>
          </a:p>
          <a:p>
            <a:pPr marL="0" indent="0" algn="r">
              <a:buNone/>
            </a:pPr>
            <a:r>
              <a:rPr lang="en-IN" dirty="0"/>
              <a:t>clean price and other</a:t>
            </a:r>
          </a:p>
          <a:p>
            <a:pPr marL="0" indent="0" algn="r">
              <a:buNone/>
            </a:pPr>
            <a:r>
              <a:rPr lang="en-IN" dirty="0"/>
              <a:t>columns.</a:t>
            </a:r>
          </a:p>
          <a:p>
            <a:pPr algn="r"/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771A6B-106A-4B99-8562-8912C84436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137" y="2450608"/>
            <a:ext cx="7013313" cy="4193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8828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7977D4B-A0E1-4131-BB11-39E2BF9D52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0502" y="79899"/>
            <a:ext cx="8223913" cy="560997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787E092-8554-4188-9008-C2E24FCC0562}"/>
              </a:ext>
            </a:extLst>
          </p:cNvPr>
          <p:cNvSpPr txBox="1"/>
          <p:nvPr/>
        </p:nvSpPr>
        <p:spPr>
          <a:xfrm>
            <a:off x="1470502" y="6020825"/>
            <a:ext cx="609452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i="0" dirty="0">
                <a:effectLst/>
              </a:rPr>
              <a:t>Indigo would be the most preferred Airline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421965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86314A5-3F17-4952-B304-B7A8547195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7186" y="73101"/>
            <a:ext cx="6914457" cy="524068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9BFEEC9-5FBA-45CA-9C1D-CCFE83A1BEAC}"/>
              </a:ext>
            </a:extLst>
          </p:cNvPr>
          <p:cNvSpPr txBox="1"/>
          <p:nvPr/>
        </p:nvSpPr>
        <p:spPr>
          <a:xfrm>
            <a:off x="1457186" y="5865465"/>
            <a:ext cx="609452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i="0" dirty="0">
                <a:effectLst/>
              </a:rPr>
              <a:t>Majority of flights take off from </a:t>
            </a:r>
            <a:r>
              <a:rPr lang="en-US" sz="2000" b="0" i="0" dirty="0" err="1">
                <a:effectLst/>
              </a:rPr>
              <a:t>Kolkatta</a:t>
            </a:r>
            <a:r>
              <a:rPr lang="en-US" sz="2000" b="0" i="0" dirty="0">
                <a:effectLst/>
              </a:rPr>
              <a:t> and Chennai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726391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E5EEC78-E1D6-461C-8D31-E56111D3E9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0036" y="188558"/>
            <a:ext cx="9831927" cy="532756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CC1AD8B-C18C-4E75-9398-694362278EC9}"/>
              </a:ext>
            </a:extLst>
          </p:cNvPr>
          <p:cNvSpPr txBox="1"/>
          <p:nvPr/>
        </p:nvSpPr>
        <p:spPr>
          <a:xfrm>
            <a:off x="1180036" y="5958681"/>
            <a:ext cx="609452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i="0" dirty="0">
                <a:effectLst/>
              </a:rPr>
              <a:t>Maximum flights land in New Delhi and Patna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7760030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B395DC5-2DFF-4B03-BC33-BD16687C0B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087" y="130391"/>
            <a:ext cx="10029825" cy="53721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A6B2323-3CFB-4D91-A0D2-60F41BAA0205}"/>
              </a:ext>
            </a:extLst>
          </p:cNvPr>
          <p:cNvSpPr txBox="1"/>
          <p:nvPr/>
        </p:nvSpPr>
        <p:spPr>
          <a:xfrm>
            <a:off x="996518" y="5909854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We have now cleaned </a:t>
            </a:r>
            <a:r>
              <a:rPr lang="en-IN" dirty="0" err="1"/>
              <a:t>Total_stops</a:t>
            </a:r>
            <a:r>
              <a:rPr lang="en-IN" dirty="0"/>
              <a:t> columns</a:t>
            </a:r>
          </a:p>
        </p:txBody>
      </p:sp>
    </p:spTree>
    <p:extLst>
      <p:ext uri="{BB962C8B-B14F-4D97-AF65-F5344CB8AC3E}">
        <p14:creationId xmlns:p14="http://schemas.microsoft.com/office/powerpoint/2010/main" val="36762297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56793C8-BE95-43AD-B266-FA0C9F4EC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852" y="115409"/>
            <a:ext cx="10926692" cy="6339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1994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09AE9A2-C499-4324-8BD9-C85BB7876C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0"/>
            <a:ext cx="10058400" cy="48387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4D95148-2438-4A68-985B-C87B895DD4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4838700"/>
            <a:ext cx="8353425" cy="172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4480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30</TotalTime>
  <Words>325</Words>
  <Application>Microsoft Office PowerPoint</Application>
  <PresentationFormat>Widescreen</PresentationFormat>
  <Paragraphs>39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Calibri</vt:lpstr>
      <vt:lpstr>Corbel</vt:lpstr>
      <vt:lpstr>Helvetica Neue</vt:lpstr>
      <vt:lpstr>Wingdings</vt:lpstr>
      <vt:lpstr>Banded</vt:lpstr>
      <vt:lpstr>FLIGHT PRICE PREDICTION PROJECT</vt:lpstr>
      <vt:lpstr>Business problem</vt:lpstr>
      <vt:lpstr>Understanding data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FLIGHT PRICE PREDICTION PROJECT</dc:title>
  <dc:creator>Pawar Vinay Prasad</dc:creator>
  <cp:lastModifiedBy>Pawar Vinay Prasad</cp:lastModifiedBy>
  <cp:revision>1</cp:revision>
  <dcterms:created xsi:type="dcterms:W3CDTF">2021-10-17T04:54:14Z</dcterms:created>
  <dcterms:modified xsi:type="dcterms:W3CDTF">2021-10-17T05:25:03Z</dcterms:modified>
</cp:coreProperties>
</file>