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FE77-F7EF-4807-8F33-D93C33DED756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012DC-0D6B-474D-A271-E9AE383F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12DC-0D6B-474D-A271-E9AE383F9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6C3A-96A6-4BBE-B46D-4CF0C758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3CFF-8523-4283-BFD4-5081062A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B554-2A24-4F08-A3BD-CFA673BE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0EBE-9AEE-4BDC-A586-65206692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800C-CE06-4ECE-8FB9-E4B4E95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AE30-37FF-4320-99DB-1E016E9D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D7F8-0FF4-4D90-8C23-94C47265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87E1-45D8-492B-ACCE-A7514448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3521-7545-4E9D-B61A-DA335C4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6365-1F4C-48AC-B9CD-DD77716B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788E9-E171-45D5-A2F3-1CDCAA5FC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1D7C-BB5D-46C4-A162-0337F1EB7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B48A-9030-4BF1-BA41-CD051403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796D-3D42-4141-8898-9BA309F1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DBB-482F-493A-A765-518F274E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60CE-FA6B-4FA3-A030-DCDEAA44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945F-D961-452C-B390-375EE351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ACD1-F32C-4D54-9F9F-1E690BD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2C0F-DB78-4FF2-BF11-7C5F70B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189B-BC5D-4BE7-8F72-B1EFBC3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4E5-E273-4115-8A3C-489980D5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C09A-3851-40D6-8AEC-EE51B123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CD89-4B46-4DF7-94FB-65967128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9D70-FD65-4C59-A4E1-2DE1D099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12B0-53E1-47FD-8947-38005BEF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2A2-5F6C-49E3-9807-AFC2F411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CA4E-EE93-4876-A5A4-7B5E78936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7DE15-C634-4364-BD07-69BB37A8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A0AB5-3BC8-4F27-B6B4-C8DF595C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0EFE-0D4D-4183-9C86-46077DE6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6118-38F7-4B06-8179-A834A18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5A4E-06E3-4716-A95A-0AB401C5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9568-2C1F-4605-88F0-88BA837A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68308-E7CD-436E-A404-F59A303B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E0D3E-5157-429A-805F-E786DC1FD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51090-9935-4016-A76F-28A0C7560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BE0F9-2C53-4AD9-97E8-2EF2590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18A1-0FC5-4BF3-8727-9D581B87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B1CDE-AA25-4C3F-8437-C1EA50E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F98-0F43-49C3-8B24-F05A6F12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A851E-FEED-4299-9B7E-202F1BD2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273E-8C63-446E-BA34-DC13BFFF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BC3F-985B-4BB1-9749-1E8F14C4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6FA31-27E4-4535-872C-B90DCF4B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9F22D-9AF7-40F2-A9C0-133A29DA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2F5A6-5D08-41F0-A5FD-E02203B3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7C5D-9D54-48F3-9E86-EAE917EA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7C5-7F82-4AF0-9716-CB4C3FCB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5C30-6DAC-4833-A8F6-89DEE37D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9D3B0-78D6-4155-87EE-2E501FF9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2ABF6-70B8-4B66-9C29-9B760B1A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6E12-A086-44E6-9F34-F0E444FF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E5C-2C8A-414B-A3DB-153C1544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8E0F-2B55-4EDB-BCA7-2A574469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B952-8AE8-4C89-8374-37DEA9B75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CD05-8DCB-42D7-AA4D-3242B15A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4C9D-C297-4F2D-B2B2-2758C75D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D06A-485C-40C1-95EE-3B1A2FF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6138-3E04-495F-AE38-4268EFF8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79EC-766D-4428-BC72-E9D383B8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FFF2-B762-480F-950F-34029AE0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B2DC-5E81-4E95-9EB8-B38D972F3E32}" type="datetimeFigureOut">
              <a:rPr lang="en-US" smtClean="0"/>
              <a:t>12/06/20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2507-80F6-46B3-8909-CC6BC56A8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02C2-5EF8-46BC-9D2E-A3E92854E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2763-4998-4759-ABD7-87ED2EA1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18A5-848D-4096-BA1B-5AA1AB31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cs typeface="Calibri Light"/>
              </a:rPr>
              <a:t>Artificial Intelligence Final Project </a:t>
            </a:r>
            <a:br>
              <a:rPr lang="en-US" sz="5000">
                <a:cs typeface="Calibri Light"/>
              </a:rPr>
            </a:br>
            <a:r>
              <a:rPr lang="en-US" sz="5000">
                <a:cs typeface="Calibri Light"/>
              </a:rPr>
              <a:t>(DSCI 6670 )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A988E-544D-4E2C-AA60-70F3A668E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/>
              <a:t>Asmita</a:t>
            </a:r>
            <a:r>
              <a:rPr lang="en-US" sz="2000" dirty="0"/>
              <a:t> </a:t>
            </a:r>
            <a:r>
              <a:rPr lang="en-US" sz="2000" dirty="0" err="1"/>
              <a:t>Dhage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Vinay Koushik Srikantaiah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44833-3D48-465C-BE93-8574ED6ED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2" r="253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569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C235-6ED3-4561-9C17-3AAE5352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145-13E7-497B-897B-D3F4BC01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learning methodologies for medical diagnosis.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Doctor AI which predicts the Clinical Events via Recurrent Neural Networks.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MIMIC3 dataset which contains the Electronic Health Records.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7F1D0-C080-48BD-A59F-9F579C189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4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CC7D-45FE-40FC-AE67-BA9E1224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 Involved in the Project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C74F-4EFD-421D-8C61-9E1095B1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mainly divided into three processes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 done by ‘dataset.py’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RNN model on training dataset done by ‘train_model.py’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RNN model on testing dataset done by ‘test_model.py’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3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9B7E8-9545-4310-9931-9EB68190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Experiments Conducted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7B89-2357-43C5-AEE4-56E294AE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b="1" dirty="0"/>
              <a:t>Experiment 1 Training: </a:t>
            </a:r>
            <a:r>
              <a:rPr lang="en-US" sz="2400" dirty="0"/>
              <a:t>After preprocessing the data, RNN model was trained using following parameters to get the first pretrained model.</a:t>
            </a:r>
          </a:p>
          <a:p>
            <a:pPr algn="just"/>
            <a:r>
              <a:rPr lang="en-US" sz="2400" dirty="0"/>
              <a:t>Parameters used were, </a:t>
            </a:r>
          </a:p>
          <a:p>
            <a:pPr algn="just"/>
            <a:r>
              <a:rPr lang="en-US" sz="2400" dirty="0"/>
              <a:t>1) hidden layer dimension size is 30 units</a:t>
            </a:r>
          </a:p>
          <a:p>
            <a:pPr algn="just"/>
            <a:r>
              <a:rPr lang="en-US" sz="2400" dirty="0"/>
              <a:t>2) Epochs were around 5</a:t>
            </a:r>
          </a:p>
          <a:p>
            <a:pPr algn="just"/>
            <a:r>
              <a:rPr lang="en-US" sz="2400" dirty="0"/>
              <a:t>3) SoftMax activation function was used</a:t>
            </a:r>
          </a:p>
          <a:p>
            <a:pPr algn="just"/>
            <a:r>
              <a:rPr lang="en-US" sz="2400" dirty="0"/>
              <a:t>4) Dropout rate of 1 was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DB7EA-0B9A-4904-8A7B-531BFD83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Experiment 1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Testing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6A24-A723-4B55-ACC1-A53F44E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the Experiment 1, the pretrained model was tested for the testing dataset and the results achieved were below.</a:t>
            </a:r>
          </a:p>
          <a:p>
            <a:r>
              <a:rPr lang="en-US" sz="2400" dirty="0"/>
              <a:t>recall@10 : 0.264230</a:t>
            </a:r>
          </a:p>
          <a:p>
            <a:r>
              <a:rPr lang="en-US" sz="2400" dirty="0"/>
              <a:t>recall@20 : 0.409663</a:t>
            </a:r>
          </a:p>
          <a:p>
            <a:r>
              <a:rPr lang="en-US" sz="2400" dirty="0"/>
              <a:t>recall@30 : 0.495670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30DAD-92F9-4CA6-AEA1-6BD498CE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Experiment 2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Training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5A64-E439-48F4-8ED8-B4FC6FA10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Same procedure was repeated with different set of parameters such as </a:t>
            </a:r>
          </a:p>
          <a:p>
            <a:r>
              <a:rPr lang="en-US" sz="2400" dirty="0"/>
              <a:t>hidden layer dimension size is 30 units</a:t>
            </a:r>
          </a:p>
          <a:p>
            <a:r>
              <a:rPr lang="en-US" sz="2400" dirty="0"/>
              <a:t>2) Epochs were around 10</a:t>
            </a:r>
          </a:p>
          <a:p>
            <a:r>
              <a:rPr lang="en-US" sz="2400" dirty="0"/>
              <a:t>3) SoftMax activation function was used</a:t>
            </a:r>
          </a:p>
          <a:p>
            <a:r>
              <a:rPr lang="en-US" sz="2400" dirty="0"/>
              <a:t>4) Dropout rate of 1 was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C0E72-3536-49EC-9750-8FC5F6EE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Experiment 2 Testing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FEF-FA19-47E8-B7EE-FE5844A2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accuracy metric score we achieved for experiment 2 testing are below </a:t>
            </a:r>
          </a:p>
          <a:p>
            <a:r>
              <a:rPr lang="en-US" sz="2400" dirty="0"/>
              <a:t>recall@10 : 0.295567</a:t>
            </a:r>
          </a:p>
          <a:p>
            <a:r>
              <a:rPr lang="en-US" sz="2400" dirty="0"/>
              <a:t>recall@20 : 0.435713</a:t>
            </a:r>
          </a:p>
          <a:p>
            <a:r>
              <a:rPr lang="en-US" sz="2400" dirty="0"/>
              <a:t>recall@30 : 0.529548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9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58FCF-856B-4432-85CE-900594EF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Comparing the results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850F-EA74-411A-A855-5828CFC1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compared, the recall value / True Positive Rate has increased from experiment 1 to experiment 2. </a:t>
            </a:r>
          </a:p>
          <a:p>
            <a:endParaRPr lang="en-US" sz="2400" dirty="0"/>
          </a:p>
          <a:p>
            <a:r>
              <a:rPr lang="en-US" sz="2400" dirty="0"/>
              <a:t>As we can see our model is predicting the relevant data accurately</a:t>
            </a:r>
          </a:p>
          <a:p>
            <a:pPr marL="0" indent="0">
              <a:buNone/>
            </a:pP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8754F5-D16A-4CE1-838B-BC8FCF773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4132-613F-4D9B-81E3-8759C9C2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0406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Artificial Intelligence Final Project  (DSCI 6670 )</vt:lpstr>
      <vt:lpstr>Introduction </vt:lpstr>
      <vt:lpstr>Process Involved in the Project </vt:lpstr>
      <vt:lpstr>Experiments Conducted </vt:lpstr>
      <vt:lpstr>Experiment 1 Testing </vt:lpstr>
      <vt:lpstr>Experiment 2  Training </vt:lpstr>
      <vt:lpstr>Experiment 2 Testing </vt:lpstr>
      <vt:lpstr>Comparing the results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Final Project  (DSCI 6670 )</dc:title>
  <dc:creator>vinay koushik srikantaiah</dc:creator>
  <cp:lastModifiedBy>vinay koushik srikantaiah</cp:lastModifiedBy>
  <cp:revision>2</cp:revision>
  <dcterms:created xsi:type="dcterms:W3CDTF">2020-12-07T03:54:21Z</dcterms:created>
  <dcterms:modified xsi:type="dcterms:W3CDTF">2020-12-07T04:01:06Z</dcterms:modified>
</cp:coreProperties>
</file>