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259" r:id="rId4"/>
    <p:sldId id="278" r:id="rId5"/>
    <p:sldId id="261" r:id="rId6"/>
    <p:sldId id="262" r:id="rId7"/>
    <p:sldId id="263" r:id="rId8"/>
    <p:sldId id="286" r:id="rId9"/>
    <p:sldId id="287" r:id="rId10"/>
    <p:sldId id="288" r:id="rId11"/>
    <p:sldId id="289" r:id="rId12"/>
    <p:sldId id="283" r:id="rId13"/>
    <p:sldId id="284" r:id="rId14"/>
    <p:sldId id="264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Viral Vibes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022F-0258-9EED-5262-93050DD0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83577"/>
            <a:ext cx="987552" cy="273358"/>
          </a:xfrm>
        </p:spPr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9D19BD-A6E0-8271-F70A-E23CAAFB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5272-3B1D-AAEB-03D9-1EF550E3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5A4E01D-5D86-CC5E-5280-FD92D9A3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F263F-FFEB-D685-4FB7-BDDABFC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14A2-8C88-06FB-244E-F2CBFDD56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5191" y="2740025"/>
            <a:ext cx="7526955" cy="20288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Viral Vibes uses NodeJS/Express to create API endpoints for communication with the front-end.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endpoints include: GET /</a:t>
            </a:r>
            <a:r>
              <a:rPr lang="en-US" dirty="0" err="1"/>
              <a:t>api</a:t>
            </a:r>
            <a:r>
              <a:rPr lang="en-US" dirty="0"/>
              <a:t>/users to retrieve user data, POST /</a:t>
            </a:r>
            <a:r>
              <a:rPr lang="en-US" dirty="0" err="1"/>
              <a:t>api</a:t>
            </a:r>
            <a:r>
              <a:rPr lang="en-US" dirty="0"/>
              <a:t>/users to create new users, and GET /</a:t>
            </a:r>
            <a:r>
              <a:rPr lang="en-US" dirty="0" err="1"/>
              <a:t>api</a:t>
            </a:r>
            <a:r>
              <a:rPr lang="en-US" dirty="0"/>
              <a:t>/content to retrieve viral content.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93C4DE-5557-9012-E2C5-F191DF22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70" y="1425702"/>
            <a:ext cx="10515600" cy="46634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BACK-END API ENDPOINTS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47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A4383-5F28-C777-35AA-99B15581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C918C-2799-A036-5ED1-AAFD19A8A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8400" y="2414587"/>
            <a:ext cx="7315200" cy="20288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Viral Vibes uses Mongoose to define the schema for data stored in MongoDB.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schema include: User schema with fields for username, email, and password, and Content schema with fields for title, description, and URL.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B5E7B4-4DF5-33A3-7ED9-2631FDA3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162"/>
            <a:ext cx="10515600" cy="46634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Database Schema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6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Ayush Tiwari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Shubhi</a:t>
            </a:r>
            <a:r>
              <a:rPr lang="en-US" dirty="0"/>
              <a:t> Gupta​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Vinay </a:t>
            </a:r>
            <a:r>
              <a:rPr lang="en-US" dirty="0" err="1"/>
              <a:t>tomar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Vibhu </a:t>
            </a:r>
            <a:r>
              <a:rPr lang="en-US" dirty="0" err="1"/>
              <a:t>rathore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A8E25F-80CB-DB05-8FAF-EB73235938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3" name="Picture Placeholder 12" descr="A person sitting in front of a painting&#10;&#10;Description automatically generated with low confidence">
            <a:extLst>
              <a:ext uri="{FF2B5EF4-FFF2-40B4-BE49-F238E27FC236}">
                <a16:creationId xmlns:a16="http://schemas.microsoft.com/office/drawing/2014/main" id="{BEB0AA46-B78E-79F9-C74D-A561460022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2" r="1662"/>
          <a:stretch>
            <a:fillRect/>
          </a:stretch>
        </p:blipFill>
        <p:spPr/>
      </p:pic>
      <p:pic>
        <p:nvPicPr>
          <p:cNvPr id="19" name="Picture Placeholder 18" descr="A person sitting on a couch&#10;&#10;Description automatically generated with low confidence">
            <a:extLst>
              <a:ext uri="{FF2B5EF4-FFF2-40B4-BE49-F238E27FC236}">
                <a16:creationId xmlns:a16="http://schemas.microsoft.com/office/drawing/2014/main" id="{A4691237-D9B3-7F70-2294-A734DEE525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630" r="1630"/>
          <a:stretch>
            <a:fillRect/>
          </a:stretch>
        </p:blipFill>
        <p:spPr/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2344737-F826-13F8-24E8-1E5FC0D20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Viral Vibes is a social media platform built using the MERN stack and Material UI and Mongoose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Its purpose is to allow users to share viral content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project architecture includes a React front-end, NodeJS/Express back-end, MongoDB database, and Mongoose schema definitions.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778425"/>
              </p:ext>
            </p:extLst>
          </p:nvPr>
        </p:nvGraphicFramePr>
        <p:xfrm>
          <a:off x="7233920" y="1169988"/>
          <a:ext cx="4679633" cy="4838913"/>
        </p:xfrm>
        <a:graphic>
          <a:graphicData uri="http://schemas.openxmlformats.org/drawingml/2006/table">
            <a:tbl>
              <a:tblPr firstRow="1" bandRow="1"/>
              <a:tblGrid>
                <a:gridCol w="467963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MERN STACK OVERVIEW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UI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ONGOOSE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RONT-END COMPONENTS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API ENDPOINTS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SCHEMA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SUMMARY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b="1" dirty="0"/>
              <a:t>PURPOSE: </a:t>
            </a:r>
            <a:r>
              <a:rPr lang="en-US" sz="2000" dirty="0"/>
              <a:t>To create a social media application that allows users to share viral content with others.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TECHNOLOGIES USED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Mongoose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1696720"/>
            <a:ext cx="4927600" cy="3155315"/>
          </a:xfrm>
        </p:spPr>
        <p:txBody>
          <a:bodyPr/>
          <a:lstStyle/>
          <a:p>
            <a:r>
              <a:rPr lang="en-US" dirty="0"/>
              <a:t>MERN STACK OVERVIEW 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DFEE-F378-CAB3-31EF-0E3E0230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198880"/>
            <a:ext cx="10163048" cy="412496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MongoDB: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 NoSQL Database that stores data in the form of JSON-like documents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</a:rPr>
              <a:t>Express: </a:t>
            </a:r>
            <a:r>
              <a:rPr lang="en-US" sz="2400" dirty="0">
                <a:solidFill>
                  <a:srgbClr val="000000"/>
                </a:solidFill>
              </a:rPr>
              <a:t>A web application Framework for NodeJS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</a:rPr>
              <a:t>React: 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A JavaScript library for building user interfaces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rgbClr val="000000"/>
                </a:solidFill>
              </a:rPr>
              <a:t>NodeJS:</a:t>
            </a:r>
            <a:r>
              <a:rPr lang="en-IN" sz="2400" dirty="0">
                <a:solidFill>
                  <a:srgbClr val="000000"/>
                </a:solidFill>
              </a:rPr>
              <a:t> A JavaScript runtime that allows server-side execution of JavaScript code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rgbClr val="000000"/>
                </a:solidFill>
              </a:rPr>
              <a:t>Material UI: </a:t>
            </a:r>
            <a:r>
              <a:rPr lang="en-IN" sz="2400" dirty="0">
                <a:solidFill>
                  <a:srgbClr val="000000"/>
                </a:solidFill>
              </a:rPr>
              <a:t>It is an open-source React Component Library that implements Google’s Material Design</a:t>
            </a:r>
          </a:p>
          <a:p>
            <a:pPr marL="0" indent="0" algn="l">
              <a:buNone/>
            </a:pPr>
            <a:r>
              <a:rPr lang="en-IN" sz="2400" b="1" dirty="0">
                <a:solidFill>
                  <a:srgbClr val="000000"/>
                </a:solidFill>
              </a:rPr>
              <a:t>Mongoose:</a:t>
            </a:r>
            <a:r>
              <a:rPr lang="en-IN" sz="2400" dirty="0">
                <a:solidFill>
                  <a:srgbClr val="000000"/>
                </a:solidFill>
              </a:rPr>
              <a:t> It is an Object Data Modelling Library for MongoDB and NodeJS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Mongoose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748B2-236D-2D72-CDF9-C67AB393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8689848" cy="3877056"/>
          </a:xfrm>
        </p:spPr>
        <p:txBody>
          <a:bodyPr>
            <a:normAutofit/>
          </a:bodyPr>
          <a:lstStyle/>
          <a:p>
            <a:r>
              <a:rPr lang="en-US" sz="2400" dirty="0"/>
              <a:t>Mongoose is an Object Data Modeling (ODM) library for MongoDB and NodeJS.</a:t>
            </a:r>
          </a:p>
          <a:p>
            <a:r>
              <a:rPr lang="en-US" sz="2400" dirty="0"/>
              <a:t>It provides a higher-level abstraction over the MongoDB driver and allows for easier data modeling.</a:t>
            </a:r>
          </a:p>
          <a:p>
            <a:r>
              <a:rPr lang="en-US" sz="2400" dirty="0"/>
              <a:t>Used in Viral Vibes to define the schema for data stored in MongoDB.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15" y="1423897"/>
            <a:ext cx="10515600" cy="46634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FRONT-END COMPONENTS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8080" y="2368297"/>
            <a:ext cx="7548880" cy="2400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Viral Vibes uses Material UI components to create a modern and consistent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components used include: </a:t>
            </a:r>
            <a:r>
              <a:rPr lang="en-US" dirty="0" err="1"/>
              <a:t>AppBar</a:t>
            </a:r>
            <a:r>
              <a:rPr lang="en-US" dirty="0"/>
              <a:t>, Button, Card, Dialog, Form and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FD7E3-6388-7CF4-1C6F-87E49B5A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 descr="Graphical user interface, website">
            <a:extLst>
              <a:ext uri="{FF2B5EF4-FFF2-40B4-BE49-F238E27FC236}">
                <a16:creationId xmlns:a16="http://schemas.microsoft.com/office/drawing/2014/main" id="{F2CB276A-9A10-95A6-4C24-58E350F9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5"/>
            <a:ext cx="12192000" cy="68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7752-EA0A-469E-E3A9-115011EC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65B98-1B04-41F8-726D-7F5D0BCDCE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50122C-8409-0CB9-6D27-BA979513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A3FF15-DF2A-11DF-16F2-54B2D34D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0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387</Words>
  <Application>Microsoft Office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Viral Vibes</vt:lpstr>
      <vt:lpstr>Agenda</vt:lpstr>
      <vt:lpstr>Introduction</vt:lpstr>
      <vt:lpstr>MERN STACK OVERVIEW </vt:lpstr>
      <vt:lpstr>PowerPoint Presentation</vt:lpstr>
      <vt:lpstr>Mongoose</vt:lpstr>
      <vt:lpstr>FRONT-END COMPONENTS</vt:lpstr>
      <vt:lpstr>PowerPoint Presentation</vt:lpstr>
      <vt:lpstr>PowerPoint Presentation</vt:lpstr>
      <vt:lpstr>PowerPoint Presentation</vt:lpstr>
      <vt:lpstr>PowerPoint Presentation</vt:lpstr>
      <vt:lpstr>BACK-END API ENDPOINTS</vt:lpstr>
      <vt:lpstr>Database Schema</vt:lpstr>
      <vt:lpstr>Meet Our Team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Vibes</dc:title>
  <dc:creator>AYUSH TIWARI</dc:creator>
  <cp:lastModifiedBy>AYUSH TIWARI</cp:lastModifiedBy>
  <cp:revision>5</cp:revision>
  <dcterms:created xsi:type="dcterms:W3CDTF">2023-04-30T17:45:15Z</dcterms:created>
  <dcterms:modified xsi:type="dcterms:W3CDTF">2023-04-30T19:48:27Z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2023-04-30T19:32:59Z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10a232f2-2c04-4b03-bff7-1ff6e2b1a7b1</vt:lpwstr>
  </property>
  <property fmtid="{D5CDD505-2E9C-101B-9397-08002B2CF9AE}" pid="7" name="MSIP_Label_defa4170-0d19-0005-0004-bc88714345d2_ActionId">
    <vt:lpwstr>9a299b91-3bde-400a-88c3-f6bd42841866</vt:lpwstr>
  </property>
  <property fmtid="{D5CDD505-2E9C-101B-9397-08002B2CF9AE}" pid="8" name="MSIP_Label_defa4170-0d19-0005-0004-bc88714345d2_ContentBits">
    <vt:lpwstr>0</vt:lpwstr>
  </property>
</Properties>
</file>