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0" d="100"/>
          <a:sy n="70" d="100"/>
        </p:scale>
        <p:origin x="5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5A6D-BB9E-44EC-8976-D2BDF7B6F55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24EC-E70F-45CC-8416-893EA168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4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5A6D-BB9E-44EC-8976-D2BDF7B6F55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24EC-E70F-45CC-8416-893EA168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5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5A6D-BB9E-44EC-8976-D2BDF7B6F55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24EC-E70F-45CC-8416-893EA168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5A6D-BB9E-44EC-8976-D2BDF7B6F55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24EC-E70F-45CC-8416-893EA168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1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5A6D-BB9E-44EC-8976-D2BDF7B6F55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24EC-E70F-45CC-8416-893EA168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5A6D-BB9E-44EC-8976-D2BDF7B6F55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24EC-E70F-45CC-8416-893EA168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3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5A6D-BB9E-44EC-8976-D2BDF7B6F55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24EC-E70F-45CC-8416-893EA168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9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5A6D-BB9E-44EC-8976-D2BDF7B6F55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24EC-E70F-45CC-8416-893EA168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0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5A6D-BB9E-44EC-8976-D2BDF7B6F55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24EC-E70F-45CC-8416-893EA168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4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5A6D-BB9E-44EC-8976-D2BDF7B6F55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24EC-E70F-45CC-8416-893EA168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5A6D-BB9E-44EC-8976-D2BDF7B6F55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24EC-E70F-45CC-8416-893EA168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5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35A6D-BB9E-44EC-8976-D2BDF7B6F55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524EC-E70F-45CC-8416-893EA168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93164" y="332232"/>
            <a:ext cx="1947672" cy="576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Public Repo</a:t>
            </a:r>
            <a:endParaRPr lang="en-US" dirty="0"/>
          </a:p>
        </p:txBody>
      </p:sp>
      <p:sp>
        <p:nvSpPr>
          <p:cNvPr id="5" name="Flowchart: Connector 4"/>
          <p:cNvSpPr/>
          <p:nvPr/>
        </p:nvSpPr>
        <p:spPr>
          <a:xfrm>
            <a:off x="2667000" y="1223772"/>
            <a:ext cx="713232" cy="63093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2667000" y="2199132"/>
            <a:ext cx="713232" cy="63093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2667000" y="3194304"/>
            <a:ext cx="713232" cy="63093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2667000" y="4242816"/>
            <a:ext cx="713232" cy="63093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2667000" y="5501640"/>
            <a:ext cx="713232" cy="63093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5" idx="4"/>
            <a:endCxn id="6" idx="0"/>
          </p:cNvCxnSpPr>
          <p:nvPr/>
        </p:nvCxnSpPr>
        <p:spPr>
          <a:xfrm>
            <a:off x="3023616" y="1854708"/>
            <a:ext cx="0" cy="34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7" idx="0"/>
          </p:cNvCxnSpPr>
          <p:nvPr/>
        </p:nvCxnSpPr>
        <p:spPr>
          <a:xfrm>
            <a:off x="3023616" y="2830068"/>
            <a:ext cx="0" cy="36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4"/>
            <a:endCxn id="8" idx="0"/>
          </p:cNvCxnSpPr>
          <p:nvPr/>
        </p:nvCxnSpPr>
        <p:spPr>
          <a:xfrm>
            <a:off x="3023616" y="3825240"/>
            <a:ext cx="0" cy="417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9" idx="0"/>
          </p:cNvCxnSpPr>
          <p:nvPr/>
        </p:nvCxnSpPr>
        <p:spPr>
          <a:xfrm>
            <a:off x="3023616" y="4873752"/>
            <a:ext cx="0" cy="62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Connector 17"/>
          <p:cNvSpPr/>
          <p:nvPr/>
        </p:nvSpPr>
        <p:spPr>
          <a:xfrm>
            <a:off x="1388364" y="3927348"/>
            <a:ext cx="713232" cy="63093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6" idx="3"/>
            <a:endCxn id="18" idx="7"/>
          </p:cNvCxnSpPr>
          <p:nvPr/>
        </p:nvCxnSpPr>
        <p:spPr>
          <a:xfrm flipH="1">
            <a:off x="1997146" y="2737670"/>
            <a:ext cx="774304" cy="1282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  <a:endCxn id="8" idx="2"/>
          </p:cNvCxnSpPr>
          <p:nvPr/>
        </p:nvCxnSpPr>
        <p:spPr>
          <a:xfrm>
            <a:off x="1997146" y="4465886"/>
            <a:ext cx="669854" cy="92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7679436" y="332232"/>
            <a:ext cx="1947672" cy="576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smtClean="0"/>
              <a:t>Own Repo</a:t>
            </a:r>
            <a:endParaRPr lang="en-US" dirty="0"/>
          </a:p>
        </p:txBody>
      </p:sp>
      <p:sp>
        <p:nvSpPr>
          <p:cNvPr id="24" name="Flowchart: Connector 23"/>
          <p:cNvSpPr/>
          <p:nvPr/>
        </p:nvSpPr>
        <p:spPr>
          <a:xfrm>
            <a:off x="8452104" y="1220724"/>
            <a:ext cx="713232" cy="63093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8452104" y="2196084"/>
            <a:ext cx="713232" cy="63093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8452104" y="3191256"/>
            <a:ext cx="713232" cy="63093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8452104" y="4239768"/>
            <a:ext cx="713232" cy="63093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/>
          <p:cNvSpPr/>
          <p:nvPr/>
        </p:nvSpPr>
        <p:spPr>
          <a:xfrm>
            <a:off x="8452104" y="5498592"/>
            <a:ext cx="713232" cy="63093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4" idx="4"/>
            <a:endCxn id="25" idx="0"/>
          </p:cNvCxnSpPr>
          <p:nvPr/>
        </p:nvCxnSpPr>
        <p:spPr>
          <a:xfrm>
            <a:off x="8808720" y="1851660"/>
            <a:ext cx="0" cy="34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4"/>
            <a:endCxn id="26" idx="0"/>
          </p:cNvCxnSpPr>
          <p:nvPr/>
        </p:nvCxnSpPr>
        <p:spPr>
          <a:xfrm>
            <a:off x="8808720" y="2827020"/>
            <a:ext cx="0" cy="36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4"/>
            <a:endCxn id="27" idx="0"/>
          </p:cNvCxnSpPr>
          <p:nvPr/>
        </p:nvCxnSpPr>
        <p:spPr>
          <a:xfrm>
            <a:off x="8808720" y="3822192"/>
            <a:ext cx="0" cy="417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4"/>
            <a:endCxn id="28" idx="0"/>
          </p:cNvCxnSpPr>
          <p:nvPr/>
        </p:nvCxnSpPr>
        <p:spPr>
          <a:xfrm>
            <a:off x="8808720" y="4870704"/>
            <a:ext cx="0" cy="62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Connector 32"/>
          <p:cNvSpPr/>
          <p:nvPr/>
        </p:nvSpPr>
        <p:spPr>
          <a:xfrm>
            <a:off x="9986772" y="3506724"/>
            <a:ext cx="713232" cy="63093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endCxn id="33" idx="0"/>
          </p:cNvCxnSpPr>
          <p:nvPr/>
        </p:nvCxnSpPr>
        <p:spPr>
          <a:xfrm>
            <a:off x="9032860" y="2605648"/>
            <a:ext cx="1310528" cy="90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3"/>
          </p:cNvCxnSpPr>
          <p:nvPr/>
        </p:nvCxnSpPr>
        <p:spPr>
          <a:xfrm flipH="1">
            <a:off x="9140952" y="4045262"/>
            <a:ext cx="950270" cy="40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589020" y="1645920"/>
            <a:ext cx="4786884" cy="365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663440" y="1791266"/>
            <a:ext cx="208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dirty="0" smtClean="0"/>
              <a:t>FORK</a:t>
            </a:r>
            <a:endParaRPr lang="en-US" dirty="0"/>
          </a:p>
        </p:txBody>
      </p:sp>
      <p:sp>
        <p:nvSpPr>
          <p:cNvPr id="39" name="Flowchart: Connector 38"/>
          <p:cNvSpPr/>
          <p:nvPr/>
        </p:nvSpPr>
        <p:spPr>
          <a:xfrm>
            <a:off x="9595104" y="6003036"/>
            <a:ext cx="713232" cy="630936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11021568" y="6263640"/>
            <a:ext cx="713232" cy="630936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9133332" y="5929884"/>
            <a:ext cx="493776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0308336" y="6304788"/>
            <a:ext cx="783336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3682746" y="5184648"/>
            <a:ext cx="4693158" cy="1005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361688" y="5404104"/>
            <a:ext cx="166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mtClean="0"/>
              <a:t>Pull Request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33" grpId="0" animBg="1"/>
      <p:bldP spid="39" grpId="0" animBg="1"/>
      <p:bldP spid="40" grpId="0" animBg="1"/>
      <p:bldP spid="5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Mangal</vt:lpstr>
      <vt:lpstr>Office Theme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Bansal</dc:creator>
  <cp:lastModifiedBy>Bansal, Sandeep</cp:lastModifiedBy>
  <cp:revision>4</cp:revision>
  <dcterms:created xsi:type="dcterms:W3CDTF">2017-11-03T16:37:30Z</dcterms:created>
  <dcterms:modified xsi:type="dcterms:W3CDTF">2017-11-04T03:07:23Z</dcterms:modified>
</cp:coreProperties>
</file>