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E70F-956F-4AC4-B3EA-10C41E6646C5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8194-FABB-45A0-90D2-5CDCC614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95691" y="4034024"/>
            <a:ext cx="878544" cy="989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984" y="2060257"/>
            <a:ext cx="12192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95691" y="2796535"/>
            <a:ext cx="878544" cy="989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6682" y="1428752"/>
            <a:ext cx="878544" cy="989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6682" y="182880"/>
            <a:ext cx="878544" cy="989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86312" y="755142"/>
            <a:ext cx="878544" cy="989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95691" y="5336286"/>
            <a:ext cx="878544" cy="9890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53728" y="1197888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Admin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04221" y="3274888"/>
            <a:ext cx="27344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 flipH="1" flipV="1">
            <a:off x="6655226" y="1923290"/>
            <a:ext cx="2625755" cy="1214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4236" y="3419856"/>
            <a:ext cx="2844668" cy="2520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807626" y="1021080"/>
            <a:ext cx="2531086" cy="1645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03418" y="3342219"/>
            <a:ext cx="2735294" cy="1144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9460993" y="1702473"/>
            <a:ext cx="268224" cy="4611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583" y="233366"/>
            <a:ext cx="1117663" cy="8827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583" y="1522090"/>
            <a:ext cx="1117663" cy="882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583" y="2833496"/>
            <a:ext cx="1117663" cy="882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584" y="4238812"/>
            <a:ext cx="1117663" cy="8827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585" y="5499160"/>
            <a:ext cx="1117663" cy="882784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2903259" y="670142"/>
            <a:ext cx="2716409" cy="33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952478" y="2013961"/>
            <a:ext cx="2716409" cy="33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903257" y="3272775"/>
            <a:ext cx="2716409" cy="33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903258" y="4663371"/>
            <a:ext cx="2716409" cy="33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912765" y="6007190"/>
            <a:ext cx="2716409" cy="33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28024" y="974845"/>
            <a:ext cx="41148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r>
              <a:rPr lang="hi-IN" dirty="0" smtClean="0"/>
              <a:t>F</a:t>
            </a:r>
          </a:p>
          <a:p>
            <a:r>
              <a:rPr lang="hi-IN" dirty="0" smtClean="0"/>
              <a:t>O</a:t>
            </a:r>
          </a:p>
          <a:p>
            <a:r>
              <a:rPr lang="hi-IN" dirty="0" smtClean="0"/>
              <a:t>R</a:t>
            </a:r>
          </a:p>
          <a:p>
            <a:r>
              <a:rPr lang="hi-IN" dirty="0" smtClean="0"/>
              <a:t>K</a:t>
            </a:r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19044" y="473452"/>
            <a:ext cx="411480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r>
              <a:rPr lang="hi-IN" dirty="0" smtClean="0"/>
              <a:t>C</a:t>
            </a:r>
          </a:p>
          <a:p>
            <a:r>
              <a:rPr lang="hi-IN" dirty="0" smtClean="0"/>
              <a:t>L</a:t>
            </a:r>
            <a:endParaRPr lang="hi-IN" dirty="0"/>
          </a:p>
          <a:p>
            <a:r>
              <a:rPr lang="hi-IN" dirty="0" smtClean="0"/>
              <a:t>O</a:t>
            </a:r>
            <a:endParaRPr lang="hi-IN" dirty="0"/>
          </a:p>
          <a:p>
            <a:r>
              <a:rPr lang="hi-IN" dirty="0" smtClean="0"/>
              <a:t>N</a:t>
            </a:r>
            <a:endParaRPr lang="hi-IN" dirty="0"/>
          </a:p>
          <a:p>
            <a:r>
              <a:rPr lang="hi-IN" dirty="0" smtClean="0"/>
              <a:t>E</a:t>
            </a:r>
          </a:p>
          <a:p>
            <a:endParaRPr lang="hi-IN" dirty="0"/>
          </a:p>
          <a:p>
            <a:r>
              <a:rPr lang="hi-IN" dirty="0" smtClean="0"/>
              <a:t>--</a:t>
            </a:r>
          </a:p>
          <a:p>
            <a:endParaRPr lang="hi-IN" dirty="0"/>
          </a:p>
          <a:p>
            <a:endParaRPr lang="hi-IN" dirty="0" smtClean="0"/>
          </a:p>
          <a:p>
            <a:r>
              <a:rPr lang="hi-IN" dirty="0" smtClean="0"/>
              <a:t>P</a:t>
            </a:r>
          </a:p>
          <a:p>
            <a:r>
              <a:rPr lang="hi-IN" dirty="0" smtClean="0"/>
              <a:t>U</a:t>
            </a:r>
          </a:p>
          <a:p>
            <a:r>
              <a:rPr lang="hi-IN" dirty="0" smtClean="0"/>
              <a:t>L</a:t>
            </a:r>
          </a:p>
          <a:p>
            <a:r>
              <a:rPr lang="hi-IN" dirty="0"/>
              <a:t>L</a:t>
            </a:r>
          </a:p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001293" y="974845"/>
            <a:ext cx="2707125" cy="462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10454" y="2345733"/>
            <a:ext cx="2707125" cy="462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976961" y="3544711"/>
            <a:ext cx="2707125" cy="462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76961" y="4984575"/>
            <a:ext cx="2707125" cy="462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976961" y="6279126"/>
            <a:ext cx="2707125" cy="462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17204" y="1116150"/>
            <a:ext cx="41148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r>
              <a:rPr lang="hi-IN" dirty="0" smtClean="0"/>
              <a:t>P</a:t>
            </a:r>
          </a:p>
          <a:p>
            <a:endParaRPr lang="hi-IN" dirty="0"/>
          </a:p>
          <a:p>
            <a:r>
              <a:rPr lang="hi-IN" dirty="0" smtClean="0"/>
              <a:t>U</a:t>
            </a:r>
          </a:p>
          <a:p>
            <a:endParaRPr lang="hi-IN" dirty="0"/>
          </a:p>
          <a:p>
            <a:r>
              <a:rPr lang="hi-IN" dirty="0" smtClean="0"/>
              <a:t>S</a:t>
            </a:r>
          </a:p>
          <a:p>
            <a:endParaRPr lang="hi-IN" dirty="0"/>
          </a:p>
          <a:p>
            <a:r>
              <a:rPr lang="hi-IN" dirty="0" smtClean="0"/>
              <a:t>H</a:t>
            </a:r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033041" y="775531"/>
            <a:ext cx="2162956" cy="147508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" idx="1"/>
          </p:cNvCxnSpPr>
          <p:nvPr/>
        </p:nvCxnSpPr>
        <p:spPr>
          <a:xfrm>
            <a:off x="6872058" y="1732478"/>
            <a:ext cx="2143926" cy="105644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22706" y="3001945"/>
            <a:ext cx="2162956" cy="12519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626875" y="3418334"/>
            <a:ext cx="2078595" cy="77321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681073" y="3745655"/>
            <a:ext cx="2204589" cy="18190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7829" y="974844"/>
            <a:ext cx="411480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r>
              <a:rPr lang="en-US" dirty="0" smtClean="0"/>
              <a:t>P</a:t>
            </a:r>
            <a:r>
              <a:rPr lang="hi-IN" dirty="0" smtClean="0"/>
              <a:t>u</a:t>
            </a:r>
          </a:p>
          <a:p>
            <a:r>
              <a:rPr lang="en-US" dirty="0" smtClean="0"/>
              <a:t>L</a:t>
            </a:r>
            <a:endParaRPr lang="hi-IN" dirty="0" smtClean="0"/>
          </a:p>
          <a:p>
            <a:r>
              <a:rPr lang="en-US" dirty="0" smtClean="0"/>
              <a:t>L</a:t>
            </a:r>
            <a:endParaRPr lang="hi-IN" dirty="0" smtClean="0"/>
          </a:p>
          <a:p>
            <a:endParaRPr lang="hi-IN" dirty="0"/>
          </a:p>
          <a:p>
            <a:r>
              <a:rPr lang="hi-IN" dirty="0" smtClean="0"/>
              <a:t>R</a:t>
            </a:r>
          </a:p>
          <a:p>
            <a:r>
              <a:rPr lang="hi-IN" dirty="0" smtClean="0"/>
              <a:t>E</a:t>
            </a:r>
          </a:p>
          <a:p>
            <a:r>
              <a:rPr lang="hi-IN" dirty="0" smtClean="0"/>
              <a:t>Q</a:t>
            </a:r>
          </a:p>
          <a:p>
            <a:r>
              <a:rPr lang="hi-IN" dirty="0" smtClean="0"/>
              <a:t>UE</a:t>
            </a:r>
          </a:p>
          <a:p>
            <a:r>
              <a:rPr lang="hi-IN" dirty="0" smtClean="0"/>
              <a:t>S</a:t>
            </a:r>
          </a:p>
          <a:p>
            <a:r>
              <a:rPr lang="hi-IN" dirty="0"/>
              <a:t>T</a:t>
            </a:r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hi-IN" dirty="0" smtClean="0"/>
          </a:p>
          <a:p>
            <a:endParaRPr lang="hi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7" grpId="0" animBg="1"/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Sandeep</dc:creator>
  <cp:lastModifiedBy>Bansal, Sandeep</cp:lastModifiedBy>
  <cp:revision>4</cp:revision>
  <dcterms:created xsi:type="dcterms:W3CDTF">2017-11-25T17:14:22Z</dcterms:created>
  <dcterms:modified xsi:type="dcterms:W3CDTF">2017-11-25T17:31:31Z</dcterms:modified>
</cp:coreProperties>
</file>