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2" r:id="rId4"/>
    <p:sldId id="281" r:id="rId5"/>
    <p:sldId id="282" r:id="rId6"/>
    <p:sldId id="280" r:id="rId7"/>
    <p:sldId id="283" r:id="rId8"/>
    <p:sldId id="284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4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2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4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1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4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2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2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4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7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5AB8-C20D-4CC1-822C-94950DD98FC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B3C4-2029-4F82-9E59-FCA7C87D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928" y="401750"/>
            <a:ext cx="9144000" cy="2361362"/>
          </a:xfrm>
        </p:spPr>
        <p:txBody>
          <a:bodyPr>
            <a:normAutofit/>
          </a:bodyPr>
          <a:lstStyle/>
          <a:p>
            <a:r>
              <a:rPr lang="en-US" dirty="0" smtClean="0"/>
              <a:t>DevOps </a:t>
            </a:r>
            <a:r>
              <a:rPr lang="en-US" smtClean="0"/>
              <a:t>Session 3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GIT</a:t>
            </a:r>
            <a:endParaRPr lang="en-US" dirty="0"/>
          </a:p>
        </p:txBody>
      </p:sp>
      <p:pic>
        <p:nvPicPr>
          <p:cNvPr id="4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426" y="3734464"/>
            <a:ext cx="1919409" cy="191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963293" y="2923712"/>
            <a:ext cx="6831673" cy="650152"/>
          </a:xfrm>
        </p:spPr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844388" y="5814473"/>
            <a:ext cx="6831673" cy="650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Basics and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6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 and DVCS</a:t>
            </a:r>
            <a:endParaRPr lang="en-US" dirty="0"/>
          </a:p>
        </p:txBody>
      </p:sp>
      <p:pic>
        <p:nvPicPr>
          <p:cNvPr id="1030" name="Picture 6" descr="Image result for difference between centralized and distributed control syste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395857" cy="24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4627490"/>
            <a:ext cx="106269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computer programming, distributed version control, also known as distributed revision control or decentralized version control, allows many software developers to work on a given project without requiring them to share a common network.</a:t>
            </a:r>
          </a:p>
        </p:txBody>
      </p:sp>
    </p:spTree>
    <p:extLst>
      <p:ext uri="{BB962C8B-B14F-4D97-AF65-F5344CB8AC3E}">
        <p14:creationId xmlns:p14="http://schemas.microsoft.com/office/powerpoint/2010/main" val="1173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Distributed Version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Fully offline</a:t>
            </a:r>
          </a:p>
          <a:p>
            <a:r>
              <a:rPr lang="en-US" dirty="0" smtClean="0"/>
              <a:t>Encourages frequent commits</a:t>
            </a:r>
          </a:p>
          <a:p>
            <a:r>
              <a:rPr lang="en-US" dirty="0" smtClean="0"/>
              <a:t>Easy to switch work</a:t>
            </a:r>
          </a:p>
          <a:p>
            <a:r>
              <a:rPr lang="en-US" dirty="0" smtClean="0"/>
              <a:t>Powerful tools for viewing and rewriting </a:t>
            </a:r>
            <a:r>
              <a:rPr lang="en-US" dirty="0" smtClean="0"/>
              <a:t>history - </a:t>
            </a:r>
            <a:r>
              <a:rPr lang="en-US" dirty="0" err="1" smtClean="0"/>
              <a:t>Gerrit</a:t>
            </a:r>
            <a:endParaRPr lang="en-US" dirty="0" smtClean="0"/>
          </a:p>
          <a:p>
            <a:r>
              <a:rPr lang="en-US" dirty="0" smtClean="0"/>
              <a:t>Increasingly </a:t>
            </a:r>
            <a:r>
              <a:rPr lang="en-US" dirty="0" smtClean="0"/>
              <a:t>popular – Widely </a:t>
            </a:r>
            <a:r>
              <a:rPr lang="en-US" smtClean="0"/>
              <a:t>used in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3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Tree Architecture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32255" y="2224725"/>
            <a:ext cx="1941922" cy="1338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32255" y="4526436"/>
            <a:ext cx="1941922" cy="13386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09328" y="3577087"/>
            <a:ext cx="9427" cy="96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344239" y="3563331"/>
            <a:ext cx="47134" cy="96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2316" y="3904970"/>
            <a:ext cx="12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86020" y="3962431"/>
            <a:ext cx="106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106" y="1825624"/>
            <a:ext cx="10401693" cy="5032375"/>
          </a:xfrm>
        </p:spPr>
        <p:txBody>
          <a:bodyPr/>
          <a:lstStyle/>
          <a:p>
            <a:r>
              <a:rPr lang="en-US" dirty="0" smtClean="0"/>
              <a:t>Three Tree Architecture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Advantage 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We can commit files at any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Point of time once our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changes are done until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files will be in staging area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25039" y="1807879"/>
            <a:ext cx="1941922" cy="944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0" y="4732263"/>
            <a:ext cx="18854" cy="105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223236" y="3805916"/>
            <a:ext cx="1941922" cy="944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Index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223236" y="5803298"/>
            <a:ext cx="1941922" cy="944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096000" y="2727429"/>
            <a:ext cx="18854" cy="105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49245" y="5091987"/>
            <a:ext cx="109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files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39266" y="3031685"/>
            <a:ext cx="162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 Files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2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32232"/>
            <a:ext cx="9601200" cy="728472"/>
          </a:xfrm>
        </p:spPr>
        <p:txBody>
          <a:bodyPr/>
          <a:lstStyle/>
          <a:p>
            <a:r>
              <a:rPr lang="en-US" dirty="0" smtClean="0"/>
              <a:t>Git workflow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2110154"/>
            <a:ext cx="2368062" cy="13598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 directory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05046" y="2110153"/>
            <a:ext cx="2368062" cy="13598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38492" y="2110152"/>
            <a:ext cx="2368062" cy="13598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 flipV="1">
            <a:off x="3739662" y="2790092"/>
            <a:ext cx="14653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 flipV="1">
            <a:off x="7573108" y="2790091"/>
            <a:ext cx="14653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71600" y="4057816"/>
            <a:ext cx="222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Modify files in your local system/server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62954" y="4325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05046" y="3999089"/>
            <a:ext cx="2368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you stage the files, snapshot of them is added to the staging area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38492" y="4057816"/>
            <a:ext cx="2368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the commit, snapshots are stored as it is in the git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7329-5BFD-4494-9FCE-1749A2678A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2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HEAD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to “tip” of current branch in repository</a:t>
            </a:r>
          </a:p>
          <a:p>
            <a:r>
              <a:rPr lang="en-US" dirty="0" smtClean="0"/>
              <a:t>Last state of repository , what was checkout </a:t>
            </a:r>
          </a:p>
          <a:p>
            <a:r>
              <a:rPr lang="en-US" dirty="0" smtClean="0"/>
              <a:t>Point to parent of next commit</a:t>
            </a:r>
          </a:p>
          <a:p>
            <a:r>
              <a:rPr lang="en-US" dirty="0" smtClean="0"/>
              <a:t>Head always point out to the tip of the current checkout branch/master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9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462" y="1825625"/>
            <a:ext cx="10769338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Repository</a:t>
            </a:r>
          </a:p>
          <a:p>
            <a:pPr marL="0" indent="0">
              <a:buNone/>
            </a:pPr>
            <a:r>
              <a:rPr lang="en-US" dirty="0" smtClean="0"/>
              <a:t>File.txt</a:t>
            </a:r>
          </a:p>
        </p:txBody>
      </p:sp>
      <p:sp>
        <p:nvSpPr>
          <p:cNvPr id="4" name="Rectangle 3"/>
          <p:cNvSpPr/>
          <p:nvPr/>
        </p:nvSpPr>
        <p:spPr>
          <a:xfrm>
            <a:off x="4383463" y="5279011"/>
            <a:ext cx="1150070" cy="499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25438" y="5279011"/>
            <a:ext cx="1150070" cy="49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Commi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64662" y="5279011"/>
            <a:ext cx="1150070" cy="499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7325" y="2848466"/>
            <a:ext cx="1150070" cy="49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56754" y="3960830"/>
            <a:ext cx="1150070" cy="499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37953" y="3960830"/>
            <a:ext cx="1150070" cy="49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364662" y="2848466"/>
            <a:ext cx="1403024" cy="499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9" idx="3"/>
          </p:cNvCxnSpPr>
          <p:nvPr/>
        </p:nvCxnSpPr>
        <p:spPr>
          <a:xfrm flipH="1">
            <a:off x="5497395" y="3098276"/>
            <a:ext cx="840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355288" y="3934122"/>
            <a:ext cx="1403024" cy="499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488021" y="4183932"/>
            <a:ext cx="840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344343" y="5216170"/>
            <a:ext cx="1403024" cy="499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477076" y="5465980"/>
            <a:ext cx="840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41163" y="2243579"/>
            <a:ext cx="56561" cy="38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78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 animBg="1"/>
      <p:bldP spid="14" grpId="0" animBg="1"/>
      <p:bldP spid="15" grpId="0" animBg="1"/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796" y="2760007"/>
            <a:ext cx="30480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0920" y="480767"/>
            <a:ext cx="5891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Questions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939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</TotalTime>
  <Words>194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DevOps Session 3 GIT</vt:lpstr>
      <vt:lpstr>VCS and DVCS</vt:lpstr>
      <vt:lpstr>Benefits of Distributed Version Control system</vt:lpstr>
      <vt:lpstr>VCS Architecture</vt:lpstr>
      <vt:lpstr>GIT Architecture</vt:lpstr>
      <vt:lpstr>Git workflow</vt:lpstr>
      <vt:lpstr>HEAD POINTER</vt:lpstr>
      <vt:lpstr>HEAD workflow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Muniraju, Sujan</dc:creator>
  <cp:lastModifiedBy>Bansal, Sandeep</cp:lastModifiedBy>
  <cp:revision>160</cp:revision>
  <dcterms:created xsi:type="dcterms:W3CDTF">2017-02-19T03:22:06Z</dcterms:created>
  <dcterms:modified xsi:type="dcterms:W3CDTF">2017-05-07T02:13:33Z</dcterms:modified>
</cp:coreProperties>
</file>