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334F-3E8B-4610-87D3-B269F3714DD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FA92-1FDD-460C-9A13-DB82559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292863" y="818147"/>
            <a:ext cx="1556152" cy="1087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0664" y="88696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6383" y="886968"/>
            <a:ext cx="969265" cy="4672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S</a:t>
            </a:r>
          </a:p>
          <a:p>
            <a:pPr algn="ctr"/>
            <a:r>
              <a:rPr lang="hi-IN" dirty="0" smtClean="0"/>
              <a:t>C</a:t>
            </a:r>
          </a:p>
          <a:p>
            <a:pPr algn="ctr"/>
            <a:r>
              <a:rPr lang="hi-IN" dirty="0"/>
              <a:t>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5648" y="1453896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23744" y="132588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9077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2" y="123901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76826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70703" y="126644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16224" y="2767584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84320" y="263956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5134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8378" y="2552700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37402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431279" y="2580132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95600" y="3672840"/>
            <a:ext cx="7141464" cy="9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3072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97754" y="3457956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716778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010655" y="3485388"/>
            <a:ext cx="795528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993392" y="1435608"/>
            <a:ext cx="928116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2863" y="1449324"/>
            <a:ext cx="1062227" cy="1327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98004" y="81814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Master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29043" y="204849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85684" y="3987501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Featurebranch 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097496" y="2634595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63696" y="3544824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520696" y="1325880"/>
            <a:ext cx="795528" cy="3931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1" idx="0"/>
            <a:endCxn id="16" idx="5"/>
          </p:cNvCxnSpPr>
          <p:nvPr/>
        </p:nvCxnSpPr>
        <p:spPr>
          <a:xfrm flipH="1" flipV="1">
            <a:off x="3202770" y="1661490"/>
            <a:ext cx="1292490" cy="9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1487" y="1999488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39550" y="1138107"/>
            <a:ext cx="795528" cy="3931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a1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8" idx="0"/>
          </p:cNvCxnSpPr>
          <p:nvPr/>
        </p:nvCxnSpPr>
        <p:spPr>
          <a:xfrm flipH="1" flipV="1">
            <a:off x="3457192" y="1505712"/>
            <a:ext cx="604268" cy="203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22941" y="3038594"/>
            <a:ext cx="11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Merge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29183" y="861631"/>
            <a:ext cx="10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1" grpId="0" animBg="1"/>
      <p:bldP spid="42" grpId="0" animBg="1"/>
      <p:bldP spid="43" grpId="0" animBg="1"/>
      <p:bldP spid="46" grpId="0"/>
      <p:bldP spid="47" grpId="0" animBg="1"/>
      <p:bldP spid="51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Sandeep</dc:creator>
  <cp:lastModifiedBy>Bansal, Sandeep</cp:lastModifiedBy>
  <cp:revision>5</cp:revision>
  <dcterms:created xsi:type="dcterms:W3CDTF">2017-10-18T17:07:23Z</dcterms:created>
  <dcterms:modified xsi:type="dcterms:W3CDTF">2017-10-18T18:34:57Z</dcterms:modified>
</cp:coreProperties>
</file>