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0617-493C-44AB-9A97-A276A3A5486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DC06-A2C5-4D8B-85F6-375A56B9A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3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0617-493C-44AB-9A97-A276A3A5486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DC06-A2C5-4D8B-85F6-375A56B9A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3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0617-493C-44AB-9A97-A276A3A5486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DC06-A2C5-4D8B-85F6-375A56B9A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6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0617-493C-44AB-9A97-A276A3A5486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DC06-A2C5-4D8B-85F6-375A56B9A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9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0617-493C-44AB-9A97-A276A3A5486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DC06-A2C5-4D8B-85F6-375A56B9A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4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0617-493C-44AB-9A97-A276A3A5486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DC06-A2C5-4D8B-85F6-375A56B9A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2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0617-493C-44AB-9A97-A276A3A5486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DC06-A2C5-4D8B-85F6-375A56B9A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7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0617-493C-44AB-9A97-A276A3A5486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DC06-A2C5-4D8B-85F6-375A56B9A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4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0617-493C-44AB-9A97-A276A3A5486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DC06-A2C5-4D8B-85F6-375A56B9A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6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0617-493C-44AB-9A97-A276A3A5486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DC06-A2C5-4D8B-85F6-375A56B9A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1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0617-493C-44AB-9A97-A276A3A5486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DC06-A2C5-4D8B-85F6-375A56B9A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6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30617-493C-44AB-9A97-A276A3A5486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DDC06-A2C5-4D8B-85F6-375A56B9A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4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Matplotlib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3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Matplotlib Introduction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8473"/>
            <a:ext cx="10515600" cy="4888490"/>
          </a:xfrm>
        </p:spPr>
        <p:txBody>
          <a:bodyPr/>
          <a:lstStyle/>
          <a:p>
            <a:r>
              <a:rPr lang="en-US" dirty="0" smtClean="0"/>
              <a:t>Matplotlib is the most popular plotting library for Python.</a:t>
            </a:r>
          </a:p>
          <a:p>
            <a:r>
              <a:rPr lang="en-US" dirty="0" smtClean="0"/>
              <a:t>It gives you control over every aspect of a figure.</a:t>
            </a:r>
          </a:p>
          <a:p>
            <a:r>
              <a:rPr lang="en-US" dirty="0" smtClean="0"/>
              <a:t>It was designed to have a similar feel to </a:t>
            </a:r>
            <a:r>
              <a:rPr lang="en-US" dirty="0" err="1" smtClean="0"/>
              <a:t>MatLab’s</a:t>
            </a:r>
            <a:r>
              <a:rPr lang="en-US" dirty="0"/>
              <a:t> </a:t>
            </a:r>
            <a:r>
              <a:rPr lang="en-US" dirty="0" smtClean="0"/>
              <a:t>graphical plotting.</a:t>
            </a:r>
          </a:p>
          <a:p>
            <a:r>
              <a:rPr lang="en-US" dirty="0" smtClean="0"/>
              <a:t>For installation using command line or terminal –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onda install matplotlib</a:t>
            </a:r>
          </a:p>
          <a:p>
            <a:pPr marL="0" indent="0">
              <a:buNone/>
            </a:pPr>
            <a:r>
              <a:rPr lang="en-US" dirty="0"/>
              <a:t>o</a:t>
            </a:r>
            <a:r>
              <a:rPr lang="en-US" dirty="0" smtClean="0"/>
              <a:t>r 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ip install matplotlib</a:t>
            </a:r>
          </a:p>
          <a:p>
            <a:r>
              <a:rPr lang="en-US" dirty="0" smtClean="0"/>
              <a:t>Official website - https://matplotlib.org/</a:t>
            </a:r>
            <a:endParaRPr lang="en-US" dirty="0"/>
          </a:p>
        </p:txBody>
      </p:sp>
      <p:sp>
        <p:nvSpPr>
          <p:cNvPr id="4" name="object 14"/>
          <p:cNvSpPr/>
          <p:nvPr/>
        </p:nvSpPr>
        <p:spPr>
          <a:xfrm>
            <a:off x="838200" y="1066800"/>
            <a:ext cx="10515600" cy="2238733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117817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Matplotlib Functional Methods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519545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smtClean="0"/>
              <a:t>np</a:t>
            </a:r>
          </a:p>
          <a:p>
            <a:pPr marL="0" indent="0">
              <a:buNone/>
            </a:pPr>
            <a:r>
              <a:rPr lang="en-US" dirty="0"/>
              <a:t>%matplotlib </a:t>
            </a:r>
            <a:r>
              <a:rPr lang="en-US" dirty="0" smtClean="0"/>
              <a:t>inline</a:t>
            </a:r>
          </a:p>
          <a:p>
            <a:pPr marL="0" indent="0">
              <a:buNone/>
            </a:pPr>
            <a:r>
              <a:rPr lang="es-ES" dirty="0"/>
              <a:t>x = </a:t>
            </a:r>
            <a:r>
              <a:rPr lang="es-ES" dirty="0" err="1"/>
              <a:t>np.linspace</a:t>
            </a:r>
            <a:r>
              <a:rPr lang="es-ES" dirty="0"/>
              <a:t>(0,5,11)</a:t>
            </a:r>
          </a:p>
          <a:p>
            <a:pPr marL="0" indent="0">
              <a:buNone/>
            </a:pPr>
            <a:r>
              <a:rPr lang="es-ES" dirty="0"/>
              <a:t>y = x ** </a:t>
            </a:r>
            <a:r>
              <a:rPr lang="es-ES" dirty="0" smtClean="0"/>
              <a:t>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plt.plot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Plot the graph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x,y,'r</a:t>
            </a:r>
            <a:r>
              <a:rPr lang="en-US" dirty="0" smtClean="0"/>
              <a:t>') </a:t>
            </a:r>
            <a:r>
              <a:rPr lang="en-US" dirty="0" smtClean="0">
                <a:sym typeface="Wingdings" panose="05000000000000000000" pitchFamily="2" charset="2"/>
              </a:rPr>
              <a:t> color style</a:t>
            </a:r>
          </a:p>
          <a:p>
            <a:pPr marL="0" indent="0">
              <a:buNone/>
            </a:pPr>
            <a:r>
              <a:rPr lang="en-US" dirty="0" err="1" smtClean="0"/>
              <a:t>plt.xlabel</a:t>
            </a:r>
            <a:r>
              <a:rPr lang="en-US" dirty="0"/>
              <a:t>('X Label</a:t>
            </a:r>
            <a:r>
              <a:rPr lang="en-US" dirty="0" smtClean="0"/>
              <a:t>') </a:t>
            </a:r>
            <a:r>
              <a:rPr lang="en-US" dirty="0" smtClean="0">
                <a:sym typeface="Wingdings" panose="05000000000000000000" pitchFamily="2" charset="2"/>
              </a:rPr>
              <a:t> X-Label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plt.ylabel</a:t>
            </a:r>
            <a:r>
              <a:rPr lang="en-US" dirty="0"/>
              <a:t>('Y Label</a:t>
            </a:r>
            <a:r>
              <a:rPr lang="en-US" dirty="0" smtClean="0"/>
              <a:t>') </a:t>
            </a:r>
            <a:r>
              <a:rPr lang="en-US" dirty="0" smtClean="0">
                <a:sym typeface="Wingdings" panose="05000000000000000000" pitchFamily="2" charset="2"/>
              </a:rPr>
              <a:t>Y-Label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plt.title</a:t>
            </a:r>
            <a:r>
              <a:rPr lang="en-US" dirty="0"/>
              <a:t>('Title</a:t>
            </a:r>
            <a:r>
              <a:rPr lang="en-US" dirty="0" smtClean="0"/>
              <a:t>') </a:t>
            </a:r>
            <a:r>
              <a:rPr lang="en-US" dirty="0" smtClean="0">
                <a:sym typeface="Wingdings" panose="05000000000000000000" pitchFamily="2" charset="2"/>
              </a:rPr>
              <a:t> Title to the plot</a:t>
            </a:r>
          </a:p>
          <a:p>
            <a:pPr marL="0" indent="0">
              <a:buNone/>
            </a:pPr>
            <a:r>
              <a:rPr lang="en-US" b="1" dirty="0" smtClean="0">
                <a:sym typeface="Wingdings" panose="05000000000000000000" pitchFamily="2" charset="2"/>
              </a:rPr>
              <a:t>Multi-Plot</a:t>
            </a:r>
          </a:p>
          <a:p>
            <a:pPr marL="0" indent="0">
              <a:buNone/>
            </a:pPr>
            <a:r>
              <a:rPr lang="en-US" dirty="0" err="1"/>
              <a:t>plt.subplot</a:t>
            </a:r>
            <a:r>
              <a:rPr lang="en-US" dirty="0"/>
              <a:t>(1,2,1) </a:t>
            </a:r>
            <a:r>
              <a:rPr lang="en-US" dirty="0" smtClean="0"/>
              <a:t># rows, </a:t>
            </a:r>
            <a:r>
              <a:rPr lang="en-US" dirty="0" err="1" smtClean="0"/>
              <a:t>columns,plot</a:t>
            </a:r>
            <a:r>
              <a:rPr lang="en-US" dirty="0" smtClean="0"/>
              <a:t> </a:t>
            </a:r>
            <a:r>
              <a:rPr lang="en-US" dirty="0"/>
              <a:t>no referring to</a:t>
            </a:r>
          </a:p>
          <a:p>
            <a:pPr marL="0" indent="0">
              <a:buNone/>
            </a:pPr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x,y,'r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 err="1"/>
              <a:t>plt.subplot</a:t>
            </a:r>
            <a:r>
              <a:rPr lang="en-US" dirty="0"/>
              <a:t>(1,2,2)</a:t>
            </a:r>
          </a:p>
          <a:p>
            <a:pPr marL="0" indent="0">
              <a:buNone/>
            </a:pPr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y,x,'b</a:t>
            </a:r>
            <a:r>
              <a:rPr lang="en-US" dirty="0"/>
              <a:t>')</a:t>
            </a:r>
            <a:endParaRPr lang="en-US" dirty="0"/>
          </a:p>
        </p:txBody>
      </p:sp>
      <p:sp>
        <p:nvSpPr>
          <p:cNvPr id="4" name="object 14"/>
          <p:cNvSpPr/>
          <p:nvPr/>
        </p:nvSpPr>
        <p:spPr>
          <a:xfrm>
            <a:off x="838200" y="1066800"/>
            <a:ext cx="10515600" cy="2238733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75524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Matplotlib Object Oriented API Methods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5345"/>
            <a:ext cx="10515600" cy="5486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fig = </a:t>
            </a:r>
            <a:r>
              <a:rPr lang="en-US" dirty="0" err="1"/>
              <a:t>plt.figure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axes = </a:t>
            </a:r>
            <a:r>
              <a:rPr lang="en-US" dirty="0" err="1"/>
              <a:t>fig.add_axes</a:t>
            </a:r>
            <a:r>
              <a:rPr lang="en-US" dirty="0"/>
              <a:t>([0.1,0.1,0.8,0.8]) </a:t>
            </a:r>
            <a:r>
              <a:rPr lang="en-US" dirty="0" smtClean="0"/>
              <a:t># Left, bottom, width </a:t>
            </a:r>
            <a:r>
              <a:rPr lang="en-US" dirty="0"/>
              <a:t>and height of the </a:t>
            </a:r>
            <a:r>
              <a:rPr lang="en-US" dirty="0" smtClean="0"/>
              <a:t>axes</a:t>
            </a:r>
          </a:p>
          <a:p>
            <a:pPr marL="0" indent="0">
              <a:buNone/>
            </a:pPr>
            <a:r>
              <a:rPr lang="en-US" dirty="0" err="1"/>
              <a:t>axes.plot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display(fig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/>
              <a:t>axes.set_xlabel</a:t>
            </a:r>
            <a:r>
              <a:rPr lang="en-US" dirty="0"/>
              <a:t>('X Label')</a:t>
            </a:r>
          </a:p>
          <a:p>
            <a:pPr marL="0" indent="0">
              <a:buNone/>
            </a:pPr>
            <a:r>
              <a:rPr lang="en-US" dirty="0" err="1"/>
              <a:t>axes.set_ylabel</a:t>
            </a:r>
            <a:r>
              <a:rPr lang="en-US" dirty="0"/>
              <a:t>('Y Label')</a:t>
            </a:r>
          </a:p>
          <a:p>
            <a:pPr marL="0" indent="0">
              <a:buNone/>
            </a:pPr>
            <a:r>
              <a:rPr lang="en-US" dirty="0" err="1"/>
              <a:t>axes.set_title</a:t>
            </a:r>
            <a:r>
              <a:rPr lang="en-US" dirty="0"/>
              <a:t>('Title</a:t>
            </a:r>
            <a:r>
              <a:rPr lang="en-US" dirty="0" smtClean="0"/>
              <a:t>')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2 Sets of Figure in one canvas</a:t>
            </a:r>
          </a:p>
          <a:p>
            <a:pPr marL="0" indent="0">
              <a:buNone/>
            </a:pPr>
            <a:r>
              <a:rPr lang="en-US" dirty="0"/>
              <a:t>fig = </a:t>
            </a:r>
            <a:r>
              <a:rPr lang="en-US" dirty="0" err="1"/>
              <a:t>plt.figure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axes1 = </a:t>
            </a:r>
            <a:r>
              <a:rPr lang="en-US" dirty="0" err="1"/>
              <a:t>fig.add_axes</a:t>
            </a:r>
            <a:r>
              <a:rPr lang="en-US" dirty="0"/>
              <a:t>([0.1,0.1,0.8,0.8])</a:t>
            </a:r>
          </a:p>
          <a:p>
            <a:pPr marL="0" indent="0">
              <a:buNone/>
            </a:pPr>
            <a:r>
              <a:rPr lang="en-US" dirty="0"/>
              <a:t>axes2 = </a:t>
            </a:r>
            <a:r>
              <a:rPr lang="en-US" dirty="0" err="1"/>
              <a:t>fig.add_axes</a:t>
            </a:r>
            <a:r>
              <a:rPr lang="en-US" dirty="0"/>
              <a:t>([0.2,0.5,0.4,0.3])</a:t>
            </a:r>
          </a:p>
          <a:p>
            <a:pPr marL="0" indent="0">
              <a:buNone/>
            </a:pPr>
            <a:r>
              <a:rPr lang="en-US" dirty="0"/>
              <a:t>axes1.plot(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axes2.plot(</a:t>
            </a:r>
            <a:r>
              <a:rPr lang="en-US" dirty="0" err="1"/>
              <a:t>y,x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axes1.set_title("LARGER PLOT")</a:t>
            </a:r>
          </a:p>
          <a:p>
            <a:pPr marL="0" indent="0">
              <a:buNone/>
            </a:pPr>
            <a:r>
              <a:rPr lang="en-US" dirty="0"/>
              <a:t>axes2.set_title("SMALLER PLOT")</a:t>
            </a:r>
          </a:p>
          <a:p>
            <a:pPr marL="0" indent="0">
              <a:buNone/>
            </a:pPr>
            <a:r>
              <a:rPr lang="en-US" dirty="0"/>
              <a:t>display(fig)</a:t>
            </a:r>
            <a:endParaRPr lang="en-US" dirty="0"/>
          </a:p>
        </p:txBody>
      </p:sp>
      <p:sp>
        <p:nvSpPr>
          <p:cNvPr id="4" name="object 14"/>
          <p:cNvSpPr/>
          <p:nvPr/>
        </p:nvSpPr>
        <p:spPr>
          <a:xfrm>
            <a:off x="838200" y="1066800"/>
            <a:ext cx="10515600" cy="2238733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367593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Matplotlib Object Oriented API Methods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5345"/>
            <a:ext cx="10515600" cy="5486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Sub-plot using OO API Methods</a:t>
            </a:r>
          </a:p>
          <a:p>
            <a:pPr marL="0" indent="0">
              <a:buNone/>
            </a:pPr>
            <a:r>
              <a:rPr lang="en-US" dirty="0" err="1" smtClean="0"/>
              <a:t>fig,axes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plt.subplots</a:t>
            </a:r>
            <a:r>
              <a:rPr lang="en-US" dirty="0"/>
              <a:t>(</a:t>
            </a:r>
            <a:r>
              <a:rPr lang="en-US" dirty="0" err="1"/>
              <a:t>nrows</a:t>
            </a:r>
            <a:r>
              <a:rPr lang="en-US" dirty="0"/>
              <a:t>=1,ncols=2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#for </a:t>
            </a:r>
            <a:r>
              <a:rPr lang="en-US" dirty="0" err="1"/>
              <a:t>current_axes</a:t>
            </a:r>
            <a:r>
              <a:rPr lang="en-US" dirty="0"/>
              <a:t> in axes:</a:t>
            </a:r>
          </a:p>
          <a:p>
            <a:pPr marL="0" indent="0">
              <a:buNone/>
            </a:pPr>
            <a:r>
              <a:rPr lang="en-US" dirty="0" smtClean="0"/>
              <a:t>#   </a:t>
            </a:r>
            <a:r>
              <a:rPr lang="en-US" dirty="0" err="1"/>
              <a:t>current_axes.plot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#display(fig)</a:t>
            </a:r>
          </a:p>
          <a:p>
            <a:pPr marL="0" indent="0">
              <a:buNone/>
            </a:pPr>
            <a:r>
              <a:rPr lang="en-US" dirty="0"/>
              <a:t>axes[0].plot(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axes[0].</a:t>
            </a:r>
            <a:r>
              <a:rPr lang="en-US" dirty="0" err="1"/>
              <a:t>set_title</a:t>
            </a:r>
            <a:r>
              <a:rPr lang="en-US" dirty="0"/>
              <a:t>("First Plot")</a:t>
            </a:r>
          </a:p>
          <a:p>
            <a:pPr marL="0" indent="0">
              <a:buNone/>
            </a:pPr>
            <a:r>
              <a:rPr lang="en-US" dirty="0"/>
              <a:t>axes[1].plot(</a:t>
            </a:r>
            <a:r>
              <a:rPr lang="en-US" dirty="0" err="1"/>
              <a:t>y,x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axes[1].</a:t>
            </a:r>
            <a:r>
              <a:rPr lang="en-US" dirty="0" err="1"/>
              <a:t>set_title</a:t>
            </a:r>
            <a:r>
              <a:rPr lang="en-US" dirty="0"/>
              <a:t>("Second Plot")</a:t>
            </a:r>
          </a:p>
          <a:p>
            <a:pPr marL="0" indent="0">
              <a:buNone/>
            </a:pPr>
            <a:r>
              <a:rPr lang="en-US" dirty="0"/>
              <a:t>display(fig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Figure Size and DPI</a:t>
            </a:r>
          </a:p>
          <a:p>
            <a:pPr marL="0" indent="0">
              <a:buNone/>
            </a:pPr>
            <a:r>
              <a:rPr lang="en-US" dirty="0"/>
              <a:t>fig = </a:t>
            </a:r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=(8,2),dpi=100) #</a:t>
            </a:r>
            <a:r>
              <a:rPr lang="en-US" dirty="0" err="1"/>
              <a:t>figsize</a:t>
            </a:r>
            <a:r>
              <a:rPr lang="en-US" dirty="0"/>
              <a:t>=(</a:t>
            </a:r>
            <a:r>
              <a:rPr lang="en-US" dirty="0" err="1"/>
              <a:t>width,height</a:t>
            </a:r>
            <a:r>
              <a:rPr lang="en-US" dirty="0"/>
              <a:t>), dpi -&gt; dots/pixels per </a:t>
            </a:r>
            <a:r>
              <a:rPr lang="en-US" dirty="0" smtClean="0"/>
              <a:t>inch</a:t>
            </a:r>
          </a:p>
          <a:p>
            <a:pPr marL="0" indent="0">
              <a:buNone/>
            </a:pPr>
            <a:r>
              <a:rPr lang="en-US" dirty="0"/>
              <a:t>ax = </a:t>
            </a:r>
            <a:r>
              <a:rPr lang="en-US" dirty="0" err="1"/>
              <a:t>fig.add_axes</a:t>
            </a:r>
            <a:r>
              <a:rPr lang="en-US" dirty="0"/>
              <a:t>([0,0,1,1])</a:t>
            </a:r>
          </a:p>
          <a:p>
            <a:pPr marL="0" indent="0">
              <a:buNone/>
            </a:pPr>
            <a:r>
              <a:rPr lang="en-US" dirty="0" err="1"/>
              <a:t>ax.plot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display(fig)</a:t>
            </a:r>
            <a:endParaRPr lang="en-US" dirty="0"/>
          </a:p>
        </p:txBody>
      </p:sp>
      <p:sp>
        <p:nvSpPr>
          <p:cNvPr id="4" name="object 14"/>
          <p:cNvSpPr/>
          <p:nvPr/>
        </p:nvSpPr>
        <p:spPr>
          <a:xfrm>
            <a:off x="838200" y="1066800"/>
            <a:ext cx="10515600" cy="2238733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383450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Matplotlib Object Oriented API Methods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566650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fig,axes</a:t>
            </a:r>
            <a:r>
              <a:rPr lang="en-US" dirty="0"/>
              <a:t> = </a:t>
            </a:r>
            <a:r>
              <a:rPr lang="en-US" dirty="0" err="1"/>
              <a:t>plt.subplots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=(8,2),</a:t>
            </a:r>
            <a:r>
              <a:rPr lang="en-US" dirty="0" err="1"/>
              <a:t>nrows</a:t>
            </a:r>
            <a:r>
              <a:rPr lang="en-US" dirty="0"/>
              <a:t>=2,ncols=1)</a:t>
            </a:r>
          </a:p>
          <a:p>
            <a:pPr marL="0" indent="0">
              <a:buNone/>
            </a:pPr>
            <a:r>
              <a:rPr lang="en-US" dirty="0"/>
              <a:t>axes[0].plot(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axes[1].plot(</a:t>
            </a:r>
            <a:r>
              <a:rPr lang="en-US" dirty="0" err="1"/>
              <a:t>y,x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plt.tight_layout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Saving the Figure</a:t>
            </a:r>
          </a:p>
          <a:p>
            <a:pPr marL="0" indent="0">
              <a:buNone/>
            </a:pPr>
            <a:r>
              <a:rPr lang="en-US" dirty="0" err="1"/>
              <a:t>fig,axes</a:t>
            </a:r>
            <a:r>
              <a:rPr lang="en-US" dirty="0"/>
              <a:t> = </a:t>
            </a:r>
            <a:r>
              <a:rPr lang="en-US" dirty="0" err="1"/>
              <a:t>plt.subplots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=(8,2),</a:t>
            </a:r>
            <a:r>
              <a:rPr lang="en-US" dirty="0" err="1"/>
              <a:t>nrows</a:t>
            </a:r>
            <a:r>
              <a:rPr lang="en-US" dirty="0"/>
              <a:t>=2,ncols=1)</a:t>
            </a:r>
          </a:p>
          <a:p>
            <a:pPr marL="0" indent="0">
              <a:buNone/>
            </a:pPr>
            <a:r>
              <a:rPr lang="en-US" dirty="0"/>
              <a:t>axes[0].plot(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axes[1].plot(</a:t>
            </a:r>
            <a:r>
              <a:rPr lang="en-US" dirty="0" err="1"/>
              <a:t>y,x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plt.tight_layout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fig.savefig</a:t>
            </a:r>
            <a:r>
              <a:rPr lang="en-US" dirty="0"/>
              <a:t>('my_picture.</a:t>
            </a:r>
            <a:r>
              <a:rPr lang="en-US" dirty="0" err="1"/>
              <a:t>png</a:t>
            </a:r>
            <a:r>
              <a:rPr lang="en-US" dirty="0"/>
              <a:t>',dpi=200)</a:t>
            </a: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Legends</a:t>
            </a:r>
          </a:p>
          <a:p>
            <a:pPr marL="0" indent="0">
              <a:buNone/>
            </a:pPr>
            <a:r>
              <a:rPr lang="en-US" dirty="0"/>
              <a:t>fig = </a:t>
            </a:r>
            <a:r>
              <a:rPr lang="en-US" dirty="0" err="1"/>
              <a:t>plt.figure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ax = </a:t>
            </a:r>
            <a:r>
              <a:rPr lang="en-US" dirty="0" err="1"/>
              <a:t>fig.add_axes</a:t>
            </a:r>
            <a:r>
              <a:rPr lang="en-US" dirty="0"/>
              <a:t>([0,0,1,1])</a:t>
            </a:r>
          </a:p>
          <a:p>
            <a:pPr marL="0" indent="0">
              <a:buNone/>
            </a:pPr>
            <a:r>
              <a:rPr lang="en-US" dirty="0" err="1"/>
              <a:t>ax.plot</a:t>
            </a:r>
            <a:r>
              <a:rPr lang="en-US" dirty="0"/>
              <a:t>(</a:t>
            </a:r>
            <a:r>
              <a:rPr lang="en-US" dirty="0" err="1"/>
              <a:t>x,x</a:t>
            </a:r>
            <a:r>
              <a:rPr lang="en-US" dirty="0"/>
              <a:t> ** 2, label="square")</a:t>
            </a:r>
          </a:p>
          <a:p>
            <a:pPr marL="0" indent="0">
              <a:buNone/>
            </a:pPr>
            <a:r>
              <a:rPr lang="en-US" dirty="0" err="1"/>
              <a:t>ax.plot</a:t>
            </a:r>
            <a:r>
              <a:rPr lang="en-US" dirty="0"/>
              <a:t>(</a:t>
            </a:r>
            <a:r>
              <a:rPr lang="en-US" dirty="0" err="1"/>
              <a:t>x,x</a:t>
            </a:r>
            <a:r>
              <a:rPr lang="en-US" dirty="0"/>
              <a:t> ** 3, label="cube")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ax.legend</a:t>
            </a:r>
            <a:r>
              <a:rPr lang="en-US" dirty="0"/>
              <a:t>(</a:t>
            </a:r>
            <a:r>
              <a:rPr lang="en-US" dirty="0" err="1"/>
              <a:t>loc</a:t>
            </a:r>
            <a:r>
              <a:rPr lang="en-US" dirty="0"/>
              <a:t>=0) #Location Code 0 -&gt; Best location</a:t>
            </a:r>
            <a:endParaRPr lang="en-US" dirty="0"/>
          </a:p>
        </p:txBody>
      </p:sp>
      <p:sp>
        <p:nvSpPr>
          <p:cNvPr id="4" name="object 14"/>
          <p:cNvSpPr/>
          <p:nvPr/>
        </p:nvSpPr>
        <p:spPr>
          <a:xfrm>
            <a:off x="838200" y="1066800"/>
            <a:ext cx="10515600" cy="2238733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388123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Matplotlib Object Oriented API Methods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56665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Plot Appearance</a:t>
            </a:r>
          </a:p>
          <a:p>
            <a:pPr marL="0" indent="0">
              <a:buNone/>
            </a:pPr>
            <a:r>
              <a:rPr lang="en-US" dirty="0"/>
              <a:t>fig = </a:t>
            </a:r>
            <a:r>
              <a:rPr lang="en-US" dirty="0" err="1"/>
              <a:t>plt.figure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ax = </a:t>
            </a:r>
            <a:r>
              <a:rPr lang="en-US" dirty="0" err="1"/>
              <a:t>fig.add_axes</a:t>
            </a:r>
            <a:r>
              <a:rPr lang="en-US" dirty="0"/>
              <a:t>([0,0,1,1])</a:t>
            </a:r>
          </a:p>
          <a:p>
            <a:pPr marL="0" indent="0">
              <a:buNone/>
            </a:pPr>
            <a:r>
              <a:rPr lang="en-US" dirty="0" err="1"/>
              <a:t>ax.plot</a:t>
            </a:r>
            <a:r>
              <a:rPr lang="en-US" dirty="0"/>
              <a:t>(</a:t>
            </a:r>
            <a:r>
              <a:rPr lang="en-US" dirty="0" err="1"/>
              <a:t>x,y,color</a:t>
            </a:r>
            <a:r>
              <a:rPr lang="en-US" dirty="0" smtClean="0"/>
              <a:t>='#FF8C00</a:t>
            </a:r>
            <a:r>
              <a:rPr lang="en-US" dirty="0"/>
              <a:t>') </a:t>
            </a:r>
            <a:r>
              <a:rPr lang="en-US" dirty="0" smtClean="0"/>
              <a:t># ‘</a:t>
            </a:r>
            <a:r>
              <a:rPr lang="en-US" dirty="0" err="1" smtClean="0"/>
              <a:t>orange’,’blue’,’green’,’purple</a:t>
            </a:r>
            <a:r>
              <a:rPr lang="en-US" dirty="0" smtClean="0"/>
              <a:t>’ </a:t>
            </a:r>
            <a:r>
              <a:rPr lang="en-US" dirty="0"/>
              <a:t>or Hex </a:t>
            </a:r>
            <a:r>
              <a:rPr lang="en-US" dirty="0" smtClean="0"/>
              <a:t>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fig = </a:t>
            </a:r>
            <a:r>
              <a:rPr lang="en-US" dirty="0" err="1"/>
              <a:t>plt.figure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ax = </a:t>
            </a:r>
            <a:r>
              <a:rPr lang="en-US" dirty="0" err="1"/>
              <a:t>fig.add_axes</a:t>
            </a:r>
            <a:r>
              <a:rPr lang="en-US" dirty="0"/>
              <a:t>([0,0,1,1])</a:t>
            </a:r>
          </a:p>
          <a:p>
            <a:pPr marL="0" indent="0">
              <a:buNone/>
            </a:pPr>
            <a:r>
              <a:rPr lang="en-US" dirty="0" err="1" smtClean="0"/>
              <a:t>ax.plot</a:t>
            </a:r>
            <a:r>
              <a:rPr lang="en-US" dirty="0" smtClean="0"/>
              <a:t>(</a:t>
            </a:r>
            <a:r>
              <a:rPr lang="en-US" dirty="0" err="1" smtClean="0"/>
              <a:t>x,y,color</a:t>
            </a:r>
            <a:r>
              <a:rPr lang="en-US" dirty="0"/>
              <a:t>='#FF8C00',</a:t>
            </a:r>
            <a:r>
              <a:rPr lang="en-US" b="1" dirty="0"/>
              <a:t>linewidth=2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fig = </a:t>
            </a:r>
            <a:r>
              <a:rPr lang="en-US" dirty="0" err="1"/>
              <a:t>plt.figure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ax = </a:t>
            </a:r>
            <a:r>
              <a:rPr lang="en-US" dirty="0" err="1"/>
              <a:t>fig.add_axes</a:t>
            </a:r>
            <a:r>
              <a:rPr lang="en-US" dirty="0"/>
              <a:t>([0,0,1,1])</a:t>
            </a:r>
          </a:p>
          <a:p>
            <a:pPr marL="0" indent="0">
              <a:buNone/>
            </a:pPr>
            <a:r>
              <a:rPr lang="en-US" dirty="0" err="1"/>
              <a:t>ax.plot</a:t>
            </a:r>
            <a:r>
              <a:rPr lang="en-US" dirty="0"/>
              <a:t>(</a:t>
            </a:r>
            <a:r>
              <a:rPr lang="en-US" dirty="0" err="1"/>
              <a:t>x,y,color</a:t>
            </a:r>
            <a:r>
              <a:rPr lang="en-US" dirty="0"/>
              <a:t>='#FF8C00',linewidth=3,</a:t>
            </a:r>
            <a:r>
              <a:rPr lang="en-US" b="1" dirty="0"/>
              <a:t>alpha=0.5</a:t>
            </a:r>
            <a:r>
              <a:rPr lang="en-US" dirty="0" smtClean="0"/>
              <a:t>) -&gt; It controls how transparent line-width is</a:t>
            </a:r>
            <a:endParaRPr lang="en-US" dirty="0"/>
          </a:p>
        </p:txBody>
      </p:sp>
      <p:sp>
        <p:nvSpPr>
          <p:cNvPr id="4" name="object 14"/>
          <p:cNvSpPr/>
          <p:nvPr/>
        </p:nvSpPr>
        <p:spPr>
          <a:xfrm>
            <a:off x="838200" y="1066800"/>
            <a:ext cx="10515600" cy="2238733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635919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Matplotlib Object Oriented API Methods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7911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Plot Appearance</a:t>
            </a:r>
          </a:p>
          <a:p>
            <a:pPr marL="0" indent="0">
              <a:buNone/>
            </a:pPr>
            <a:r>
              <a:rPr lang="en-US" dirty="0"/>
              <a:t>fig = </a:t>
            </a:r>
            <a:r>
              <a:rPr lang="en-US" dirty="0" err="1"/>
              <a:t>plt.figure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ax = </a:t>
            </a:r>
            <a:r>
              <a:rPr lang="en-US" dirty="0" err="1"/>
              <a:t>fig.add_axes</a:t>
            </a:r>
            <a:r>
              <a:rPr lang="en-US" dirty="0"/>
              <a:t>([0,0,1,1])</a:t>
            </a:r>
          </a:p>
          <a:p>
            <a:pPr marL="0" indent="0">
              <a:buNone/>
            </a:pPr>
            <a:r>
              <a:rPr lang="en-US" dirty="0" err="1"/>
              <a:t>ax.plot</a:t>
            </a:r>
            <a:r>
              <a:rPr lang="en-US" dirty="0"/>
              <a:t>(</a:t>
            </a:r>
            <a:r>
              <a:rPr lang="en-US" dirty="0" err="1"/>
              <a:t>x,y,color</a:t>
            </a:r>
            <a:r>
              <a:rPr lang="en-US" dirty="0"/>
              <a:t>='#FF8C00',linewidth=3,linestyle='--') #'-.',':',</a:t>
            </a:r>
            <a:r>
              <a:rPr lang="en-US" dirty="0" smtClean="0"/>
              <a:t>'steps‘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Markers</a:t>
            </a:r>
          </a:p>
          <a:p>
            <a:pPr marL="0" indent="0">
              <a:buNone/>
            </a:pPr>
            <a:r>
              <a:rPr lang="en-US" dirty="0"/>
              <a:t>fig = </a:t>
            </a:r>
            <a:r>
              <a:rPr lang="en-US" dirty="0" err="1"/>
              <a:t>plt.figure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ax = </a:t>
            </a:r>
            <a:r>
              <a:rPr lang="en-US" dirty="0" err="1"/>
              <a:t>fig.add_axes</a:t>
            </a:r>
            <a:r>
              <a:rPr lang="en-US" dirty="0"/>
              <a:t>([0,0,1,1])</a:t>
            </a:r>
          </a:p>
          <a:p>
            <a:pPr marL="0" indent="0">
              <a:buNone/>
            </a:pPr>
            <a:r>
              <a:rPr lang="en-US" dirty="0" err="1"/>
              <a:t>ax.plot</a:t>
            </a:r>
            <a:r>
              <a:rPr lang="en-US" dirty="0"/>
              <a:t>(</a:t>
            </a:r>
            <a:r>
              <a:rPr lang="en-US" dirty="0" err="1"/>
              <a:t>x,y,color</a:t>
            </a:r>
            <a:r>
              <a:rPr lang="en-US" dirty="0"/>
              <a:t>='#FF8C00',linewidth=1,linestyle='--', marker='o',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markersize</a:t>
            </a:r>
            <a:r>
              <a:rPr lang="en-US" dirty="0"/>
              <a:t>=10, </a:t>
            </a:r>
            <a:r>
              <a:rPr lang="en-US" dirty="0" err="1"/>
              <a:t>markerfacecolor</a:t>
            </a:r>
            <a:r>
              <a:rPr lang="en-US" dirty="0"/>
              <a:t>='green',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 smtClean="0"/>
              <a:t>markeredgewidth</a:t>
            </a:r>
            <a:r>
              <a:rPr lang="en-US" dirty="0" smtClean="0"/>
              <a:t>=3</a:t>
            </a:r>
            <a:r>
              <a:rPr lang="en-US" dirty="0"/>
              <a:t>, </a:t>
            </a:r>
            <a:r>
              <a:rPr lang="en-US" dirty="0" err="1"/>
              <a:t>markeredgecolor</a:t>
            </a:r>
            <a:r>
              <a:rPr lang="en-US" dirty="0"/>
              <a:t>='black') #marker='+','*','1</a:t>
            </a:r>
            <a:r>
              <a:rPr lang="en-US" dirty="0" smtClean="0"/>
              <a:t>',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Control over axis appearance</a:t>
            </a:r>
          </a:p>
          <a:p>
            <a:pPr marL="0" indent="0">
              <a:buNone/>
            </a:pPr>
            <a:r>
              <a:rPr lang="en-US" dirty="0"/>
              <a:t>fig = </a:t>
            </a:r>
            <a:r>
              <a:rPr lang="en-US" dirty="0" err="1"/>
              <a:t>plt.figure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ax = </a:t>
            </a:r>
            <a:r>
              <a:rPr lang="en-US" dirty="0" err="1"/>
              <a:t>fig.add_axes</a:t>
            </a:r>
            <a:r>
              <a:rPr lang="en-US" dirty="0"/>
              <a:t>([0,0,1,1])</a:t>
            </a:r>
          </a:p>
          <a:p>
            <a:pPr marL="0" indent="0">
              <a:buNone/>
            </a:pPr>
            <a:r>
              <a:rPr lang="en-US" dirty="0" err="1"/>
              <a:t>ax.plot</a:t>
            </a:r>
            <a:r>
              <a:rPr lang="en-US" dirty="0"/>
              <a:t>(</a:t>
            </a:r>
            <a:r>
              <a:rPr lang="en-US" dirty="0" err="1"/>
              <a:t>x,y,color</a:t>
            </a:r>
            <a:r>
              <a:rPr lang="en-US" dirty="0"/>
              <a:t>='#FF8C00',linewidth=3,linestyle='--')</a:t>
            </a:r>
          </a:p>
          <a:p>
            <a:pPr marL="0" indent="0">
              <a:buNone/>
            </a:pPr>
            <a:r>
              <a:rPr lang="en-US" dirty="0" err="1"/>
              <a:t>ax.set_xlim</a:t>
            </a:r>
            <a:r>
              <a:rPr lang="en-US" dirty="0"/>
              <a:t>([0,1])</a:t>
            </a:r>
          </a:p>
          <a:p>
            <a:pPr marL="0" indent="0">
              <a:buNone/>
            </a:pPr>
            <a:r>
              <a:rPr lang="en-US" dirty="0" err="1"/>
              <a:t>ax.set_ylim</a:t>
            </a:r>
            <a:r>
              <a:rPr lang="en-US" dirty="0"/>
              <a:t>([0,1])</a:t>
            </a:r>
            <a:endParaRPr lang="en-US" dirty="0" smtClean="0"/>
          </a:p>
        </p:txBody>
      </p:sp>
      <p:sp>
        <p:nvSpPr>
          <p:cNvPr id="4" name="object 14"/>
          <p:cNvSpPr/>
          <p:nvPr/>
        </p:nvSpPr>
        <p:spPr>
          <a:xfrm>
            <a:off x="838200" y="1066800"/>
            <a:ext cx="10515600" cy="2238733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201232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Plot Types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7636"/>
            <a:ext cx="10515600" cy="5680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There are many specialized plots we can create such as barplots, histograms, scatter plots, and much more. Most of the time we will create these plots using seaborn, a statistical plotting library for python.</a:t>
            </a:r>
          </a:p>
          <a:p>
            <a:pPr marL="0" indent="0">
              <a:buNone/>
            </a:pPr>
            <a:r>
              <a:rPr lang="en-US" dirty="0" err="1"/>
              <a:t>plt.scatter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#Scatter </a:t>
            </a:r>
            <a:r>
              <a:rPr lang="en-US" dirty="0" smtClean="0"/>
              <a:t>Plots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Histograms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/>
              <a:t>random import sample #Histogram Plot</a:t>
            </a:r>
          </a:p>
          <a:p>
            <a:pPr marL="0" indent="0">
              <a:buNone/>
            </a:pPr>
            <a:r>
              <a:rPr lang="en-US" dirty="0"/>
              <a:t>data = sample(range(1,1000),100)</a:t>
            </a:r>
          </a:p>
          <a:p>
            <a:pPr marL="0" indent="0">
              <a:buNone/>
            </a:pPr>
            <a:r>
              <a:rPr lang="en-US" dirty="0" err="1"/>
              <a:t>plt.hist</a:t>
            </a:r>
            <a:r>
              <a:rPr lang="en-US" dirty="0"/>
              <a:t>(data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BoxPlot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data = [</a:t>
            </a:r>
            <a:r>
              <a:rPr lang="en-US" dirty="0" err="1"/>
              <a:t>np.random.normal</a:t>
            </a:r>
            <a:r>
              <a:rPr lang="en-US" dirty="0"/>
              <a:t>(0,std,100) for </a:t>
            </a:r>
            <a:r>
              <a:rPr lang="en-US" dirty="0" err="1"/>
              <a:t>std</a:t>
            </a:r>
            <a:r>
              <a:rPr lang="en-US" dirty="0"/>
              <a:t> in range(1,4</a:t>
            </a:r>
            <a:r>
              <a:rPr lang="en-US"/>
              <a:t>)]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plt.boxplot</a:t>
            </a:r>
            <a:r>
              <a:rPr lang="en-US" dirty="0"/>
              <a:t>(data, </a:t>
            </a:r>
            <a:r>
              <a:rPr lang="en-US" dirty="0" err="1"/>
              <a:t>vert</a:t>
            </a:r>
            <a:r>
              <a:rPr lang="en-US" dirty="0"/>
              <a:t>=</a:t>
            </a:r>
            <a:r>
              <a:rPr lang="en-US" dirty="0" err="1"/>
              <a:t>True,patch_artist</a:t>
            </a:r>
            <a:r>
              <a:rPr lang="en-US" dirty="0"/>
              <a:t>=True)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object 14"/>
          <p:cNvSpPr/>
          <p:nvPr/>
        </p:nvSpPr>
        <p:spPr>
          <a:xfrm>
            <a:off x="838200" y="1066800"/>
            <a:ext cx="10515600" cy="2238733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489319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637</Words>
  <Application>Microsoft Office PowerPoint</Application>
  <PresentationFormat>Widescreen</PresentationFormat>
  <Paragraphs>125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Matplotlib</vt:lpstr>
      <vt:lpstr>Matplotlib Introduction </vt:lpstr>
      <vt:lpstr>Matplotlib Functional Methods </vt:lpstr>
      <vt:lpstr>Matplotlib Object Oriented API Methods </vt:lpstr>
      <vt:lpstr>Matplotlib Object Oriented API Methods </vt:lpstr>
      <vt:lpstr>Matplotlib Object Oriented API Methods </vt:lpstr>
      <vt:lpstr>Matplotlib Object Oriented API Methods </vt:lpstr>
      <vt:lpstr>Matplotlib Object Oriented API Methods </vt:lpstr>
      <vt:lpstr>Special Plot Types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Matplotlib</dc:title>
  <dc:creator>user</dc:creator>
  <cp:lastModifiedBy>user</cp:lastModifiedBy>
  <cp:revision>51</cp:revision>
  <dcterms:created xsi:type="dcterms:W3CDTF">2018-04-06T18:35:36Z</dcterms:created>
  <dcterms:modified xsi:type="dcterms:W3CDTF">2018-04-07T14:52:06Z</dcterms:modified>
</cp:coreProperties>
</file>