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3" r:id="rId3"/>
    <p:sldId id="262"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45992-B1C9-4812-9EFE-9706F7412121}" type="datetimeFigureOut">
              <a:rPr lang="en-US" smtClean="0"/>
              <a:pPr/>
              <a:t>9/8/2022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C7EDF7-74F0-494C-AF58-D841279E86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E063B0-CBD2-47A6-9912-BBB1269B6874}"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063B0-CBD2-47A6-9912-BBB1269B6874}"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063B0-CBD2-47A6-9912-BBB1269B6874}"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063B0-CBD2-47A6-9912-BBB1269B6874}"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063B0-CBD2-47A6-9912-BBB1269B6874}" type="datetimeFigureOut">
              <a:rPr lang="en-US" smtClean="0"/>
              <a:pPr/>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E063B0-CBD2-47A6-9912-BBB1269B6874}"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063B0-CBD2-47A6-9912-BBB1269B6874}" type="datetimeFigureOut">
              <a:rPr lang="en-US" smtClean="0"/>
              <a:pPr/>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063B0-CBD2-47A6-9912-BBB1269B6874}" type="datetimeFigureOut">
              <a:rPr lang="en-US" smtClean="0"/>
              <a:pPr/>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063B0-CBD2-47A6-9912-BBB1269B6874}" type="datetimeFigureOut">
              <a:rPr lang="en-US" smtClean="0"/>
              <a:pPr/>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063B0-CBD2-47A6-9912-BBB1269B6874}"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063B0-CBD2-47A6-9912-BBB1269B6874}" type="datetimeFigureOut">
              <a:rPr lang="en-US" smtClean="0"/>
              <a:pPr/>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07FD-5769-4EB4-9207-2BED5ABBC3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063B0-CBD2-47A6-9912-BBB1269B6874}" type="datetimeFigureOut">
              <a:rPr lang="en-US" smtClean="0"/>
              <a:pPr/>
              <a:t>9/8/2022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07FD-5769-4EB4-9207-2BED5ABBC3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5334000" cy="646331"/>
          </a:xfrm>
          <a:prstGeom prst="rect">
            <a:avLst/>
          </a:prstGeom>
          <a:noFill/>
        </p:spPr>
        <p:txBody>
          <a:bodyPr wrap="square" rtlCol="0">
            <a:spAutoFit/>
          </a:bodyPr>
          <a:lstStyle/>
          <a:p>
            <a:r>
              <a:rPr lang="en-US" sz="3600" dirty="0" smtClean="0">
                <a:latin typeface="Adobe Garamond Pro Bold" pitchFamily="18" charset="0"/>
              </a:rPr>
              <a:t>STUDY MBBS IN EGYPT</a:t>
            </a:r>
          </a:p>
        </p:txBody>
      </p:sp>
      <p:sp>
        <p:nvSpPr>
          <p:cNvPr id="6" name="TextBox 5"/>
          <p:cNvSpPr txBox="1"/>
          <p:nvPr/>
        </p:nvSpPr>
        <p:spPr>
          <a:xfrm>
            <a:off x="228600" y="1219200"/>
            <a:ext cx="8610600" cy="4524315"/>
          </a:xfrm>
          <a:prstGeom prst="rect">
            <a:avLst/>
          </a:prstGeom>
          <a:noFill/>
        </p:spPr>
        <p:txBody>
          <a:bodyPr wrap="square" rtlCol="0">
            <a:spAutoFit/>
          </a:bodyPr>
          <a:lstStyle/>
          <a:p>
            <a:pPr algn="just">
              <a:buFont typeface="Wingdings" pitchFamily="2" charset="2"/>
              <a:buChar char="§"/>
            </a:pPr>
            <a:r>
              <a:rPr lang="en-US" dirty="0" smtClean="0"/>
              <a:t> If we </a:t>
            </a:r>
            <a:r>
              <a:rPr lang="en-US" dirty="0" smtClean="0"/>
              <a:t>talk about the type of a dream jobs globally, being a doctor is on the top, specially in Asian countries, especially in India. Every year, 1 millions+ of students fight to crack NEET to get a best medical colleges across INDIA. But only a few students become </a:t>
            </a:r>
            <a:r>
              <a:rPr lang="en-US" dirty="0" err="1" smtClean="0"/>
              <a:t>succsessful</a:t>
            </a:r>
            <a:r>
              <a:rPr lang="en-US" dirty="0" smtClean="0"/>
              <a:t>. Due to high level of </a:t>
            </a:r>
            <a:r>
              <a:rPr lang="en-US" dirty="0" err="1" smtClean="0"/>
              <a:t>comptetion</a:t>
            </a:r>
            <a:r>
              <a:rPr lang="en-US" dirty="0" smtClean="0"/>
              <a:t>, many students are often left behind to study MBBS due to large amount of proportions and most of the parents can't afford the fees and donations for private medical colleges. That's why foreign countries became to the raise for Indian Medical students to study abroad. Many medical universities across globally and colleges has been provide facility to study MBBS in Egypt and in other professional courses at inexpensive rates and universal </a:t>
            </a:r>
            <a:r>
              <a:rPr lang="en-US" dirty="0" err="1" smtClean="0"/>
              <a:t>credibility.Some</a:t>
            </a:r>
            <a:r>
              <a:rPr lang="en-US" dirty="0" smtClean="0"/>
              <a:t> how many Indian private medical colleges can't provide this type facility.</a:t>
            </a:r>
          </a:p>
          <a:p>
            <a:endParaRPr lang="en-US" dirty="0" smtClean="0"/>
          </a:p>
          <a:p>
            <a:pPr>
              <a:buFont typeface="Wingdings" pitchFamily="2" charset="2"/>
              <a:buChar char="§"/>
            </a:pPr>
            <a:r>
              <a:rPr lang="en-US" dirty="0" smtClean="0"/>
              <a:t> Egypt </a:t>
            </a:r>
            <a:r>
              <a:rPr lang="en-US" dirty="0" smtClean="0"/>
              <a:t>is considered an prehistoric country with </a:t>
            </a:r>
            <a:r>
              <a:rPr lang="en-US" dirty="0" err="1" smtClean="0"/>
              <a:t>deepdive</a:t>
            </a:r>
            <a:r>
              <a:rPr lang="en-US" dirty="0" smtClean="0"/>
              <a:t> history in medicine, literature</a:t>
            </a:r>
            <a:r>
              <a:rPr lang="en-US" smtClean="0"/>
              <a:t>, </a:t>
            </a:r>
            <a:r>
              <a:rPr lang="en-US" smtClean="0"/>
              <a:t> civilization</a:t>
            </a:r>
            <a:r>
              <a:rPr lang="en-US" dirty="0" smtClean="0"/>
              <a:t>, etc. But at present, it is known for advanced medical courses offered to the international students by Egyptian medical universities. Top leading universities of Egypt fall under 500 top ranking universities in the world. These universities are also recognized by the Medical Council of India.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610600" cy="646331"/>
          </a:xfrm>
          <a:prstGeom prst="rect">
            <a:avLst/>
          </a:prstGeom>
          <a:noFill/>
        </p:spPr>
        <p:txBody>
          <a:bodyPr wrap="square" rtlCol="0">
            <a:spAutoFit/>
          </a:bodyPr>
          <a:lstStyle/>
          <a:p>
            <a:r>
              <a:rPr lang="en-US" sz="3600" b="1" dirty="0" smtClean="0">
                <a:latin typeface="Adobe Garamond Pro Bold" pitchFamily="18" charset="0"/>
              </a:rPr>
              <a:t>TOP 5 UNIVERSITIES OF EGYPT</a:t>
            </a:r>
            <a:endParaRPr lang="en-US" sz="3600" b="1" dirty="0">
              <a:latin typeface="Adobe Garamond Pro Bold" pitchFamily="18" charset="0"/>
            </a:endParaRPr>
          </a:p>
        </p:txBody>
      </p:sp>
      <p:sp>
        <p:nvSpPr>
          <p:cNvPr id="3" name="TextBox 2"/>
          <p:cNvSpPr txBox="1"/>
          <p:nvPr/>
        </p:nvSpPr>
        <p:spPr>
          <a:xfrm>
            <a:off x="304800" y="1828800"/>
            <a:ext cx="8382000" cy="1477328"/>
          </a:xfrm>
          <a:prstGeom prst="rect">
            <a:avLst/>
          </a:prstGeom>
          <a:noFill/>
        </p:spPr>
        <p:txBody>
          <a:bodyPr wrap="square" rtlCol="0">
            <a:spAutoFit/>
          </a:bodyPr>
          <a:lstStyle/>
          <a:p>
            <a:pPr>
              <a:buFont typeface="Wingdings" pitchFamily="2" charset="2"/>
              <a:buChar char="Ø"/>
            </a:pPr>
            <a:r>
              <a:rPr lang="en-US" dirty="0" smtClean="0"/>
              <a:t> Cairo </a:t>
            </a:r>
            <a:r>
              <a:rPr lang="en-US" dirty="0" smtClean="0"/>
              <a:t>University</a:t>
            </a:r>
          </a:p>
          <a:p>
            <a:pPr>
              <a:buFont typeface="Wingdings" pitchFamily="2" charset="2"/>
              <a:buChar char="Ø"/>
            </a:pPr>
            <a:r>
              <a:rPr lang="en-US" dirty="0" smtClean="0"/>
              <a:t> </a:t>
            </a:r>
            <a:r>
              <a:rPr lang="en-US" dirty="0" err="1" smtClean="0"/>
              <a:t>Ain</a:t>
            </a:r>
            <a:r>
              <a:rPr lang="en-US" dirty="0" smtClean="0"/>
              <a:t> </a:t>
            </a:r>
            <a:r>
              <a:rPr lang="en-US" dirty="0" smtClean="0"/>
              <a:t>Shams University</a:t>
            </a:r>
          </a:p>
          <a:p>
            <a:pPr>
              <a:buFont typeface="Wingdings" pitchFamily="2" charset="2"/>
              <a:buChar char="Ø"/>
            </a:pPr>
            <a:r>
              <a:rPr lang="en-US" dirty="0" smtClean="0"/>
              <a:t> </a:t>
            </a:r>
            <a:r>
              <a:rPr lang="en-US" dirty="0" err="1" smtClean="0"/>
              <a:t>Mansoura</a:t>
            </a:r>
            <a:r>
              <a:rPr lang="en-US" dirty="0" smtClean="0"/>
              <a:t> </a:t>
            </a:r>
            <a:r>
              <a:rPr lang="en-US" dirty="0" smtClean="0"/>
              <a:t>University</a:t>
            </a:r>
          </a:p>
          <a:p>
            <a:pPr>
              <a:buFont typeface="Wingdings" pitchFamily="2" charset="2"/>
              <a:buChar char="Ø"/>
            </a:pPr>
            <a:r>
              <a:rPr lang="en-US" dirty="0" smtClean="0"/>
              <a:t> Alexandria University</a:t>
            </a:r>
          </a:p>
          <a:p>
            <a:pPr>
              <a:buFont typeface="Wingdings" pitchFamily="2" charset="2"/>
              <a:buChar char="Ø"/>
            </a:pPr>
            <a:r>
              <a:rPr lang="en-US" dirty="0" smtClean="0"/>
              <a:t> Suez  Canal university</a:t>
            </a:r>
            <a:endParaRPr lang="en-US" dirty="0"/>
          </a:p>
        </p:txBody>
      </p:sp>
      <p:cxnSp>
        <p:nvCxnSpPr>
          <p:cNvPr id="8" name="Straight Connector 7"/>
          <p:cNvCxnSpPr/>
          <p:nvPr/>
        </p:nvCxnSpPr>
        <p:spPr>
          <a:xfrm>
            <a:off x="228600" y="1371600"/>
            <a:ext cx="845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05800" cy="646331"/>
          </a:xfrm>
          <a:prstGeom prst="rect">
            <a:avLst/>
          </a:prstGeom>
          <a:noFill/>
        </p:spPr>
        <p:txBody>
          <a:bodyPr wrap="square" rtlCol="0">
            <a:spAutoFit/>
          </a:bodyPr>
          <a:lstStyle/>
          <a:p>
            <a:r>
              <a:rPr lang="en-US" sz="3600" b="1" dirty="0" smtClean="0">
                <a:latin typeface="Adobe Garamond Pro Bold" pitchFamily="18" charset="0"/>
              </a:rPr>
              <a:t>MBBS IN EGYPT </a:t>
            </a:r>
            <a:r>
              <a:rPr lang="en-US" dirty="0" smtClean="0"/>
              <a:t>:</a:t>
            </a:r>
            <a:endParaRPr lang="en-US" dirty="0"/>
          </a:p>
        </p:txBody>
      </p:sp>
      <p:sp>
        <p:nvSpPr>
          <p:cNvPr id="4" name="TextBox 3"/>
          <p:cNvSpPr txBox="1"/>
          <p:nvPr/>
        </p:nvSpPr>
        <p:spPr>
          <a:xfrm>
            <a:off x="228600" y="1371600"/>
            <a:ext cx="8686800" cy="3139321"/>
          </a:xfrm>
          <a:prstGeom prst="rect">
            <a:avLst/>
          </a:prstGeom>
          <a:noFill/>
        </p:spPr>
        <p:txBody>
          <a:bodyPr wrap="square" rtlCol="0">
            <a:spAutoFit/>
          </a:bodyPr>
          <a:lstStyle/>
          <a:p>
            <a:pPr>
              <a:buFont typeface="Wingdings" pitchFamily="2" charset="2"/>
              <a:buChar char="§"/>
            </a:pPr>
            <a:r>
              <a:rPr lang="en-US" dirty="0" err="1" smtClean="0"/>
              <a:t>Mbbs</a:t>
            </a:r>
            <a:r>
              <a:rPr lang="en-US" dirty="0" smtClean="0"/>
              <a:t> in Egypt it is technically a 7year program that includes 2 years of </a:t>
            </a:r>
            <a:r>
              <a:rPr lang="en-US" dirty="0" err="1" smtClean="0"/>
              <a:t>internship.After</a:t>
            </a:r>
            <a:r>
              <a:rPr lang="en-US" dirty="0" smtClean="0"/>
              <a:t> 2 years of internship an exam (qualifying in nature) is taken which determines that how much a student is to be prepared for becoming a professional </a:t>
            </a:r>
            <a:r>
              <a:rPr lang="en-US" dirty="0" err="1" smtClean="0"/>
              <a:t>Doctor.The</a:t>
            </a:r>
            <a:r>
              <a:rPr lang="en-US" dirty="0" smtClean="0"/>
              <a:t> new system allows the candidate that they can choose own likely subject and the provision given by the government to work in </a:t>
            </a:r>
            <a:r>
              <a:rPr lang="en-US" dirty="0" err="1" smtClean="0"/>
              <a:t>govt.hospital</a:t>
            </a:r>
            <a:r>
              <a:rPr lang="en-US" dirty="0" smtClean="0"/>
              <a:t> to get experience.</a:t>
            </a:r>
          </a:p>
          <a:p>
            <a:endParaRPr lang="en-US" dirty="0" smtClean="0"/>
          </a:p>
          <a:p>
            <a:pPr>
              <a:buFont typeface="Wingdings" pitchFamily="2" charset="2"/>
              <a:buChar char="§"/>
            </a:pPr>
            <a:r>
              <a:rPr lang="en-US" dirty="0" smtClean="0"/>
              <a:t>As per the old system the students allow to meet patient in the 4 year of </a:t>
            </a:r>
            <a:r>
              <a:rPr lang="en-US" dirty="0" err="1" smtClean="0"/>
              <a:t>degree.Students</a:t>
            </a:r>
            <a:r>
              <a:rPr lang="en-US" dirty="0" smtClean="0"/>
              <a:t> from INDIA,NEPAL,BANGLADESH,MALAYSIA,NIGERIA </a:t>
            </a:r>
            <a:r>
              <a:rPr lang="en-US" dirty="0" err="1" smtClean="0"/>
              <a:t>DUBAI,U.K.making</a:t>
            </a:r>
            <a:r>
              <a:rPr lang="en-US" dirty="0" smtClean="0"/>
              <a:t> their way towards EGYPTIANS </a:t>
            </a:r>
            <a:r>
              <a:rPr lang="en-US" dirty="0" err="1" smtClean="0"/>
              <a:t>UNIVERSITIES.The</a:t>
            </a:r>
            <a:r>
              <a:rPr lang="en-US" dirty="0" smtClean="0"/>
              <a:t> Universities and Medical institutions of Egypt are well </a:t>
            </a:r>
            <a:r>
              <a:rPr lang="en-US" dirty="0" err="1" smtClean="0"/>
              <a:t>knowned.The</a:t>
            </a:r>
            <a:r>
              <a:rPr lang="en-US" dirty="0" smtClean="0"/>
              <a:t> EGYPTIAN Universities offers the best faculties and quality education to the students at all level.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6324600" cy="646331"/>
          </a:xfrm>
          <a:prstGeom prst="rect">
            <a:avLst/>
          </a:prstGeom>
          <a:noFill/>
        </p:spPr>
        <p:txBody>
          <a:bodyPr wrap="square" rtlCol="0">
            <a:spAutoFit/>
          </a:bodyPr>
          <a:lstStyle/>
          <a:p>
            <a:r>
              <a:rPr lang="en-US" sz="3600" dirty="0" smtClean="0">
                <a:latin typeface="Adobe Garamond Pro Bold" pitchFamily="18" charset="0"/>
              </a:rPr>
              <a:t>ABOUT</a:t>
            </a:r>
            <a:r>
              <a:rPr lang="en-US" sz="3600" dirty="0" smtClean="0">
                <a:latin typeface="Adobe Caslon Pro Bold" pitchFamily="18" charset="0"/>
              </a:rPr>
              <a:t> EGYPT</a:t>
            </a:r>
            <a:r>
              <a:rPr lang="en-US" sz="3600" dirty="0" smtClean="0"/>
              <a:t>:</a:t>
            </a:r>
            <a:endParaRPr lang="en-US" sz="3600" dirty="0"/>
          </a:p>
        </p:txBody>
      </p:sp>
      <p:sp>
        <p:nvSpPr>
          <p:cNvPr id="3" name="TextBox 2"/>
          <p:cNvSpPr txBox="1"/>
          <p:nvPr/>
        </p:nvSpPr>
        <p:spPr>
          <a:xfrm>
            <a:off x="228600" y="1295400"/>
            <a:ext cx="8382000" cy="2031325"/>
          </a:xfrm>
          <a:prstGeom prst="rect">
            <a:avLst/>
          </a:prstGeom>
          <a:noFill/>
        </p:spPr>
        <p:txBody>
          <a:bodyPr wrap="square" rtlCol="0">
            <a:spAutoFit/>
          </a:bodyPr>
          <a:lstStyle/>
          <a:p>
            <a:pPr algn="just">
              <a:buFont typeface="Wingdings" pitchFamily="2" charset="2"/>
              <a:buChar char="§"/>
            </a:pPr>
            <a:r>
              <a:rPr lang="en-US" dirty="0" smtClean="0">
                <a:latin typeface="Adobe Garamond Pro Bold" pitchFamily="18" charset="0"/>
              </a:rPr>
              <a:t> </a:t>
            </a:r>
            <a:r>
              <a:rPr lang="en-US" dirty="0" smtClean="0"/>
              <a:t>Modern Egypt is home to an advanced healthcare system with many well-equipped hospitals for current and aspiring doctors. Students from countries such as Nepal, Bangladesh, India, Africa, Dubai, etc are looking forward to studying MBBS in Egypt which is making rapid progress. With bewitching conditions, one’s stay in Egypt is experiencing Middle Eastern culture in both political and chronicle aspects. </a:t>
            </a:r>
          </a:p>
          <a:p>
            <a:endParaRPr lang="en-US" dirty="0" smtClean="0"/>
          </a:p>
          <a:p>
            <a:endParaRPr lang="en-US" dirty="0"/>
          </a:p>
        </p:txBody>
      </p:sp>
      <p:sp>
        <p:nvSpPr>
          <p:cNvPr id="4" name="TextBox 3"/>
          <p:cNvSpPr txBox="1"/>
          <p:nvPr/>
        </p:nvSpPr>
        <p:spPr>
          <a:xfrm>
            <a:off x="228600" y="3200400"/>
            <a:ext cx="8001000" cy="1200329"/>
          </a:xfrm>
          <a:prstGeom prst="rect">
            <a:avLst/>
          </a:prstGeom>
          <a:noFill/>
        </p:spPr>
        <p:txBody>
          <a:bodyPr wrap="square" rtlCol="0">
            <a:spAutoFit/>
          </a:bodyPr>
          <a:lstStyle/>
          <a:p>
            <a:pPr algn="just">
              <a:buFont typeface="Wingdings" pitchFamily="2" charset="2"/>
              <a:buChar char="§"/>
            </a:pPr>
            <a:r>
              <a:rPr lang="en-US" dirty="0" smtClean="0"/>
              <a:t> The Egyptian pound (EGP) is the official currency of the Arab Republic of Egypt, as selected by ISO 4217, the International Standard for currency codes. The Egyptian pound’s image is “E£”. The currency can also be noted by the symbol (LE), which stands for </a:t>
            </a:r>
            <a:r>
              <a:rPr lang="en-US" dirty="0" err="1" smtClean="0"/>
              <a:t>livre</a:t>
            </a:r>
            <a:r>
              <a:rPr lang="en-US" dirty="0" smtClean="0"/>
              <a:t> </a:t>
            </a:r>
            <a:r>
              <a:rPr lang="en-US" dirty="0" err="1" smtClean="0"/>
              <a:t>égyptienne</a:t>
            </a:r>
            <a:r>
              <a:rPr lang="en-US" dirty="0" smtClean="0"/>
              <a:t>; French for Egyptian pound.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001000" cy="646331"/>
          </a:xfrm>
          <a:prstGeom prst="rect">
            <a:avLst/>
          </a:prstGeom>
          <a:noFill/>
        </p:spPr>
        <p:txBody>
          <a:bodyPr wrap="square" rtlCol="0">
            <a:spAutoFit/>
          </a:bodyPr>
          <a:lstStyle/>
          <a:p>
            <a:r>
              <a:rPr lang="en-US" sz="3600" b="1" i="1" dirty="0" smtClean="0">
                <a:latin typeface="Adobe Garamond Pro Bold" pitchFamily="18" charset="0"/>
              </a:rPr>
              <a:t>WHY STUDY MBBS IN EGYPT???.....</a:t>
            </a:r>
            <a:endParaRPr lang="en-US" sz="3600" b="1" i="1" dirty="0">
              <a:latin typeface="Adobe Garamond Pro Bold" pitchFamily="18" charset="0"/>
            </a:endParaRPr>
          </a:p>
        </p:txBody>
      </p:sp>
      <p:sp>
        <p:nvSpPr>
          <p:cNvPr id="3" name="TextBox 2"/>
          <p:cNvSpPr txBox="1"/>
          <p:nvPr/>
        </p:nvSpPr>
        <p:spPr>
          <a:xfrm>
            <a:off x="457200" y="1524000"/>
            <a:ext cx="8458200" cy="2308324"/>
          </a:xfrm>
          <a:prstGeom prst="rect">
            <a:avLst/>
          </a:prstGeom>
          <a:noFill/>
        </p:spPr>
        <p:txBody>
          <a:bodyPr wrap="square" rtlCol="0">
            <a:spAutoFit/>
          </a:bodyPr>
          <a:lstStyle/>
          <a:p>
            <a:pPr algn="just">
              <a:buFont typeface="Wingdings" pitchFamily="2" charset="2"/>
              <a:buChar char="§"/>
            </a:pPr>
            <a:r>
              <a:rPr lang="en-US" dirty="0" smtClean="0"/>
              <a:t> MBBS in Egypt – Future </a:t>
            </a:r>
            <a:r>
              <a:rPr lang="en-US" dirty="0" err="1" smtClean="0"/>
              <a:t>Awakers</a:t>
            </a:r>
            <a:r>
              <a:rPr lang="en-US" dirty="0" smtClean="0"/>
              <a:t> provides direct admission to top MCI Medical University in Egypt for Indian Students. Over thousands of students opt to study MBBS Abroad in Egypt for low cost, quality education, expertise teaching, and modern healthcare facilities. Cairo Medical University is the Top Medical University Rank in the world. The MBBS in Egypt admission is open for 2020 and you can apply for it to study in your dream college. Our experts are experienced and skilled in providing apt solutions to medical aspirants looking for MBBS abroad admission, Study VISA in Egypt, </a:t>
            </a:r>
            <a:r>
              <a:rPr lang="en-US" dirty="0" err="1" smtClean="0"/>
              <a:t>Forex</a:t>
            </a:r>
            <a:r>
              <a:rPr lang="en-US" dirty="0" smtClean="0"/>
              <a:t> Assistance, Post-landing assistance, USMLE and MCI coaching, etc.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46331"/>
          </a:xfrm>
          <a:prstGeom prst="rect">
            <a:avLst/>
          </a:prstGeom>
          <a:noFill/>
        </p:spPr>
        <p:txBody>
          <a:bodyPr wrap="square" rtlCol="0">
            <a:spAutoFit/>
          </a:bodyPr>
          <a:lstStyle/>
          <a:p>
            <a:r>
              <a:rPr lang="en-US" sz="3600" b="1" dirty="0" smtClean="0">
                <a:latin typeface="Adobe Garamond Pro Bold" pitchFamily="18" charset="0"/>
              </a:rPr>
              <a:t>ADVANTAGE TO STUDY MBBS IN EGYPT </a:t>
            </a:r>
            <a:r>
              <a:rPr lang="en-US" dirty="0" smtClean="0"/>
              <a:t>:</a:t>
            </a:r>
            <a:endParaRPr lang="en-US" dirty="0"/>
          </a:p>
        </p:txBody>
      </p:sp>
      <p:sp>
        <p:nvSpPr>
          <p:cNvPr id="3" name="TextBox 2"/>
          <p:cNvSpPr txBox="1"/>
          <p:nvPr/>
        </p:nvSpPr>
        <p:spPr>
          <a:xfrm>
            <a:off x="228600" y="1447801"/>
            <a:ext cx="8763000" cy="3139321"/>
          </a:xfrm>
          <a:prstGeom prst="rect">
            <a:avLst/>
          </a:prstGeom>
          <a:noFill/>
        </p:spPr>
        <p:txBody>
          <a:bodyPr wrap="square" rtlCol="0">
            <a:spAutoFit/>
          </a:bodyPr>
          <a:lstStyle/>
          <a:p>
            <a:pPr>
              <a:buFont typeface="Arial" charset="0"/>
              <a:buChar char="•"/>
            </a:pPr>
            <a:r>
              <a:rPr lang="en-US" dirty="0" smtClean="0"/>
              <a:t>STUDY MBBS FROM EGYPT-THE MBBS DEGREE PURSUED FROM EGYPTIAN UNIVERSITIES  </a:t>
            </a:r>
          </a:p>
          <a:p>
            <a:r>
              <a:rPr lang="en-US" dirty="0" smtClean="0"/>
              <a:t>  HAS BEEN ACCEPTED GLOBALLY.</a:t>
            </a:r>
          </a:p>
          <a:p>
            <a:r>
              <a:rPr lang="en-US" dirty="0" smtClean="0"/>
              <a:t>* THE FEES STRUCTURE IS AFFORDABLE </a:t>
            </a:r>
            <a:r>
              <a:rPr lang="en-US" dirty="0" err="1" smtClean="0"/>
              <a:t>i.e.COMPARED</a:t>
            </a:r>
            <a:r>
              <a:rPr lang="en-US" dirty="0" smtClean="0"/>
              <a:t> TO INDIAN UNIVERSITIES.</a:t>
            </a:r>
          </a:p>
          <a:p>
            <a:pPr>
              <a:buFont typeface="Arial" charset="0"/>
              <a:buChar char="•"/>
            </a:pPr>
            <a:r>
              <a:rPr lang="en-US" dirty="0" smtClean="0"/>
              <a:t>THE EGYPTIAN UNIVERSITIES HAS RANKED UNDER THE TOP 500 UNIVERSITIES ACROSS THE </a:t>
            </a:r>
          </a:p>
          <a:p>
            <a:r>
              <a:rPr lang="en-US" dirty="0" smtClean="0"/>
              <a:t>  WORLD.</a:t>
            </a:r>
          </a:p>
          <a:p>
            <a:pPr algn="just"/>
            <a:r>
              <a:rPr lang="en-US" dirty="0" smtClean="0"/>
              <a:t>*AFTER PURSUING MBBS DEGREE FROM EGYPT IT HAS A LOT OF BETTER OPPORTUNITIES                  </a:t>
            </a:r>
          </a:p>
          <a:p>
            <a:pPr algn="just"/>
            <a:r>
              <a:rPr lang="en-US" dirty="0"/>
              <a:t> </a:t>
            </a:r>
            <a:r>
              <a:rPr lang="en-US" dirty="0" smtClean="0"/>
              <a:t> OF CAREER[ MAINLY IN SAUDI ARABIA].</a:t>
            </a:r>
          </a:p>
          <a:p>
            <a:r>
              <a:rPr lang="en-US" dirty="0" smtClean="0"/>
              <a:t>* THE WORK PERMIT ALLOWS TO MAINTAIN WORK AND STUDY IN A BLANCING LIFECYCLE.</a:t>
            </a:r>
          </a:p>
          <a:p>
            <a:r>
              <a:rPr lang="en-US" dirty="0" smtClean="0"/>
              <a:t>* SAFE AND EASY STUDY VISA PROMOTION AND APPLICATION.</a:t>
            </a:r>
          </a:p>
          <a:p>
            <a:r>
              <a:rPr lang="en-US" dirty="0" smtClean="0"/>
              <a:t>* SAFE ENVIRONMENT FOR INDIAN STUDENTS.</a:t>
            </a:r>
          </a:p>
          <a:p>
            <a:pPr algn="just"/>
            <a:r>
              <a:rPr lang="en-US" dirty="0" smtClean="0"/>
              <a:t>* GOOD CHOICE AS A CAREER FOR THOSE WHO WANT TO SETTLE ABROAD.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915400" cy="646331"/>
          </a:xfrm>
          <a:prstGeom prst="rect">
            <a:avLst/>
          </a:prstGeom>
          <a:noFill/>
        </p:spPr>
        <p:txBody>
          <a:bodyPr wrap="square" rtlCol="0">
            <a:spAutoFit/>
          </a:bodyPr>
          <a:lstStyle/>
          <a:p>
            <a:r>
              <a:rPr lang="en-US" sz="3600" b="1" dirty="0" smtClean="0">
                <a:latin typeface="Adobe Garamond Pro Bold" pitchFamily="18" charset="0"/>
              </a:rPr>
              <a:t>MORE ABOUT MBBS IN EGYPT </a:t>
            </a:r>
            <a:endParaRPr lang="en-US" sz="3600" b="1" dirty="0">
              <a:latin typeface="Adobe Garamond Pro Bold" pitchFamily="18" charset="0"/>
            </a:endParaRPr>
          </a:p>
        </p:txBody>
      </p:sp>
      <p:sp>
        <p:nvSpPr>
          <p:cNvPr id="4" name="TextBox 3"/>
          <p:cNvSpPr txBox="1"/>
          <p:nvPr/>
        </p:nvSpPr>
        <p:spPr>
          <a:xfrm>
            <a:off x="228600" y="1371600"/>
            <a:ext cx="8534400" cy="461665"/>
          </a:xfrm>
          <a:prstGeom prst="rect">
            <a:avLst/>
          </a:prstGeom>
          <a:noFill/>
        </p:spPr>
        <p:txBody>
          <a:bodyPr wrap="square" rtlCol="0">
            <a:spAutoFit/>
          </a:bodyPr>
          <a:lstStyle/>
          <a:p>
            <a:r>
              <a:rPr lang="en-US" sz="2400" b="1" dirty="0" smtClean="0">
                <a:latin typeface="Adobe Garamond Pro" pitchFamily="18" charset="0"/>
              </a:rPr>
              <a:t>ELIGIBILITY CRITERIA </a:t>
            </a:r>
            <a:r>
              <a:rPr lang="en-US" dirty="0" smtClean="0"/>
              <a:t>:</a:t>
            </a:r>
            <a:endParaRPr lang="en-US" dirty="0"/>
          </a:p>
        </p:txBody>
      </p:sp>
      <p:sp>
        <p:nvSpPr>
          <p:cNvPr id="5" name="TextBox 4"/>
          <p:cNvSpPr txBox="1"/>
          <p:nvPr/>
        </p:nvSpPr>
        <p:spPr>
          <a:xfrm>
            <a:off x="381000" y="2286000"/>
            <a:ext cx="8077200" cy="646331"/>
          </a:xfrm>
          <a:prstGeom prst="rect">
            <a:avLst/>
          </a:prstGeom>
          <a:noFill/>
        </p:spPr>
        <p:txBody>
          <a:bodyPr wrap="square" rtlCol="0">
            <a:spAutoFit/>
          </a:bodyPr>
          <a:lstStyle/>
          <a:p>
            <a:pPr>
              <a:buFont typeface="Wingdings" pitchFamily="2" charset="2"/>
              <a:buChar char="Ø"/>
            </a:pPr>
            <a:r>
              <a:rPr lang="en-US" dirty="0" smtClean="0"/>
              <a:t> The student must have minimum 60% marks in 12 standard from a </a:t>
            </a:r>
            <a:r>
              <a:rPr lang="en-US" dirty="0" err="1" smtClean="0"/>
              <a:t>recognise</a:t>
            </a:r>
            <a:r>
              <a:rPr lang="en-US" dirty="0" smtClean="0"/>
              <a:t> board state or national level.</a:t>
            </a:r>
            <a:endParaRPr lang="en-US" dirty="0"/>
          </a:p>
        </p:txBody>
      </p:sp>
      <p:sp>
        <p:nvSpPr>
          <p:cNvPr id="6" name="TextBox 5"/>
          <p:cNvSpPr txBox="1"/>
          <p:nvPr/>
        </p:nvSpPr>
        <p:spPr>
          <a:xfrm>
            <a:off x="381000" y="3352800"/>
            <a:ext cx="7467600" cy="646331"/>
          </a:xfrm>
          <a:prstGeom prst="rect">
            <a:avLst/>
          </a:prstGeom>
          <a:noFill/>
        </p:spPr>
        <p:txBody>
          <a:bodyPr wrap="square" rtlCol="0">
            <a:spAutoFit/>
          </a:bodyPr>
          <a:lstStyle/>
          <a:p>
            <a:pPr>
              <a:buFont typeface="Wingdings" pitchFamily="2" charset="2"/>
              <a:buChar char="Ø"/>
            </a:pPr>
            <a:r>
              <a:rPr lang="en-US" dirty="0" smtClean="0"/>
              <a:t> He or She must have Physics, </a:t>
            </a:r>
            <a:r>
              <a:rPr lang="en-US" dirty="0" err="1" smtClean="0"/>
              <a:t>chemistry,Biology</a:t>
            </a:r>
            <a:r>
              <a:rPr lang="en-US" dirty="0" smtClean="0"/>
              <a:t> and English in 12 </a:t>
            </a:r>
            <a:r>
              <a:rPr lang="en-US" dirty="0" err="1" smtClean="0"/>
              <a:t>standard.NEET</a:t>
            </a:r>
            <a:r>
              <a:rPr lang="en-US" dirty="0" smtClean="0"/>
              <a:t> qualification is mandatory for study </a:t>
            </a:r>
            <a:r>
              <a:rPr lang="en-US" dirty="0" err="1" smtClean="0"/>
              <a:t>mbbs</a:t>
            </a:r>
            <a:r>
              <a:rPr lang="en-US" dirty="0" smtClean="0"/>
              <a:t> in Egypt.</a:t>
            </a:r>
            <a:endParaRPr lang="en-US" dirty="0"/>
          </a:p>
        </p:txBody>
      </p:sp>
      <p:sp>
        <p:nvSpPr>
          <p:cNvPr id="7" name="TextBox 6"/>
          <p:cNvSpPr txBox="1"/>
          <p:nvPr/>
        </p:nvSpPr>
        <p:spPr>
          <a:xfrm>
            <a:off x="381000" y="4343400"/>
            <a:ext cx="7391400" cy="646331"/>
          </a:xfrm>
          <a:prstGeom prst="rect">
            <a:avLst/>
          </a:prstGeom>
          <a:noFill/>
        </p:spPr>
        <p:txBody>
          <a:bodyPr wrap="square" rtlCol="0">
            <a:spAutoFit/>
          </a:bodyPr>
          <a:lstStyle/>
          <a:p>
            <a:pPr>
              <a:buFont typeface="Wingdings" pitchFamily="2" charset="2"/>
              <a:buChar char="Ø"/>
            </a:pPr>
            <a:r>
              <a:rPr lang="en-US" dirty="0" smtClean="0"/>
              <a:t> IELTS is mandatory. Students desires should have passed the IELTS exam         with good marks.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817</Words>
  <Application>Microsoft Office PowerPoint</Application>
  <PresentationFormat>On-screen Show (4:3)</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MBBS IN EGYPT</dc:title>
  <dc:creator>Classroom</dc:creator>
  <cp:lastModifiedBy>Classroom</cp:lastModifiedBy>
  <cp:revision>15</cp:revision>
  <dcterms:created xsi:type="dcterms:W3CDTF">2022-09-07T07:02:50Z</dcterms:created>
  <dcterms:modified xsi:type="dcterms:W3CDTF">2022-09-08T05:43:45Z</dcterms:modified>
</cp:coreProperties>
</file>