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18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A7934-5870-4A99-9A5E-F38F65310504}" type="datetimeFigureOut">
              <a:rPr lang="en-GB" smtClean="0"/>
              <a:t>19/09/2023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33743-82DF-4EE4-8DA5-BDB05AB07C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1709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A7934-5870-4A99-9A5E-F38F65310504}" type="datetimeFigureOut">
              <a:rPr lang="en-GB" smtClean="0"/>
              <a:t>19/09/2023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33743-82DF-4EE4-8DA5-BDB05AB07C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2493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A7934-5870-4A99-9A5E-F38F65310504}" type="datetimeFigureOut">
              <a:rPr lang="en-GB" smtClean="0"/>
              <a:t>19/09/2023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33743-82DF-4EE4-8DA5-BDB05AB07C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7067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A7934-5870-4A99-9A5E-F38F65310504}" type="datetimeFigureOut">
              <a:rPr lang="en-GB" smtClean="0"/>
              <a:t>19/09/2023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33743-82DF-4EE4-8DA5-BDB05AB07C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341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A7934-5870-4A99-9A5E-F38F65310504}" type="datetimeFigureOut">
              <a:rPr lang="en-GB" smtClean="0"/>
              <a:t>19/09/2023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33743-82DF-4EE4-8DA5-BDB05AB07C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4726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A7934-5870-4A99-9A5E-F38F65310504}" type="datetimeFigureOut">
              <a:rPr lang="en-GB" smtClean="0"/>
              <a:t>19/09/2023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33743-82DF-4EE4-8DA5-BDB05AB07C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4550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A7934-5870-4A99-9A5E-F38F65310504}" type="datetimeFigureOut">
              <a:rPr lang="en-GB" smtClean="0"/>
              <a:t>19/09/2023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33743-82DF-4EE4-8DA5-BDB05AB07C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3352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A7934-5870-4A99-9A5E-F38F65310504}" type="datetimeFigureOut">
              <a:rPr lang="en-GB" smtClean="0"/>
              <a:t>19/09/2023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33743-82DF-4EE4-8DA5-BDB05AB07C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8101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A7934-5870-4A99-9A5E-F38F65310504}" type="datetimeFigureOut">
              <a:rPr lang="en-GB" smtClean="0"/>
              <a:t>19/09/2023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33743-82DF-4EE4-8DA5-BDB05AB07C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2551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A7934-5870-4A99-9A5E-F38F65310504}" type="datetimeFigureOut">
              <a:rPr lang="en-GB" smtClean="0"/>
              <a:t>19/09/2023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33743-82DF-4EE4-8DA5-BDB05AB07C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4796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A7934-5870-4A99-9A5E-F38F65310504}" type="datetimeFigureOut">
              <a:rPr lang="en-GB" smtClean="0"/>
              <a:t>19/09/2023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33743-82DF-4EE4-8DA5-BDB05AB07C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3313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2A7934-5870-4A99-9A5E-F38F65310504}" type="datetimeFigureOut">
              <a:rPr lang="en-GB" smtClean="0"/>
              <a:t>19/09/2023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A33743-82DF-4EE4-8DA5-BDB05AB07C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85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 flipV="1">
            <a:off x="7484879" y="3572757"/>
            <a:ext cx="1244340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073139" y="3572757"/>
            <a:ext cx="14045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957741" y="1734532"/>
            <a:ext cx="0" cy="5561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033154" y="4930218"/>
            <a:ext cx="0" cy="7258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565167" y="4483534"/>
            <a:ext cx="19690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New Delhi Railway</a:t>
            </a:r>
          </a:p>
          <a:p>
            <a:r>
              <a:rPr lang="en-GB" b="1" dirty="0" smtClean="0"/>
              <a:t> Station 26 KM</a:t>
            </a:r>
            <a:endParaRPr lang="en-GB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4937249" y="6344241"/>
            <a:ext cx="3460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ISBT Anand </a:t>
            </a:r>
            <a:r>
              <a:rPr lang="en-GB" b="1" dirty="0" err="1" smtClean="0"/>
              <a:t>Vihar</a:t>
            </a:r>
            <a:r>
              <a:rPr lang="en-GB" b="1" dirty="0" smtClean="0"/>
              <a:t> 18 KM</a:t>
            </a:r>
            <a:endParaRPr lang="en-GB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4291171" y="163690"/>
            <a:ext cx="3483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Ghaziabad Railway Station 12 KM</a:t>
            </a:r>
            <a:endParaRPr lang="en-GB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1665388" y="4208471"/>
            <a:ext cx="1880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Gaur </a:t>
            </a:r>
            <a:r>
              <a:rPr lang="en-GB" b="1" dirty="0" err="1" smtClean="0"/>
              <a:t>chowk</a:t>
            </a:r>
            <a:r>
              <a:rPr lang="en-GB" b="1" dirty="0" smtClean="0"/>
              <a:t> </a:t>
            </a:r>
            <a:r>
              <a:rPr lang="en-GB" b="1" dirty="0" smtClean="0"/>
              <a:t>3 </a:t>
            </a:r>
            <a:r>
              <a:rPr lang="en-GB" b="1" dirty="0" smtClean="0"/>
              <a:t>KM</a:t>
            </a:r>
            <a:endParaRPr lang="en-GB" b="1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7547" y="625136"/>
            <a:ext cx="980388" cy="98038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7140" y="2977571"/>
            <a:ext cx="1190372" cy="1190372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6032" y="5403921"/>
            <a:ext cx="1023418" cy="94032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6015" y="3060293"/>
            <a:ext cx="1107650" cy="11076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1473" y="2761066"/>
            <a:ext cx="2566893" cy="1689553"/>
          </a:xfrm>
          <a:prstGeom prst="rect">
            <a:avLst/>
          </a:prstGeom>
        </p:spPr>
      </p:pic>
      <p:sp>
        <p:nvSpPr>
          <p:cNvPr id="4" name="Donut 3"/>
          <p:cNvSpPr/>
          <p:nvPr/>
        </p:nvSpPr>
        <p:spPr>
          <a:xfrm>
            <a:off x="4477733" y="2290713"/>
            <a:ext cx="2960016" cy="2639505"/>
          </a:xfrm>
          <a:prstGeom prst="donut">
            <a:avLst>
              <a:gd name="adj" fmla="val 632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1758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0924" y="3073924"/>
            <a:ext cx="1426638" cy="142663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317" y="2763305"/>
            <a:ext cx="2228850" cy="20478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5221" y="839721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331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53765" y="1195713"/>
            <a:ext cx="4639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chemeClr val="accent2">
                    <a:lumMod val="50000"/>
                  </a:schemeClr>
                </a:solidFill>
                <a:latin typeface="Century Gothic" panose="020B0502020202020204" pitchFamily="34" charset="0"/>
              </a:rPr>
              <a:t>Project is approved by </a:t>
            </a:r>
            <a:r>
              <a:rPr lang="en-GB" b="1" dirty="0" smtClean="0">
                <a:solidFill>
                  <a:srgbClr val="002060"/>
                </a:solidFill>
                <a:latin typeface="Century Gothic" panose="020B0502020202020204" pitchFamily="34" charset="0"/>
              </a:rPr>
              <a:t>following banks :</a:t>
            </a:r>
            <a:endParaRPr lang="en-GB" b="1" dirty="0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026" name="Picture 2" descr="State Bank of India Reveals New Logo Design - Logo Design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0581" y="1866507"/>
            <a:ext cx="2385989" cy="1472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6360" y="1866507"/>
            <a:ext cx="2158198" cy="1472890"/>
          </a:xfrm>
          <a:prstGeom prst="rect">
            <a:avLst/>
          </a:prstGeom>
        </p:spPr>
      </p:pic>
      <p:pic>
        <p:nvPicPr>
          <p:cNvPr id="1030" name="Picture 6" descr="Axis Bank - Gallery | Axis Bank Logo, Branches, ATMs and Mor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348" y="1866507"/>
            <a:ext cx="2055508" cy="1472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A Saga of Vision and Enterprise - Bank of Barod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0580" y="5281415"/>
            <a:ext cx="2385989" cy="1472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DFC BANK LOGO | Understanding yourself, Banks logo, Understandi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0582" y="3572989"/>
            <a:ext cx="2366128" cy="1583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ICICI Bank logo transparent PNG - Stick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6361" y="3572989"/>
            <a:ext cx="2158198" cy="1593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इंडियन बैंक में वैकेंसी, सैलरी 70000 रुपये - indian bank recruitment -  AajTak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4210" y="3508688"/>
            <a:ext cx="2035646" cy="1383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36865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28</Words>
  <Application>Microsoft Office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Century Gothic</vt:lpstr>
      <vt:lpstr>Office Theme</vt:lpstr>
      <vt:lpstr>PowerPoint Presentation</vt:lpstr>
      <vt:lpstr>PowerPoint Presentation</vt:lpstr>
      <vt:lpstr>PowerPoint Presentation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Vinay Shukla</dc:creator>
  <cp:lastModifiedBy>Vinay Shukla</cp:lastModifiedBy>
  <cp:revision>17</cp:revision>
  <dcterms:created xsi:type="dcterms:W3CDTF">2022-04-30T16:53:59Z</dcterms:created>
  <dcterms:modified xsi:type="dcterms:W3CDTF">2023-09-19T17:55:57Z</dcterms:modified>
</cp:coreProperties>
</file>