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98575" y="886713"/>
            <a:ext cx="4961890" cy="453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8575" y="886713"/>
            <a:ext cx="4961890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Step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70"/>
              <a:t> </a:t>
            </a:r>
            <a:r>
              <a:rPr dirty="0"/>
              <a:t>Step</a:t>
            </a:r>
            <a:r>
              <a:rPr dirty="0" spc="-45"/>
              <a:t> </a:t>
            </a:r>
            <a:r>
              <a:rPr dirty="0"/>
              <a:t>procedure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65"/>
              <a:t> </a:t>
            </a:r>
            <a:r>
              <a:rPr dirty="0" spc="-10"/>
              <a:t>Project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1335150"/>
            <a:ext cx="4615180" cy="24434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 spc="-25">
                <a:latin typeface="Calibri"/>
                <a:cs typeface="Calibri"/>
              </a:rPr>
              <a:t>Step-</a:t>
            </a:r>
            <a:r>
              <a:rPr dirty="0" sz="1800">
                <a:latin typeface="Calibri"/>
                <a:cs typeface="Calibri"/>
              </a:rPr>
              <a:t>1: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creation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2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users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Fill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details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6085077"/>
            <a:ext cx="4498975" cy="103187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15"/>
              </a:spcBef>
              <a:buAutoNum type="arabicPeriod" startAt="6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user: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241300" algn="l"/>
              </a:tabLst>
            </a:pP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799331"/>
            <a:ext cx="5731509" cy="22047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7149168"/>
            <a:ext cx="5731509" cy="23768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512055"/>
            <a:ext cx="4679950" cy="526669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-25">
                <a:latin typeface="Calibri"/>
                <a:cs typeface="Calibri"/>
              </a:rPr>
              <a:t>Step-7: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b="1">
                <a:latin typeface="Calibri"/>
                <a:cs typeface="Calibri"/>
              </a:rPr>
              <a:t>Assign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role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Application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Access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u_operations_related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profile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top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right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elevate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security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admin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Requires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927100" indent="-6858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927100" algn="l"/>
              </a:tabLst>
            </a:pPr>
            <a:r>
              <a:rPr dirty="0" sz="1800">
                <a:latin typeface="Calibri"/>
                <a:cs typeface="Calibri"/>
              </a:rPr>
              <a:t>Double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insert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row</a:t>
            </a:r>
            <a:endParaRPr sz="1800">
              <a:latin typeface="Calibri"/>
              <a:cs typeface="Calibri"/>
            </a:endParaRPr>
          </a:p>
          <a:p>
            <a:pPr marL="927100" indent="-6858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9271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764793"/>
            <a:ext cx="2875280" cy="8305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105"/>
              </a:spcBef>
              <a:buAutoNum type="arabicPeriod" startAt="12"/>
              <a:tabLst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1010"/>
              </a:spcBef>
              <a:buAutoNum type="arabicPeriod" startAt="12"/>
              <a:tabLst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update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4017772"/>
            <a:ext cx="4972050" cy="2040889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698500" indent="-685800">
              <a:lnSpc>
                <a:spcPct val="100000"/>
              </a:lnSpc>
              <a:spcBef>
                <a:spcPts val="1110"/>
              </a:spcBef>
              <a:buAutoNum type="arabicPeriod" startAt="14"/>
              <a:tabLst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Click 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u_operations_related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write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</a:t>
            </a:r>
            <a:endParaRPr sz="1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1010"/>
              </a:spcBef>
              <a:buAutoNum type="arabicPeriod" startAt="14"/>
              <a:tabLst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Requires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1005"/>
              </a:spcBef>
              <a:buAutoNum type="arabicPeriod" startAt="14"/>
              <a:tabLst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Double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insert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row</a:t>
            </a:r>
            <a:endParaRPr sz="1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1035"/>
              </a:spcBef>
              <a:buAutoNum type="arabicPeriod" startAt="14"/>
              <a:tabLst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1010"/>
              </a:spcBef>
              <a:buAutoNum type="arabicPeriod" startAt="14"/>
              <a:tabLst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618233"/>
            <a:ext cx="5731509" cy="2425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809"/>
            <a:ext cx="675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920488"/>
            <a:ext cx="5013325" cy="24403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 spc="-25">
                <a:latin typeface="Calibri"/>
                <a:cs typeface="Calibri"/>
              </a:rPr>
              <a:t>Step-8: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b="1">
                <a:latin typeface="Calibri"/>
                <a:cs typeface="Calibri"/>
              </a:rPr>
              <a:t>Create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ACL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ACL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Control(ACL)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17116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2809"/>
            <a:ext cx="43326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5.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details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ACL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3353560"/>
            <a:ext cx="4740910" cy="2037714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AutoNum type="arabicPeriod" startAt="6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Scroll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down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requires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6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Double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insert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row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6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admin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6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</a:t>
            </a:r>
            <a:endParaRPr sz="1800">
              <a:latin typeface="Calibri"/>
              <a:cs typeface="Calibri"/>
            </a:endParaRPr>
          </a:p>
          <a:p>
            <a:pPr marL="698500" indent="-685800">
              <a:lnSpc>
                <a:spcPct val="100000"/>
              </a:lnSpc>
              <a:spcBef>
                <a:spcPts val="1005"/>
              </a:spcBef>
              <a:buAutoNum type="arabicPeriod" startAt="6"/>
              <a:tabLst>
                <a:tab pos="698500" algn="l"/>
              </a:tabLst>
            </a:pPr>
            <a:r>
              <a:rPr dirty="0" sz="1800">
                <a:latin typeface="Calibri"/>
                <a:cs typeface="Calibri"/>
              </a:rPr>
              <a:t>Similarly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acl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fields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6642861"/>
            <a:ext cx="67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215516"/>
            <a:ext cx="5731509" cy="21615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5412866"/>
            <a:ext cx="5731509" cy="7226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865744"/>
            <a:ext cx="4724400" cy="16351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 spc="-25">
                <a:latin typeface="Calibri"/>
                <a:cs typeface="Calibri"/>
              </a:rPr>
              <a:t>Step-8: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b="1">
                <a:latin typeface="Calibri"/>
                <a:cs typeface="Calibri"/>
              </a:rPr>
              <a:t>Create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Flow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Assign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operations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ticket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389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261992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793"/>
            <a:ext cx="5567680" cy="8379459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Automation.</a:t>
            </a:r>
            <a:endParaRPr sz="1800">
              <a:latin typeface="Calibri"/>
              <a:cs typeface="Calibri"/>
            </a:endParaRPr>
          </a:p>
          <a:p>
            <a:pPr marL="469900" marR="247650" indent="-229235">
              <a:lnSpc>
                <a:spcPct val="110100"/>
              </a:lnSpc>
              <a:spcBef>
                <a:spcPts val="790"/>
              </a:spcBef>
              <a:buAutoNum type="arabicPeriod" startAt="3"/>
              <a:tabLst>
                <a:tab pos="469900" algn="l"/>
              </a:tabLst>
            </a:pP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opening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select Flow.</a:t>
            </a:r>
            <a:endParaRPr sz="1800">
              <a:latin typeface="Calibri"/>
              <a:cs typeface="Calibri"/>
            </a:endParaRPr>
          </a:p>
          <a:p>
            <a:pPr marL="469900" marR="73025" indent="-229235">
              <a:lnSpc>
                <a:spcPct val="110000"/>
              </a:lnSpc>
              <a:spcBef>
                <a:spcPts val="795"/>
              </a:spcBef>
              <a:buAutoNum type="arabicPeriod" startAt="3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properties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Regarding Certificate”.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 startAt="3"/>
              <a:tabLst>
                <a:tab pos="469900" algn="l"/>
              </a:tabLst>
            </a:pPr>
            <a:r>
              <a:rPr dirty="0" sz="1800" spc="-10">
                <a:latin typeface="Calibri"/>
                <a:cs typeface="Calibri"/>
              </a:rPr>
              <a:t>Application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Global.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 startAt="3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”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choice.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 startAt="3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0"/>
              </a:spcBef>
              <a:buFont typeface="Calibri"/>
              <a:buAutoNum type="arabicPeriod" startAt="3"/>
            </a:pP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Now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add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Trigger:</a:t>
            </a:r>
            <a:endParaRPr sz="18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trigger</a:t>
            </a:r>
            <a:endParaRPr sz="1800">
              <a:latin typeface="Calibri"/>
              <a:cs typeface="Calibri"/>
            </a:endParaRPr>
          </a:p>
          <a:p>
            <a:pPr lvl="1" marL="469900" marR="5080" indent="-229235">
              <a:lnSpc>
                <a:spcPct val="110000"/>
              </a:lnSpc>
              <a:spcBef>
                <a:spcPts val="79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trigger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“create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update</a:t>
            </a:r>
            <a:r>
              <a:rPr dirty="0" sz="1800" spc="-50">
                <a:latin typeface="Calibri"/>
                <a:cs typeface="Calibri"/>
              </a:rPr>
              <a:t> a </a:t>
            </a:r>
            <a:r>
              <a:rPr dirty="0" sz="1800">
                <a:latin typeface="Calibri"/>
                <a:cs typeface="Calibri"/>
              </a:rPr>
              <a:t>record”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that.</a:t>
            </a:r>
            <a:endParaRPr sz="18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  <a:p>
            <a:pPr lvl="1" marL="469900" marR="3114675" indent="-229235">
              <a:lnSpc>
                <a:spcPct val="108900"/>
              </a:lnSpc>
              <a:spcBef>
                <a:spcPts val="84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Condition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issue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10">
                <a:latin typeface="Calibri"/>
                <a:cs typeface="Calibri"/>
              </a:rPr>
              <a:t>Operator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spc="-20">
                <a:latin typeface="Calibri"/>
                <a:cs typeface="Calibri"/>
              </a:rPr>
              <a:t>Value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Regrading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Certificates</a:t>
            </a:r>
            <a:endParaRPr sz="1800">
              <a:latin typeface="Calibri"/>
              <a:cs typeface="Calibri"/>
            </a:endParaRPr>
          </a:p>
          <a:p>
            <a:pPr lvl="1" marL="469900" indent="-457200">
              <a:lnSpc>
                <a:spcPct val="100000"/>
              </a:lnSpc>
              <a:spcBef>
                <a:spcPts val="1005"/>
              </a:spcBef>
              <a:buAutoNum type="arabicPeriod" startAt="5"/>
              <a:tabLst>
                <a:tab pos="469900" algn="l"/>
              </a:tabLst>
            </a:pP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Done.</a:t>
            </a:r>
            <a:endParaRPr sz="1800">
              <a:latin typeface="Calibri"/>
              <a:cs typeface="Calibri"/>
            </a:endParaRPr>
          </a:p>
          <a:p>
            <a:pPr lvl="1" marL="469900" indent="-457200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Now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  <a:p>
            <a:pPr lvl="1" marL="469900" indent="-457200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action.</a:t>
            </a:r>
            <a:endParaRPr sz="1800">
              <a:latin typeface="Calibri"/>
              <a:cs typeface="Calibri"/>
            </a:endParaRPr>
          </a:p>
          <a:p>
            <a:pPr lvl="1" marL="469900" indent="-457200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Update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Record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65377"/>
            <a:ext cx="5525770" cy="3449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57200">
              <a:lnSpc>
                <a:spcPct val="110000"/>
              </a:lnSpc>
              <a:spcBef>
                <a:spcPts val="100"/>
              </a:spcBef>
              <a:buAutoNum type="arabicPeriod" startAt="9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Record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drag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navigation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left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9"/>
              <a:tabLst>
                <a:tab pos="469900" algn="l"/>
              </a:tabLst>
            </a:pPr>
            <a:r>
              <a:rPr dirty="0" sz="1800" spc="-25">
                <a:latin typeface="Calibri"/>
                <a:cs typeface="Calibri"/>
              </a:rPr>
              <a:t>Table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assigned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9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Assigned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AutoNum type="arabicPeriod" startAt="9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Certificates </a:t>
            </a:r>
            <a:r>
              <a:rPr dirty="0" sz="1800" spc="-50">
                <a:latin typeface="Calibri"/>
                <a:cs typeface="Calibri"/>
              </a:rPr>
              <a:t>”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9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Done.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9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Flow.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35"/>
              </a:spcBef>
              <a:buAutoNum type="arabicPeriod" startAt="9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Activate.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438388"/>
            <a:ext cx="5594985" cy="83693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25">
                <a:latin typeface="Calibri"/>
                <a:cs typeface="Calibri"/>
              </a:rPr>
              <a:t>Step-9: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800" b="1">
                <a:latin typeface="Calibri"/>
                <a:cs typeface="Calibri"/>
              </a:rPr>
              <a:t>Create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Flow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Assign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operations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ticket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Platform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437887"/>
            <a:ext cx="5731509" cy="32235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469261"/>
            <a:ext cx="5567680" cy="79768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Designer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Automation.</a:t>
            </a:r>
            <a:endParaRPr sz="1800">
              <a:latin typeface="Calibri"/>
              <a:cs typeface="Calibri"/>
            </a:endParaRPr>
          </a:p>
          <a:p>
            <a:pPr marL="469900" marR="247650" indent="-229235">
              <a:lnSpc>
                <a:spcPct val="110000"/>
              </a:lnSpc>
              <a:spcBef>
                <a:spcPts val="790"/>
              </a:spcBef>
              <a:buAutoNum type="arabicPeriod"/>
              <a:tabLst>
                <a:tab pos="469900" algn="l"/>
              </a:tabLst>
            </a:pP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opening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Designer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select Flow.</a:t>
            </a:r>
            <a:endParaRPr sz="1800">
              <a:latin typeface="Calibri"/>
              <a:cs typeface="Calibri"/>
            </a:endParaRPr>
          </a:p>
          <a:p>
            <a:pPr marL="469900" marR="73025" indent="-229235">
              <a:lnSpc>
                <a:spcPct val="110000"/>
              </a:lnSpc>
              <a:spcBef>
                <a:spcPts val="79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properties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Flow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Regarding Platform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 spc="-10">
                <a:latin typeface="Calibri"/>
                <a:cs typeface="Calibri"/>
              </a:rPr>
              <a:t>Application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Global.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”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choice.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85"/>
              </a:spcBef>
              <a:buFont typeface="Calibri"/>
              <a:buAutoNum type="arabicPeriod"/>
            </a:pP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Now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add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Trigger:</a:t>
            </a:r>
            <a:endParaRPr sz="18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trigger</a:t>
            </a:r>
            <a:endParaRPr sz="1800">
              <a:latin typeface="Calibri"/>
              <a:cs typeface="Calibri"/>
            </a:endParaRPr>
          </a:p>
          <a:p>
            <a:pPr lvl="1" marL="469900" marR="5080" indent="-229235">
              <a:lnSpc>
                <a:spcPct val="109000"/>
              </a:lnSpc>
              <a:spcBef>
                <a:spcPts val="8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trigger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“create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update</a:t>
            </a:r>
            <a:r>
              <a:rPr dirty="0" sz="1800" spc="-50">
                <a:latin typeface="Calibri"/>
                <a:cs typeface="Calibri"/>
              </a:rPr>
              <a:t> a </a:t>
            </a:r>
            <a:r>
              <a:rPr dirty="0" sz="1800">
                <a:latin typeface="Calibri"/>
                <a:cs typeface="Calibri"/>
              </a:rPr>
              <a:t>record”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that.</a:t>
            </a:r>
            <a:endParaRPr sz="18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  <a:p>
            <a:pPr lvl="1" marL="469900" marR="3113405" indent="-229235">
              <a:lnSpc>
                <a:spcPct val="110100"/>
              </a:lnSpc>
              <a:spcBef>
                <a:spcPts val="79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Condition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as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0">
                <a:latin typeface="Calibri"/>
                <a:cs typeface="Calibri"/>
              </a:rPr>
              <a:t> issue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10">
                <a:latin typeface="Calibri"/>
                <a:cs typeface="Calibri"/>
              </a:rPr>
              <a:t>Operator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20">
                <a:latin typeface="Calibri"/>
                <a:cs typeface="Calibri"/>
              </a:rPr>
              <a:t>Value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Unable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login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  <a:p>
            <a:pPr lvl="1" marL="469900" indent="-457200">
              <a:lnSpc>
                <a:spcPct val="100000"/>
              </a:lnSpc>
              <a:spcBef>
                <a:spcPts val="1010"/>
              </a:spcBef>
              <a:buAutoNum type="arabicPeriod" startAt="5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Criteria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793"/>
            <a:ext cx="5525770" cy="757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60495">
              <a:lnSpc>
                <a:spcPct val="1467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0">
                <a:latin typeface="Calibri"/>
                <a:cs typeface="Calibri"/>
              </a:rPr>
              <a:t> issue </a:t>
            </a:r>
            <a:r>
              <a:rPr dirty="0" sz="1800" spc="-10">
                <a:latin typeface="Calibri"/>
                <a:cs typeface="Calibri"/>
              </a:rPr>
              <a:t>Operator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is </a:t>
            </a:r>
            <a:r>
              <a:rPr dirty="0" sz="1800" spc="-20">
                <a:latin typeface="Calibri"/>
                <a:cs typeface="Calibri"/>
              </a:rPr>
              <a:t>Value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404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 marL="12700" marR="3121660" indent="457200">
              <a:lnSpc>
                <a:spcPts val="3190"/>
              </a:lnSpc>
              <a:spcBef>
                <a:spcPts val="254"/>
              </a:spcBef>
              <a:buAutoNum type="arabicPeriod" startAt="6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Criteria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0">
                <a:latin typeface="Calibri"/>
                <a:cs typeface="Calibri"/>
              </a:rPr>
              <a:t> issue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800" spc="-10">
                <a:latin typeface="Calibri"/>
                <a:cs typeface="Calibri"/>
              </a:rPr>
              <a:t>Operator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20">
                <a:latin typeface="Calibri"/>
                <a:cs typeface="Calibri"/>
              </a:rPr>
              <a:t>Value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Regrading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expired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469900" algn="l"/>
              </a:tabLst>
            </a:pP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Done.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Now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Actions.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action.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Update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Record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  <a:p>
            <a:pPr marL="12700" marR="5080" indent="457200">
              <a:lnSpc>
                <a:spcPct val="110100"/>
              </a:lnSpc>
              <a:spcBef>
                <a:spcPts val="790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Record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drag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navigation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left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side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AutoNum type="arabicPeriod" startAt="7"/>
              <a:tabLst>
                <a:tab pos="469900" algn="l"/>
              </a:tabLst>
            </a:pPr>
            <a:r>
              <a:rPr dirty="0" sz="1800" spc="-25">
                <a:latin typeface="Calibri"/>
                <a:cs typeface="Calibri"/>
              </a:rPr>
              <a:t>Table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assigned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35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Assigned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”.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05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Done.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Flow.</a:t>
            </a:r>
            <a:endParaRPr sz="1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010"/>
              </a:spcBef>
              <a:buAutoNum type="arabicPeriod" startAt="7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Activate.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697863"/>
            <a:ext cx="67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618734"/>
            <a:ext cx="5560695" cy="234251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-10" b="1">
                <a:latin typeface="Calibri"/>
                <a:cs typeface="Calibri"/>
              </a:rPr>
              <a:t>Conclusion: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8900"/>
              </a:lnSpc>
              <a:spcBef>
                <a:spcPts val="840"/>
              </a:spcBef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implementation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automated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ticket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routing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ABC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Corporation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been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significant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success.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-10">
                <a:latin typeface="Calibri"/>
                <a:cs typeface="Calibri"/>
              </a:rPr>
              <a:t>leveraging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capabilities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ServiceNow,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  <a:p>
            <a:pPr marL="12700" marR="140970">
              <a:lnSpc>
                <a:spcPct val="110000"/>
              </a:lnSpc>
            </a:pPr>
            <a:r>
              <a:rPr dirty="0" sz="1800" spc="-10">
                <a:latin typeface="Calibri"/>
                <a:cs typeface="Calibri"/>
              </a:rPr>
              <a:t>streamlined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process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assigning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support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tickets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appropriate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teams,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addressing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challenges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manual </a:t>
            </a:r>
            <a:r>
              <a:rPr dirty="0" sz="1800">
                <a:latin typeface="Calibri"/>
                <a:cs typeface="Calibri"/>
              </a:rPr>
              <a:t>routing,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ensuring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timely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resolution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issues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021077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764793"/>
            <a:ext cx="1663064" cy="83058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latin typeface="Calibri"/>
                <a:cs typeface="Calibri"/>
              </a:rPr>
              <a:t>8.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569451"/>
            <a:ext cx="2485390" cy="83121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800" spc="-25">
                <a:latin typeface="Calibri"/>
                <a:cs typeface="Calibri"/>
              </a:rPr>
              <a:t>Step-</a:t>
            </a:r>
            <a:r>
              <a:rPr dirty="0" sz="1800">
                <a:latin typeface="Calibri"/>
                <a:cs typeface="Calibri"/>
              </a:rPr>
              <a:t>2: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Creation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Calibri"/>
                <a:cs typeface="Calibri"/>
              </a:rPr>
              <a:t>1.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4400" y="1719833"/>
            <a:ext cx="5731510" cy="6470015"/>
            <a:chOff x="914400" y="1719833"/>
            <a:chExt cx="5731510" cy="64700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719833"/>
              <a:ext cx="5731509" cy="322389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965826"/>
              <a:ext cx="5731509" cy="32238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764793"/>
            <a:ext cx="4530090" cy="16351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system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Fill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details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679698"/>
            <a:ext cx="2237105" cy="12331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105"/>
              </a:spcBef>
            </a:pPr>
            <a:r>
              <a:rPr dirty="0" sz="1800">
                <a:latin typeface="Calibri"/>
                <a:cs typeface="Calibri"/>
              </a:rPr>
              <a:t>6.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317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group: Create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group: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5719317"/>
            <a:ext cx="4638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1.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7133970"/>
            <a:ext cx="16630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2.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423794"/>
            <a:ext cx="5731509" cy="120099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6040246"/>
            <a:ext cx="5731509" cy="986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2809"/>
            <a:ext cx="6756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167496"/>
            <a:ext cx="3296920" cy="12331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 spc="-25">
                <a:latin typeface="Calibri"/>
                <a:cs typeface="Calibri"/>
              </a:rPr>
              <a:t>Step-</a:t>
            </a:r>
            <a:r>
              <a:rPr dirty="0" sz="1800">
                <a:latin typeface="Calibri"/>
                <a:cs typeface="Calibri"/>
              </a:rPr>
              <a:t>3: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Creation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4400" y="1317116"/>
            <a:ext cx="5731510" cy="6470015"/>
            <a:chOff x="914400" y="1317116"/>
            <a:chExt cx="5731510" cy="64700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317116"/>
              <a:ext cx="5731509" cy="322389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563109"/>
              <a:ext cx="5731509" cy="32238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764793"/>
            <a:ext cx="4350385" cy="123317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roles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3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3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Fill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details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950464"/>
            <a:ext cx="4231005" cy="1233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78050" indent="228600">
              <a:lnSpc>
                <a:spcPct val="1468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6.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 Create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another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role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following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details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5853429"/>
            <a:ext cx="1434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021077"/>
            <a:ext cx="5731509" cy="9550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432" y="4974239"/>
            <a:ext cx="4955161" cy="7030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295145"/>
            <a:ext cx="67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8569451"/>
            <a:ext cx="2394585" cy="83121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dirty="0" sz="1800" spc="-25">
                <a:latin typeface="Calibri"/>
                <a:cs typeface="Calibri"/>
              </a:rPr>
              <a:t>Step-</a:t>
            </a:r>
            <a:r>
              <a:rPr dirty="0" sz="1800">
                <a:latin typeface="Calibri"/>
                <a:cs typeface="Calibri"/>
              </a:rPr>
              <a:t>4: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Creation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Calibri"/>
                <a:cs typeface="Calibri"/>
              </a:rPr>
              <a:t>1.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914400" y="1719833"/>
            <a:ext cx="5731510" cy="6470015"/>
            <a:chOff x="914400" y="1719833"/>
            <a:chExt cx="5731510" cy="647001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719833"/>
              <a:ext cx="5731509" cy="322389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4965826"/>
              <a:ext cx="5731509" cy="322389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764793"/>
            <a:ext cx="5495290" cy="304419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105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tables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system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new</a:t>
            </a:r>
            <a:endParaRPr sz="1800">
              <a:latin typeface="Calibri"/>
              <a:cs typeface="Calibri"/>
            </a:endParaRPr>
          </a:p>
          <a:p>
            <a:pPr marL="241300" marR="1045844" indent="-229235">
              <a:lnSpc>
                <a:spcPct val="110100"/>
              </a:lnSpc>
              <a:spcBef>
                <a:spcPts val="790"/>
              </a:spcBef>
              <a:buAutoNum type="arabicPeriod" startAt="2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Fill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following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details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table </a:t>
            </a:r>
            <a:r>
              <a:rPr dirty="0" sz="1800">
                <a:latin typeface="Calibri"/>
                <a:cs typeface="Calibri"/>
              </a:rPr>
              <a:t>Label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215"/>
              </a:spcBef>
            </a:pPr>
            <a:r>
              <a:rPr dirty="0" sz="1800">
                <a:latin typeface="Calibri"/>
                <a:cs typeface="Calibri"/>
              </a:rPr>
              <a:t>Check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boxes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module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mobile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module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6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menu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name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Operations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related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AutoNum type="arabicPeriod" startAt="6"/>
              <a:tabLst>
                <a:tab pos="241300" algn="l"/>
              </a:tabLst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columns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columns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6298056"/>
            <a:ext cx="4992370" cy="305054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135"/>
              </a:spcBef>
              <a:buAutoNum type="arabicPeriod" startAt="8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submit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8900"/>
              </a:lnSpc>
              <a:spcBef>
                <a:spcPts val="840"/>
              </a:spcBef>
            </a:pPr>
            <a:r>
              <a:rPr dirty="0" sz="1800" spc="-10">
                <a:latin typeface="Calibri"/>
                <a:cs typeface="Calibri"/>
              </a:rPr>
              <a:t>Create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choices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issue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by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design </a:t>
            </a:r>
            <a:r>
              <a:rPr dirty="0" sz="1800">
                <a:latin typeface="Calibri"/>
                <a:cs typeface="Calibri"/>
              </a:rPr>
              <a:t>Choices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8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unable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login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</a:t>
            </a:r>
            <a:endParaRPr sz="18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101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404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error</a:t>
            </a:r>
            <a:endParaRPr sz="18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103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dirty="0" sz="1800" spc="-10">
                <a:latin typeface="Calibri"/>
                <a:cs typeface="Calibri"/>
              </a:rPr>
              <a:t>regarding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certificates</a:t>
            </a:r>
            <a:endParaRPr sz="1800">
              <a:latin typeface="Calibri"/>
              <a:cs typeface="Calibri"/>
            </a:endParaRPr>
          </a:p>
          <a:p>
            <a:pPr lvl="1" marL="469900" indent="-228600">
              <a:lnSpc>
                <a:spcPct val="100000"/>
              </a:lnSpc>
              <a:spcBef>
                <a:spcPts val="1010"/>
              </a:spcBef>
              <a:buSzPct val="55555"/>
              <a:buFont typeface="Symbol"/>
              <a:buChar char=""/>
              <a:tabLst>
                <a:tab pos="469900" algn="l"/>
              </a:tabLst>
            </a:pPr>
            <a:r>
              <a:rPr dirty="0" sz="1800" spc="-10">
                <a:latin typeface="Calibri"/>
                <a:cs typeface="Calibri"/>
              </a:rPr>
              <a:t>regarding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user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expired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831589"/>
            <a:ext cx="5731509" cy="2492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2809"/>
            <a:ext cx="67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Result: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920488"/>
            <a:ext cx="3970020" cy="4857750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 spc="-25">
                <a:latin typeface="Calibri"/>
                <a:cs typeface="Calibri"/>
              </a:rPr>
              <a:t>Step-5: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b="1">
                <a:latin typeface="Calibri"/>
                <a:cs typeface="Calibri"/>
              </a:rPr>
              <a:t>Assign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roles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users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certificate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system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members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edit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Katherine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Pierce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save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  <a:p>
            <a:pPr marL="12700" marR="525145" indent="457200">
              <a:lnSpc>
                <a:spcPct val="146600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Certification_role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sav Step-6: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17116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764793"/>
            <a:ext cx="3970020" cy="445579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sz="1800" b="1">
                <a:latin typeface="Calibri"/>
                <a:cs typeface="Calibri"/>
              </a:rPr>
              <a:t>Assign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roles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users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to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platform group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Open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service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now.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&gt;&gt;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search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groups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groups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system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platform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group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Under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group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members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edit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Manne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Niranjan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save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Click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roles</a:t>
            </a:r>
            <a:endParaRPr sz="1800">
              <a:latin typeface="Calibri"/>
              <a:cs typeface="Calibri"/>
            </a:endParaRPr>
          </a:p>
          <a:p>
            <a:pPr marL="469900" indent="-22860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469900" algn="l"/>
              </a:tabLst>
            </a:pPr>
            <a:r>
              <a:rPr dirty="0" sz="1800">
                <a:latin typeface="Calibri"/>
                <a:cs typeface="Calibri"/>
              </a:rPr>
              <a:t>Select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Platform_role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save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 spc="-10" b="1">
                <a:latin typeface="Calibri"/>
                <a:cs typeface="Calibri"/>
              </a:rPr>
              <a:t>Result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344540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Satya Saila</dc:creator>
  <dcterms:created xsi:type="dcterms:W3CDTF">2025-06-30T15:20:48Z</dcterms:created>
  <dcterms:modified xsi:type="dcterms:W3CDTF">2025-06-30T15:20:48Z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2025-06-30T00:00:00Z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2025-06-30T00:00:00Z</vt:filetime>
  </property>
  <property fmtid="{D5CDD505-2E9C-101B-9397-08002B2CF9AE}" pid="5" name="Producer">
    <vt:lpwstr>www.ilovepdf.com</vt:lpwstr>
  </property>
</Properties>
</file>