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1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1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4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3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1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8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0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upernatural&amp;stick=H4sIAAAAAAAAAOPgE-LVT9c3NEwzKs-1SKqqUOLUz9U3MCs2Ls7VUshOttIvKQOi-OLUoszU4vjUgszi_JRUq5IyheKM_PJFrDzBpQWpRXmJJaVFiTkA0mXUfE0AAAA&amp;sa=X&amp;ved=2ahUKEwigwYzy1J7jAhUQEnIKHZfUAIQQmxMoATAdegQIDBAG" TargetMode="External"/><Relationship Id="rId2" Type="http://schemas.openxmlformats.org/officeDocument/2006/relationships/hyperlink" Target="https://www.google.com/search?q=supernatural+wayward+sisters+show&amp;stick=H4sIAAAAAAAAAOPgE-LVT9c3NEwzKs-1SKqq0FLITrbSLykDovji1KLM1OL41ILM4vyUVKuSMoXijPzyRayKxaUFqUV5iSWlRYk5CuWJleWJRSkKxZnFJalFxWA1AP25zBFXAAAA&amp;sa=X&amp;ved=2ahUKEwigwYzy1J7jAhUQEnIKHZfUAIQQ6BMoADAdegQIDBA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google.com/search?q=supernatural+wayward+sisters+air+date&amp;stick=H4sIAAAAAAAAAOPgE-LVT9c3NEwzKs-1SKqq0FLMTrbSLykDovji1KLM1OL41ILM4vyUVKvEzCKFlMSS1EWsqsWlBalFeYklpUWJOQrliZXliUUpCsWZxSWpRcUKMHUAdOvwSVwAAAA&amp;sa=X&amp;ved=2ahUKEwigwYzy1J7jAhUQEnIKHZfUAIQQ6BMoADAgegQIDBA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inkedin.com/in/konrad-tomaszkiewicz-156408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MOVIE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viNAY</a:t>
            </a:r>
            <a:r>
              <a:rPr lang="en-IN" dirty="0" smtClean="0"/>
              <a:t> Kumar </a:t>
            </a:r>
            <a:r>
              <a:rPr lang="en-IN" dirty="0" err="1" smtClean="0"/>
              <a:t>GUdi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2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8800" dirty="0" smtClean="0"/>
              <a:t>           </a:t>
            </a:r>
          </a:p>
          <a:p>
            <a:r>
              <a:rPr lang="en-IN" sz="8800" dirty="0"/>
              <a:t> </a:t>
            </a:r>
            <a:r>
              <a:rPr lang="en-IN" sz="8800" dirty="0" smtClean="0"/>
              <a:t>     THANK YOU </a:t>
            </a:r>
            <a:r>
              <a:rPr lang="en-IN" sz="8800" dirty="0" smtClean="0">
                <a:sym typeface="Wingdings" panose="05000000000000000000" pitchFamily="2" charset="2"/>
              </a:rPr>
              <a:t>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7489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Imported </a:t>
            </a:r>
            <a:r>
              <a:rPr lang="en-IN" dirty="0" err="1" smtClean="0"/>
              <a:t>DataFrame</a:t>
            </a:r>
            <a:r>
              <a:rPr lang="en-IN" dirty="0" smtClean="0"/>
              <a:t> from SQL </a:t>
            </a:r>
            <a:r>
              <a:rPr lang="en-IN" dirty="0" err="1" smtClean="0"/>
              <a:t>DataBase</a:t>
            </a:r>
            <a:r>
              <a:rPr lang="en-IN" dirty="0" smtClean="0"/>
              <a:t>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53913"/>
              </p:ext>
            </p:extLst>
          </p:nvPr>
        </p:nvGraphicFramePr>
        <p:xfrm>
          <a:off x="878307" y="1905024"/>
          <a:ext cx="9462137" cy="3998955"/>
        </p:xfrm>
        <a:graphic>
          <a:graphicData uri="http://schemas.openxmlformats.org/drawingml/2006/table">
            <a:tbl>
              <a:tblPr/>
              <a:tblGrid>
                <a:gridCol w="1457752"/>
                <a:gridCol w="1457752"/>
                <a:gridCol w="1457752"/>
                <a:gridCol w="1457752"/>
                <a:gridCol w="1457752"/>
                <a:gridCol w="2173377"/>
              </a:tblGrid>
              <a:tr h="3822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 err="1">
                          <a:effectLst/>
                        </a:rPr>
                        <a:t>MovieName</a:t>
                      </a:r>
                      <a:endParaRPr lang="en-IN" sz="1500" b="1" dirty="0">
                        <a:effectLst/>
                      </a:endParaRP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Rating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</a:rPr>
                        <a:t>Genre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</a:rPr>
                        <a:t>Runtime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Stars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6623" marR="76623" marT="38312" marB="38312">
                    <a:lnL>
                      <a:noFill/>
                    </a:lnL>
                  </a:tcPr>
                </a:tc>
              </a:tr>
              <a:tr h="7607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0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Stranger Things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9.0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Horror| Thriller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3.931826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Stars:Millie Bobby Brown| Finn Wolfhard| Winon...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54966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1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Child's Play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6.0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Horror| Thriller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4.499810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Director:Lars Klevberg| Stars:Aubrey Plaza...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68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2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Annabelle Comes Home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6.0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Horror| Thriller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4.663439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Director:Gary Dauberman| Stars:Vera Farmig...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7607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3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Midsommar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8.0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Horror| Thriller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4.990433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Director:Ari Aster| Stars:Florence Pugh| J...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072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4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Brightburn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6.0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Horror| Thriller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4.499810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 err="1">
                          <a:effectLst/>
                        </a:rPr>
                        <a:t>Director:David</a:t>
                      </a:r>
                      <a:r>
                        <a:rPr lang="en-IN" sz="1500" dirty="0">
                          <a:effectLst/>
                        </a:rPr>
                        <a:t> </a:t>
                      </a:r>
                      <a:r>
                        <a:rPr lang="en-IN" sz="1500" dirty="0" err="1">
                          <a:effectLst/>
                        </a:rPr>
                        <a:t>Yarovesky</a:t>
                      </a:r>
                      <a:r>
                        <a:rPr lang="en-IN" sz="1500" dirty="0">
                          <a:effectLst/>
                        </a:rPr>
                        <a:t>| </a:t>
                      </a:r>
                      <a:r>
                        <a:rPr lang="en-IN" sz="1500" dirty="0" err="1">
                          <a:effectLst/>
                        </a:rPr>
                        <a:t>Stars:Elizabeth</a:t>
                      </a:r>
                      <a:r>
                        <a:rPr lang="en-IN" sz="1500" dirty="0">
                          <a:effectLst/>
                        </a:rPr>
                        <a:t> ...</a:t>
                      </a:r>
                    </a:p>
                  </a:txBody>
                  <a:tcPr marL="47890" marR="47890" marT="47890" marB="47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BJUAAAJQCAYAAAA3wVXjAAAABHNCSVQICAgIfAhkiAAAAAlwSFlzAAALEgAACxIB0t1+/AAAADl0RVh0U29mdHdhcmUAbWF0cGxvdGxpYiB2ZXJzaW9uIDIuMS4yLCBodHRwOi8vbWF0cGxvdGxpYi5vcmcvNQv5yAAAIABJREFUeJzt3X2wbXdd3/HPFy4IAhIgF4Q8eFFShaElxDuZ1MxgTawFVIIWHBiVlMbGTqNi1SrqtEWrjtYHFHXopEYNiiAGkMgwVBoenFoBEx4DAYmI5JpIgoQAUtHAt3+cdfV4cpKcb3L3PU+v18yZs9dav73v786Pfc7lnbXWru4OAAAAAEzcY7snAAAAAMDuIyoBAAAAMCYqAQAAADAmKgEAAAAwJioBAAAAMCYqAQAAADAmKgEAAAAwJioBAAAAMCYqAQAAADB2YLsncHeceOKJfejQoe2eBgAAAMCecdVVV320uw/e2bhdHZUOHTqUK6+8crunAQAAALBnVNWfb2Wcy98AAAAAGBOVAAAAABgTlQAAAAAYE5UAAAAAGBOVAAAAABgTlQAAAAAYE5UAAAAAGBOVAAAAABgTlQAAAAAYE5UAAAAAGBOVAAAAABgTlQAAAAAYE5UAAAAAGBOVAAAAABgTlQAAAAAYE5UAAAAAGBOVAAAAABgTlQAAAAAYE5UAAAAAGBOVAAAAABgTlQAAAAAYE5UAAAAAGBOVAAAAABgTlQAAAAAYO7DdEwAAgKN+/Fuett1TYJ0f/s3LtnsKAOxgzl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GylUamqPlRV766qd1TVlcu+B1fV66rqA8v3By37q6peUFXXVtW7quqMVc4NAAAAgLvueJyp9FXdfXp3H162n5vkiu4+LckVy3aSPCnJacvXhUleeBzmBgAAAMBdsB2Xv52X5NLl8aVJnrpu/4t6zZuTnFBVD9+G+QEAAABwJ1YdlTrJ71fVVVV14bLvYd19Q5Is3x+67D8pyXXrnntk2QcAAADADnNgxa9/dndfX1UPTfK6qnrfHYytTfb1bQatxakLk+TUU089NrMEAAAAYGSlZyp19/XL9xuTvDLJmUk+cvSytuX7jcvwI0lOWff0k5Ncv8lrXtzdh7v78MGDB1c5fQAAAABux8qiUlXdr6oecPRxkq9JcnWSy5Ocvww7P8mrlseXJ3nW8ilwZyW55ehlcgAAAADsLKu8/O1hSV5ZVUf/nN/q7tdW1R8neVlVXZDkw0mevox/TZInJ7k2yaeTPHuFcwMAAADgblhZVOruDyZ53Cb7/yrJuZvs7yQXrWo+AAAAABw7q/70NwAAAAD2IF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AxUQkAAACAMVEJAAAAgDFRCQAAAICxlUelqrpnVb29ql69bD+yqt5SVR+oqt+uqnsv+z9v2b52OX5o1XMDAAAA4K45HmcqPSfJNeu2fyrJ87v7tCQ3J7lg2X9Bkpu7+1FJnr+MAwAAAGAHWmlUqqqTk3xtkl9ZtivJOUkuW4ZcmuSpy+Pzlu0sx89dxgMAAACww6z6TKWfT/L9ST63bD8kyce7+9Zl+0iSk5bHJyW5LkmW47cs4wEAAADYYVYWlarq65Lc2N1Xrd+9ydDewrH1r3thVV1ZVVfedNNNx2CmAAAAAEyt8kyls5M8pao+lOSlWbvs7eeTnFBVB5YxJye5fnl8JMkpSbIcf2CSj2180e6+uLsPd/fhgwcPrnD6AAAAANyelUWl7v7B7j65uw8leUaS13f3Nyd5Q5KnLcPOT/Kq5fHly3aW46/v7tucqQQAAADA9jsen/620Q8k+Z6qujZr90y6ZNl/SZKHLPu/J8lzt2FuAAAAAGzBgTsfcvd19xuTvHF5/MEkZ24y5m+SPP14zAcAAACAu2c7zlQCAAAAYJc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E5UAAAAAGBOVAAAAABgTlQAAAAAY21JUqqortrIPAAAAgP3hDqNSVd2nqh6c5MSqelBVPXj5OpTkEVt47lur6p1V9Z6q+pFl/yOr6i1V9YGq+u2quvey//OW7WuX44eOxV8QAAAAgGPvzs5U+vYkVyX5suX70a9XJfnlO3nuZ5Kc092PS3J6kidW1VlJfirJ87v7tCQ3J7lgGX9Bkpu7+1FJnr+MAwAAAGAHusOo1N2/0N2PTPJ93f3F3f3I5etx3f1Ld/Lc7u5PLZv3Wr46yTlJLlv2X5rkqcvj85btLMfPraqa/5UAAAAAWLUDWxnU3b9YVV+R5ND653T3i+7oeVV1z6yd2fSorJ3Z9KdJPt7dty5DjiQ5aXl8UpLrlte9tapuSfKQJB/d8JoXJrkwSU499dStTB8AAACAY2xLUamqfiPJlyR5R5LPLrs7yR1Gpe7+bJLTq+qEJK9M8ujNhh39Y+7g2PrXvDjJxUly+PDh2xwHAAAAYPW2FJWSHE7ymO6+SxGnuz9eVW9MclaSE6rqwHK20slJrl+GHUlySpIjVXUgyQOTfOyu/HkAAAAArNad3aj7qKuTfOHkhavq4HKGUqrqvkm+Osk1Sd6Q5GnLsPOzdtPvJLl82c5y/PV3NWIBAAAAsFpbPVPpxCTvraq3Zu1T3ZIk3f2UO3jOw5NcutxX6R5JXtbdr66q9yZ5aVX9WJK3J7lkGX9Jkt+oqmuzdobSM2Z/FQAAAACOl61GpedNX7i735Xk8Zvs/2CSMzfZ/zdJnj79cwAAAAA4/rb66W9vWvVEAAAAANg9tvrpb5/MP3wS272T3CvJX3f3F6xqYgAAAADsXFs9U+kB67er6qnZ5BI2AAAAAPaHrX762z/S3b+b5JxjPBcAAAAAdomtXv72jes275HkcP7hcjgAAAAA9pmtfvrb1697fGuSDyU575jPBgAAAIBdYav3VHr2qicCAAAAwO6xpXsqVdXJVfXKqrqxqj5SVS+vqpNXPTkAAAAAdqat3qj715JcnuQRSU5K8nvLPgAAAAD2oa1GpYPd/Wvdfevy9etJDq5wXgAAAADsYFu9UfdHq+pbkrxk2X5mkr9azZQAAID94Joff/12T4F1Hv3D52z3FIBdZqtnKv3bJN+U5C+T3JDkaUncvBsAAABgn9rqmUr/Lcn53X1zklTVg5P8TNZiEwAAAAD7zFbPVPpnR4NSknT3x5I8fjVTAgAAAGCn22pUukdVPejoxnKm0lbPcgIAAABgj9lqGPrZJP+3qi5L0lm7v9KPr2xWAAAAAOxoW4pK3f2iqroyyTlJKsk3dvd7VzozAAAAAHasLV/CtkQkIQkAAACALd9TCQAAAAD+nqgEAAAAwJioBAAAAMCYqAQAAADAmKgEAAAAwJioBAAAAMCYqAQAAADAmKgEAAAAwJioBAAAAMCYqAQAAADAmKgEAAAAwJioBAAAAMCYqAQAAADAmKgEAAAAwNiB7Z4AAMAd+aXv/b3tngLrfMfPfv12TwEA2CGcqQ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DYyqJSVZ1SVW+oqmuq6j1V9Zxl/4Or6nVV9YHl+4OW/VVVL6iqa6vqXVV1xqrmBgAAAMDds8ozlW5N8r3d/egkZyW5qKoek+S5Sa7o7tOSXLFsJ8mTkpy2fF2Y5IUrnBsAAAAAd8PKolJ339Ddb1sefzLJNUlOSnJekkuXYZcmeery+LwkL+o1b05yQlU9fFXzAwAAAOCuOy73VKqqQ0ken+QtSR7W3Tcka+EpyUOXYScluW7d044s+za+1oVVdWVVXXnTTTetctoAAAAA3I6VR6Wqun+Slyf57u7+xB0N3WRf32ZH98Xdfbi7Dx88ePBYTRMAAACAgZVGpaq6V9aC0ou7+xXL7o8cvaxt+X7jsv9IklPWPf3kJNevcn4AAAAA3DWr/PS3SnJJkmu6++fWHbo8yfnL4/OTvGrd/mctnwJ3VpJbjl4mBwAAAMDOcmCFr312km9N8u6qesey74eS/GSSl1XVBUk+nOTpy7HXJHlykmuTfDrJs1c4NwAAAADuhpVFpe7+P9n8PklJcu4m4zvJRauaDwAAAADHznH59DcAAAAA9hZRCQAAAIAxUQkAAACAMVEJAAAAgDFRCQAAAIAxUQkAAACAMVEJAAAAgDFRCQAAAIAxUQkAAACAMVEJAAAAgDFRCQAAAIAxUQkAAACAMVEJAAAAgDFRCQAAAIAxUQkAAACAMVEJAAAAgDFRCQAAAIAxUQkAAACAMVEJAAAAgDFRCQAAAIAxUQkAAACAMVEJAAAAgDFRCQAAAICxA9s9AQAAAPa+5z3veds9BdaxHhwLzl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TFQCAAAAYExUAgAAAGBMVAIAAABgbGVRqap+tapurKqr1+17cFW9rqo+sHx/0LK/quoFVXVtVb2rqs5Y1bwAAAAAuPtWeabSryd54oZ9z01yRXefluSKZTtJnpTktOXrwiQvXOG8AAAAALibVhaVuvsPknxsw+7zkly6PL40yVPX7X9Rr3lzkhOq6uGrmhsAAAAAd8+B4/znPay7b0iS7r6hqh667D8pyXXrxh1Z9t2w8QWq6sKsnc2UU089dbWzBWBHetMTvnK7p8A6X/kHb9ruKQAAsA12yo26a5N9vdnA7r64uw939+GDBw+ueFoAAAAAbOZ4R6WPHL2sbfl+47L/SJJT1o07Ocn1x3luAAAAAGzR8Y5Klyc5f3l8fpJXrdv/rOVT4M5KcsvRy+QAAAAA2HlWdk+lqnpJkn+R5MSqOpLkvyb5ySQvq6oLknw4ydOX4a9J8uQk1yb5dJJnr2peAAAAANx9K4tK3f3M2zl07iZjO8lFq5oLAAAAAMfWTrlRNwAAAAC7i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JioBAAAAMCYqAQAAADAmKgEAAAAwNiB7Z4AwLFw9i+evd1TYJ0//M4/3O4pAAAAK+ZMJQAAAADGRCUAAAAAxkQlAAAAAMZEJQAAAADGRCUAAAAAxkQlAAAAAMZEJQAAAADGRCUAAAAAxkQlAAAAAMZEJQAAAADGRCUAAAAAxkQlAAAAAMZEJQAAAADGRCUAAAAAxkQlAAAAAMZEJQAAAADGRCUAAAAAxg5s9wQAAACAveVlv3Pmdk+Bdb7p6W9dyevuq6j05f/pRds9Bda56qeftdLX//CP/tOVvj4zp/6Xd2/3FAAAADiGXP4GAAAAwJioBAAAAMCYqAQAAADAmKgEAAAAwNiOikpV9cSqen9VXVtVz93u+QAAAACwuR0Tlarqnkl+OcmTkjwmyTOr6jHbOysAAAAANrNjolKSM5Nc290f7O6/TfLSJOdt85wAAAAA2MROikonJblu3faRZR8AAAAAO0x193bPIUlSVU9P8q+6+9uW7W9NcmZ3f+eGcRcmuXDZ/NIk7z+uE90ZTkzy0e2eBMeN9d5frPf+Yr33F+u9v1jv/cV67y/We3/Zr+v9Rd198M4GHTgeM9miI0lOWbd9cpLrNw7q7ouTXHy8JrUTVdWV3X14u+fB8WG99xfrvb9Y7/3Feu8v1nt/sd77i/XeX6z3HdtJl7/9cZLTquqRVXXvJM9Icvk2zwkAAACATeyYM5W6+9aq+o4k/yvJPZP8ane/Z5unBQAAAMAmdkxUSpLufk2S12z3PHaBfX353z5kvfcX672/WO/9xXrvL9Z7f7He+4v13l+s9x3YMTfqBgAAAGD32En3VAIAAABglxCVdrCq+rKq+qOq+kxVfd8djHtkVb2lqj5QVb+93OicXaSqTqmqN1TVNVX1nqp6ziZjqqpeUFXXVtW7quqM7Zgrd19V3aeq3lpV71zW+0c2GfN5y/v52uX9fej4z5RjqaruWVVvr6pXb3LMeu8hVfWhqnp3Vb2jqq7c5Lif53tIVZ1QVZdV1fuW3+P/fMNx671HVNWXLu/ro1+fqKrv3jDGeu8hVfUfl3+rXV1VL6mq+2w47vf3HlJVz1nW+j0b39vLce/vTYhKO9vHknxXkp+5k3E/leT53X1akpuTXLDqiXHM3Zrke7v70UnOSnJRVT1mw5gnJTlt+bowyQuP7xQ5hj6T5JzuflyS05M8sarO2jDmgiQ3d/ejkjw/a+9zdrfnJLnmdo5Z773nq7r79Nv5CGI/z/eWX0jy2u7+siSPy23f59Z7j+ju9y/v69OTfHmSTyd55YZh1nuPqKqTsvb/xQ5392Oz9mFSz9gwzO/vPaKqHpvk3yU5M2s/y7+uqk7bMMz7exOi0g7W3Td29x8n+bvbG1NVleScJJctuy5N8tTjMD2Ooe6+obvftjz+ZNb+QXrShmHnJXlRr3lzkhOq6uHHeaocA8safmrZvNfytfEGd+dl7f2crL2/z13e7+xCVXVykq9N8iu3M8R67y9+nu8RVfUFSZ6Q5JIk6e6/7e6Pbxhmvfemc5P8aXf/+Yb91ntvOZDkvlV1IMnnJ7l+w3G/v/eORyd5c3d/urtvTfKmJN+wYYz39yZEpd3vIUk+vvwPP0mO5LYxgl1kOW328UnesuHQSUmuW7dtrXex5VKodyS5Mcnruvt213t5f9+Stfc7u9PPJ/n+JJ+7nePWe2/pJL9fVVdV1YWbHPfzfO/44iQ3Jfm15fLWX6mq+20YY733pmckeckm+633HtHdf5G1K0Y+nOSGJLd09+9vGOb3995xdZInVNVDqurzkzw5ySkbxnh/b0JU2v02K+E+0m+Xqqr7J3l5ku/u7k9sPLzJU6z1LtXdn11Onz85yZnLKbfrWe89oqq+LsmN3X3VHQ3bZJ/13r3O7u4zsnaa/EVV9YQNx6333nEgyRlJXtjdj0/y10meu2GM9d5jlvuXPiXJ72x2eJN91nsXqqoHZe3MlEcmeUSS+1XVt2wctslTrfcu1N3XZO3yxdcleW2Sd2btFiXrWe9NiEo7TFVdtO7mf4/YwlM+mrXT7g4s2yfntqdlsgtU1b2yFpRe3N2v2GTIkfzjWm6t94DlMok3JnnihkN/v97L+/uBWbvPGrvP2UmeUlUfSvLSJOdU1W9uGGO995Duvn75fmPW7rdy5oYhfp7vHUeSHFl3tullWYtMG8dY773lSUne1t0f2eSY9d47vjrJn3X3Td39d0lekeQrNozx+3sP6e5LuvuM7n5C1tbxAxuGeH9vQlTaYbr7l4/eAPDoP0rvZHwneUOSpy27zk/yqlXOkWNvufb6kiTXdPfP3c6wy5M8a/nUgbOydgruDcdtkhwzVXWwqk5YHt83a/9oed+GYZdn7f2crL2/X7+839lluvsHu/vk7j6UtcslXt/dG/9Lp/XeI6rqflX1gKOPk3xN1k6pX8/P8z2iu/8yyXVV9aXLrnOTvHfDMOu99zwzm1/6lljvveTDSc6qqs9f/q1+bm57I36/v/eQqnro8v3UJN+Y277Pvb83ceDOh7BdquoLk1yZ5AuSfG75WMPHdPcnquo1Sb5tCU8/kOSlVfVjSd6e5WaR7CpnJ/nWJO9e7rOTJD+U5NQk6e7/keQ1Wbu299qsfdrIs7dhnhwbD09yaVXdM2tx/2Xd/eqq+tEkV3b35Vl7H/9GVV2btf9SsvHTRtjlrPee9bAkr1zu03ogyW9192ur6t8nfp7vUd+Z5MXLJVEfTPJs6713Lfda+ZdJvn3dPuu9B3X3W6rqsiRvy9plUG9PcrHf33vay6vqIVn7oKyLuvtm7+87V0IqAAAAAFMufwMAAABgTFQCAAAAYExUAgAAAGBMVAIAAABgTFQCAAAAYExUAgDYoqr6bFW9o6qurqrfq6oT7mT8CVX1H9ZtP2L5iGoAgF2vunu75wAAsCtU1aev6UkdAAACFUlEQVS6+/7L40uT/El3//gdjD+U5NXd/djjM0MAgOPHmUoAAHfNHyU5KUmq6v5VdUVVva2q3l1V5y1jfjLJlyxnN/10VR2qqquX5/ybqnpFVb22qj5QVf/96AtX1QVV9SdV9caq+p9V9UvH/W8HAHAnDmz3BAAAdpuqumeSc5Ncsuz6myTf0N2fqKoTk7y5qi5P8twkj+3u05fnHdrwUqcneXySzyR5f1X9YpLPJvnPSc5I8skkr0/yzpX+hQAA7gJRCQBg6+5bVe9IcijJVUlet+yvJD9RVU9I8rmsncH0sC283hXdfUuSVNV7k3xRkhOTvKm7P7bs/50k/+RY/iUAAI4Fl78BAGzd/1vOOvqiJPdOctGy/5uTHEzy5cvxjyS5zxZe7zPrHn82a//Br47ddAEAVkdUAgAYWs4u+q4k31dV90rywCQ3dvffVdVXZS06JWuXrz1g+PJvTfKVVfWgqjqQ5F8fq3kDABxLohIAwF3Q3W/P2r2OnpHkxUkOV9WVWTtr6X3LmL9K8odVdXVV/fQWX/cvkvxEkrck+d9J3pvklmP/NwAAuHuqu7d7DgAArFNV9+/uTy1nKr0yya929yu3e14AAOs5UwkAYOd53nJD8KuT/FmS393m+QAA3IYzlQAAAAAYc6YSAAAAAGOiEgAAAABjohIAAAAAY6ISAAAAAGOiEgAAAABjohIAAAAAY/8fx2Mn8eQ2thIAAAAASUVORK5CYII=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 smtClean="0"/>
              <a:t>Movie Rating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26" y="1882359"/>
            <a:ext cx="7970703" cy="4022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98832" y="2129589"/>
            <a:ext cx="3308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6-7 rated movies in brown colour outlies the remaining 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can also see that data is right skewed </a:t>
            </a:r>
          </a:p>
        </p:txBody>
      </p:sp>
    </p:spTree>
    <p:extLst>
      <p:ext uri="{BB962C8B-B14F-4D97-AF65-F5344CB8AC3E}">
        <p14:creationId xmlns:p14="http://schemas.microsoft.com/office/powerpoint/2010/main" val="22879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Rating Vs Runtime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337" y="1923548"/>
            <a:ext cx="5157143" cy="3550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3548"/>
            <a:ext cx="5016238" cy="3550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5787189"/>
            <a:ext cx="97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the above plot we can infer that rating and runtime are opposite to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8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Movies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088728"/>
              </p:ext>
            </p:extLst>
          </p:nvPr>
        </p:nvGraphicFramePr>
        <p:xfrm>
          <a:off x="2139680" y="1696453"/>
          <a:ext cx="7972966" cy="4172536"/>
        </p:xfrm>
        <a:graphic>
          <a:graphicData uri="http://schemas.openxmlformats.org/drawingml/2006/table">
            <a:tbl>
              <a:tblPr/>
              <a:tblGrid>
                <a:gridCol w="1228328"/>
                <a:gridCol w="1228328"/>
                <a:gridCol w="1228328"/>
                <a:gridCol w="1228328"/>
                <a:gridCol w="1228328"/>
                <a:gridCol w="1831326"/>
              </a:tblGrid>
              <a:tr h="45785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MovieName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Rating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Genre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Runtime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Stars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482" marR="72482" marT="36241" marB="36241">
                    <a:lnL>
                      <a:noFill/>
                    </a:lnL>
                  </a:tcPr>
                </a:tc>
              </a:tr>
              <a:tr h="7429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1281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Wayward Sisters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9.2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Horror| Thriller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60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Stars:Kathryn Newton| Kim Rhodes| Clark Backo|...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7429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83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The Twilight Zone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9.0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Horror| Thriller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51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Stars:Rod Serling| Robert McCord| Jay Overholt...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29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0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Stranger Things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8.9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Horror| Thriller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51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Stars:Millie Bobby Brown| Finn Wolfhard| Winon...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7429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452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Yakusoku no Neverland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8.9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Horror| Thriller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30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Stars:Sumire Morohoshi| Maaya Uchida| Mariya I...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293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441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Over the Garden Wall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8.9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Horror| Thriller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110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 err="1">
                          <a:effectLst/>
                        </a:rPr>
                        <a:t>Stars:Elijah</a:t>
                      </a:r>
                      <a:r>
                        <a:rPr lang="en-IN" sz="1400" dirty="0">
                          <a:effectLst/>
                        </a:rPr>
                        <a:t> Wood| Collin Dean| Melanie </a:t>
                      </a:r>
                      <a:r>
                        <a:rPr lang="en-IN" sz="1400" dirty="0" err="1">
                          <a:effectLst/>
                        </a:rPr>
                        <a:t>Lynske</a:t>
                      </a:r>
                      <a:r>
                        <a:rPr lang="en-IN" sz="1400" dirty="0">
                          <a:effectLst/>
                        </a:rPr>
                        <a:t>...</a:t>
                      </a:r>
                    </a:p>
                  </a:txBody>
                  <a:tcPr marL="45301" marR="45301" marT="45301" marB="453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Wayward Sisters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4" y="1935906"/>
            <a:ext cx="10058400" cy="4023360"/>
          </a:xfrm>
        </p:spPr>
        <p:txBody>
          <a:bodyPr/>
          <a:lstStyle/>
          <a:p>
            <a:r>
              <a:rPr lang="en-IN" dirty="0"/>
              <a:t>Wayward Sisters</a:t>
            </a:r>
          </a:p>
          <a:p>
            <a:r>
              <a:rPr lang="en-IN" dirty="0"/>
              <a:t>Supernatural episode (season 13, episode 10)</a:t>
            </a:r>
          </a:p>
          <a:p>
            <a:r>
              <a:rPr lang="en-IN" dirty="0"/>
              <a:t>Description</a:t>
            </a:r>
          </a:p>
          <a:p>
            <a:r>
              <a:rPr lang="en-IN" dirty="0"/>
              <a:t>When Sam and Dean go missing, Jody Mills calls on Claire Novak to help find the Winchesters; some women coalesce and head off on the most important hunt of their lives.</a:t>
            </a:r>
          </a:p>
          <a:p>
            <a:r>
              <a:rPr lang="en-IN" b="1" dirty="0">
                <a:hlinkClick r:id="rId2"/>
              </a:rPr>
              <a:t>Show</a:t>
            </a:r>
            <a:r>
              <a:rPr lang="en-IN" b="1" dirty="0"/>
              <a:t>: </a:t>
            </a:r>
            <a:r>
              <a:rPr lang="en-IN" dirty="0">
                <a:hlinkClick r:id="rId3"/>
              </a:rPr>
              <a:t>Supernatural</a:t>
            </a:r>
            <a:endParaRPr lang="en-IN" dirty="0"/>
          </a:p>
          <a:p>
            <a:r>
              <a:rPr lang="en-IN" b="1" u="sng" dirty="0" smtClean="0">
                <a:solidFill>
                  <a:srgbClr val="00B0F0"/>
                </a:solidFill>
              </a:rPr>
              <a:t>Seasons</a:t>
            </a:r>
            <a:r>
              <a:rPr lang="en-IN" b="1" dirty="0" smtClean="0"/>
              <a:t>:</a:t>
            </a:r>
            <a:r>
              <a:rPr lang="en-IN" b="1" dirty="0"/>
              <a:t> </a:t>
            </a:r>
            <a:r>
              <a:rPr lang="en-IN" dirty="0"/>
              <a:t>13</a:t>
            </a:r>
          </a:p>
          <a:p>
            <a:r>
              <a:rPr lang="en-IN" b="1" dirty="0" smtClean="0">
                <a:solidFill>
                  <a:srgbClr val="00B0F0"/>
                </a:solidFill>
              </a:rPr>
              <a:t>Episodes</a:t>
            </a:r>
            <a:r>
              <a:rPr lang="en-IN" b="1" dirty="0" smtClean="0"/>
              <a:t>:</a:t>
            </a:r>
            <a:r>
              <a:rPr lang="en-IN" b="1" dirty="0"/>
              <a:t> </a:t>
            </a:r>
            <a:r>
              <a:rPr lang="en-IN" dirty="0"/>
              <a:t>10</a:t>
            </a:r>
          </a:p>
          <a:p>
            <a:r>
              <a:rPr lang="en-IN" b="1" dirty="0">
                <a:hlinkClick r:id="rId4"/>
              </a:rPr>
              <a:t>Air date</a:t>
            </a:r>
            <a:r>
              <a:rPr lang="en-IN" b="1" dirty="0"/>
              <a:t>: </a:t>
            </a:r>
            <a:r>
              <a:rPr lang="en-IN" dirty="0"/>
              <a:t>18 January 2018</a:t>
            </a:r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913" y="3947586"/>
            <a:ext cx="2466975" cy="18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81" b="69329"/>
          <a:stretch/>
        </p:blipFill>
        <p:spPr>
          <a:xfrm>
            <a:off x="804083" y="338339"/>
            <a:ext cx="6272874" cy="4255331"/>
          </a:xfrm>
        </p:spPr>
      </p:pic>
      <p:sp>
        <p:nvSpPr>
          <p:cNvPr id="5" name="TextBox 4"/>
          <p:cNvSpPr txBox="1"/>
          <p:nvPr/>
        </p:nvSpPr>
        <p:spPr>
          <a:xfrm>
            <a:off x="7153224" y="1840833"/>
            <a:ext cx="46617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Based on Average Ratings of movies Mr Konrad topped the list of best Directors 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662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4606"/>
            <a:ext cx="10058400" cy="4114487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IN" sz="3100" b="1" dirty="0" smtClean="0"/>
              <a:t>Konrad </a:t>
            </a:r>
            <a:r>
              <a:rPr lang="en-IN" sz="3100" b="1" dirty="0" err="1"/>
              <a:t>Tomaszkiewicz</a:t>
            </a:r>
            <a:endParaRPr lang="en-IN" sz="3100" b="1" dirty="0"/>
          </a:p>
          <a:p>
            <a:pPr fontAlgn="b"/>
            <a:r>
              <a:rPr lang="en-IN" sz="2600" dirty="0"/>
              <a:t> </a:t>
            </a:r>
            <a:endParaRPr lang="en-IN" sz="2600" dirty="0" smtClean="0"/>
          </a:p>
          <a:p>
            <a:pPr fontAlgn="b"/>
            <a:r>
              <a:rPr lang="en-IN" sz="2600" dirty="0"/>
              <a:t>CD PROJEKT RED’s Vice President of Game Development / Design Director - Cyberpunk 2077</a:t>
            </a:r>
          </a:p>
          <a:p>
            <a:pPr fontAlgn="base"/>
            <a:r>
              <a:rPr lang="en-IN" sz="2600" dirty="0"/>
              <a:t>Warsaw, Masovian District, Poland </a:t>
            </a:r>
          </a:p>
          <a:p>
            <a:pPr fontAlgn="base"/>
            <a:r>
              <a:rPr lang="en-IN" sz="2900" dirty="0" smtClean="0"/>
              <a:t>Profile:</a:t>
            </a:r>
            <a:r>
              <a:rPr lang="en-IN" sz="2800" dirty="0" smtClean="0"/>
              <a:t>(</a:t>
            </a:r>
            <a:r>
              <a:rPr lang="en-IN" sz="2800" dirty="0">
                <a:hlinkClick r:id="rId2"/>
              </a:rPr>
              <a:t>https://www.linkedin.com/in/konrad-tomaszkiewicz-1564084/</a:t>
            </a:r>
            <a:r>
              <a:rPr lang="en-IN" sz="2800" dirty="0"/>
              <a:t>)</a:t>
            </a:r>
          </a:p>
          <a:p>
            <a:pPr fontAlgn="b"/>
            <a:endParaRPr lang="en-IN" sz="2600" dirty="0"/>
          </a:p>
          <a:p>
            <a:pPr fontAlgn="b"/>
            <a:endParaRPr lang="en-IN" sz="2600" dirty="0" smtClean="0"/>
          </a:p>
          <a:p>
            <a:pPr fontAlgn="b"/>
            <a:endParaRPr lang="en-IN" sz="2600" dirty="0"/>
          </a:p>
          <a:p>
            <a:pPr fontAlgn="base"/>
            <a:r>
              <a:rPr lang="en-IN" dirty="0"/>
              <a:t>  </a:t>
            </a:r>
          </a:p>
          <a:p>
            <a:pPr fontAlgn="base"/>
            <a:r>
              <a:rPr lang="en-IN" dirty="0"/>
              <a:t> 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268" y="381184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5601" cy="5498432"/>
          </a:xfrm>
        </p:spPr>
      </p:pic>
      <p:sp>
        <p:nvSpPr>
          <p:cNvPr id="5" name="TextBox 4"/>
          <p:cNvSpPr txBox="1"/>
          <p:nvPr/>
        </p:nvSpPr>
        <p:spPr>
          <a:xfrm>
            <a:off x="8434137" y="2033337"/>
            <a:ext cx="3308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the above plot we can say that the more number of movies the director directs the less(below or equal to 6.0) his/her rating is in maximum number of cases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6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329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MOVIE DATA ANALYSIS</vt:lpstr>
      <vt:lpstr>Imported DataFrame from SQL DataBase:</vt:lpstr>
      <vt:lpstr>Movie Rating</vt:lpstr>
      <vt:lpstr>Rating Vs Runtime </vt:lpstr>
      <vt:lpstr>Top 5 Movies </vt:lpstr>
      <vt:lpstr>Wayward Sisters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ANALYSIS</dc:title>
  <dc:creator>wings kumar</dc:creator>
  <cp:lastModifiedBy>wings kumar</cp:lastModifiedBy>
  <cp:revision>5</cp:revision>
  <dcterms:created xsi:type="dcterms:W3CDTF">2019-07-05T20:35:14Z</dcterms:created>
  <dcterms:modified xsi:type="dcterms:W3CDTF">2019-07-05T21:19:59Z</dcterms:modified>
</cp:coreProperties>
</file>