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20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606155" y="3364832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Image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BA3CF-075C-85BB-58D3-1B52BE45D5B5}"/>
              </a:ext>
            </a:extLst>
          </p:cNvPr>
          <p:cNvSpPr txBox="1"/>
          <p:nvPr/>
        </p:nvSpPr>
        <p:spPr>
          <a:xfrm>
            <a:off x="191911" y="1848116"/>
            <a:ext cx="6104020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Understand how to classify images using CNNs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 to apply </a:t>
            </a:r>
            <a:r>
              <a:rPr lang="en-US" b="1" dirty="0"/>
              <a:t>transfer learning</a:t>
            </a:r>
            <a:r>
              <a:rPr lang="en-US" dirty="0"/>
              <a:t> with MobileNetV2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Practice real-world dataset preprocessing and     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model performance using accuracy,  confusion matrix &amp; classification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Improve model accuracy with callbacks and fine-tuning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F6210-55C6-41E7-AF76-8408FE09D9A5}"/>
              </a:ext>
            </a:extLst>
          </p:cNvPr>
          <p:cNvSpPr txBox="1"/>
          <p:nvPr/>
        </p:nvSpPr>
        <p:spPr>
          <a:xfrm>
            <a:off x="74194" y="1771615"/>
            <a:ext cx="6342647" cy="19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Languages</a:t>
            </a:r>
            <a:r>
              <a:rPr lang="en-IN" sz="2000" dirty="0"/>
              <a:t>: Python</a:t>
            </a:r>
          </a:p>
          <a:p>
            <a:r>
              <a:rPr lang="en-IN" sz="2000" b="1" dirty="0"/>
              <a:t>Libraries</a:t>
            </a:r>
            <a:r>
              <a:rPr lang="en-IN" sz="2000" dirty="0"/>
              <a:t>: TensorFlow, </a:t>
            </a:r>
            <a:r>
              <a:rPr lang="en-IN" sz="2000" dirty="0" err="1"/>
              <a:t>Keras</a:t>
            </a:r>
            <a:r>
              <a:rPr lang="en-IN" sz="2000" dirty="0"/>
              <a:t>, NumPy, Matplotlib, Seaborn, scikit-learn</a:t>
            </a:r>
          </a:p>
          <a:p>
            <a:r>
              <a:rPr lang="en-IN" sz="2000" b="1" dirty="0"/>
              <a:t>Model</a:t>
            </a:r>
            <a:r>
              <a:rPr lang="en-IN" sz="2000" dirty="0"/>
              <a:t>: CNN (MobileNetV2 - Transfer Learning)</a:t>
            </a:r>
          </a:p>
          <a:p>
            <a:r>
              <a:rPr lang="en-IN" sz="2000" b="1" dirty="0"/>
              <a:t>Platform</a:t>
            </a:r>
            <a:r>
              <a:rPr lang="en-IN" sz="2000" dirty="0"/>
              <a:t>: Google </a:t>
            </a:r>
            <a:r>
              <a:rPr lang="en-IN" sz="2000" dirty="0" err="1"/>
              <a:t>Colab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829F3-03C8-63AA-A7E4-88FF160AC0E6}"/>
              </a:ext>
            </a:extLst>
          </p:cNvPr>
          <p:cNvSpPr txBox="1"/>
          <p:nvPr/>
        </p:nvSpPr>
        <p:spPr>
          <a:xfrm>
            <a:off x="230256" y="1771925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Data Preprocessing</a:t>
            </a:r>
            <a:endParaRPr lang="en-IN" sz="2000" dirty="0"/>
          </a:p>
          <a:p>
            <a:pPr lvl="1"/>
            <a:r>
              <a:rPr lang="en-IN" sz="2000" dirty="0"/>
              <a:t>Unzip and inspect dataset</a:t>
            </a:r>
          </a:p>
          <a:p>
            <a:pPr lvl="1"/>
            <a:r>
              <a:rPr lang="en-IN" sz="2000" dirty="0"/>
              <a:t>Split into train, validation, and test sets</a:t>
            </a:r>
          </a:p>
          <a:p>
            <a:r>
              <a:rPr lang="en-IN" sz="2000" b="1" dirty="0"/>
              <a:t>Augmentation</a:t>
            </a:r>
            <a:endParaRPr lang="en-IN" sz="2000" dirty="0"/>
          </a:p>
          <a:p>
            <a:pPr lvl="1"/>
            <a:r>
              <a:rPr lang="en-IN" sz="2000" dirty="0"/>
              <a:t>Apply rotation, zoom, shift, brightness to boost robustness</a:t>
            </a:r>
          </a:p>
          <a:p>
            <a:r>
              <a:rPr lang="en-IN" sz="2000" b="1" dirty="0"/>
              <a:t>Model Building</a:t>
            </a:r>
            <a:endParaRPr lang="en-IN" sz="2000" dirty="0"/>
          </a:p>
          <a:p>
            <a:pPr lvl="1"/>
            <a:r>
              <a:rPr lang="en-IN" sz="2000" dirty="0"/>
              <a:t>Use MobileNetV2 as feature extractor</a:t>
            </a:r>
          </a:p>
          <a:p>
            <a:pPr lvl="1"/>
            <a:r>
              <a:rPr lang="en-IN" sz="2000" dirty="0"/>
              <a:t>Add custom classification layers</a:t>
            </a:r>
          </a:p>
          <a:p>
            <a:r>
              <a:rPr lang="en-IN" sz="2000" b="1" dirty="0"/>
              <a:t>Training &amp; Evaluation</a:t>
            </a:r>
            <a:endParaRPr lang="en-IN" sz="2000" dirty="0"/>
          </a:p>
          <a:p>
            <a:pPr lvl="1"/>
            <a:r>
              <a:rPr lang="en-IN" sz="2000" dirty="0"/>
              <a:t>Train with callbacks (</a:t>
            </a:r>
            <a:r>
              <a:rPr lang="en-IN" sz="2000" dirty="0" err="1"/>
              <a:t>EarlyStopping</a:t>
            </a:r>
            <a:r>
              <a:rPr lang="en-IN" sz="2000" dirty="0"/>
              <a:t> &amp; </a:t>
            </a:r>
            <a:r>
              <a:rPr lang="en-IN" sz="2000" dirty="0" err="1"/>
              <a:t>ReduceLROnPlateau</a:t>
            </a:r>
            <a:r>
              <a:rPr lang="en-IN" sz="2000" dirty="0"/>
              <a:t>)</a:t>
            </a:r>
          </a:p>
          <a:p>
            <a:pPr lvl="1"/>
            <a:r>
              <a:rPr lang="en-IN" sz="2000" dirty="0"/>
              <a:t>Evaluate using confusion matrix and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BFA39-6A81-BE91-D4C2-30C620D67607}"/>
              </a:ext>
            </a:extLst>
          </p:cNvPr>
          <p:cNvSpPr txBox="1"/>
          <p:nvPr/>
        </p:nvSpPr>
        <p:spPr>
          <a:xfrm>
            <a:off x="257720" y="1698708"/>
            <a:ext cx="61000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The goal is to automatically classify waste into predefined categories using a deep learning model, so that segregation can be optimized in real-world waste management systems. Manual classification is time-consuming and inconsistent, hence automation is needed.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3B948-ABFE-76E0-2FFB-43838FD969BE}"/>
              </a:ext>
            </a:extLst>
          </p:cNvPr>
          <p:cNvSpPr txBox="1"/>
          <p:nvPr/>
        </p:nvSpPr>
        <p:spPr>
          <a:xfrm>
            <a:off x="255104" y="1683487"/>
            <a:ext cx="61000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“</a:t>
            </a:r>
            <a:r>
              <a:rPr lang="en-US" sz="2000" dirty="0"/>
              <a:t>A convolutional neural network using </a:t>
            </a:r>
            <a:r>
              <a:rPr lang="en-US" sz="2000" b="1" dirty="0"/>
              <a:t>MobileNetV2</a:t>
            </a:r>
            <a:r>
              <a:rPr lang="en-US" sz="2000" dirty="0"/>
              <a:t> (transfer learning) is trained on a labeled trash image dataset. Data augmentation and callbacks are used to enhance performance. The model is evaluated on unseen data using various performance metrics”.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020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F3257-C25D-A837-6A64-15B86003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431065"/>
            <a:ext cx="5037221" cy="2810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5E7D0-452B-BFF2-9ECD-628E4F4F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94" y="1431065"/>
            <a:ext cx="6601327" cy="2810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0A8FD-5169-A7C7-39B3-83C5FD7F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4370393"/>
            <a:ext cx="3368842" cy="23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9C920-441F-9101-EE6E-88E019A6A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7DE048-A158-C97C-5DF2-605F5CACA54C}"/>
              </a:ext>
            </a:extLst>
          </p:cNvPr>
          <p:cNvSpPr txBox="1"/>
          <p:nvPr/>
        </p:nvSpPr>
        <p:spPr>
          <a:xfrm>
            <a:off x="295208" y="107847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Future Scope &amp; Real-World Applications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9A4012-F5FC-DD80-2DE7-8CDB16C6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3" y="1667078"/>
            <a:ext cx="72189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IoT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can be deployed with a camera and microcontroller (e.g., Raspberry Pi or ESP32) to classify trash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model in smart dustbins to auto-segregate waste and alert when bins are full.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Recycling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efficiency in recycling plants by automatically sorting trash into recyclable and non-recyclable.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 or 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 the model via an app to let users scan and identify trash before disposal.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Fine-Tuning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Future work can involve fine-tuning the MobileNetV2 layers or switching to ResNet50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222843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81AE6-AAF3-AF6D-BF70-93C5BB2104D6}"/>
              </a:ext>
            </a:extLst>
          </p:cNvPr>
          <p:cNvSpPr txBox="1"/>
          <p:nvPr/>
        </p:nvSpPr>
        <p:spPr>
          <a:xfrm>
            <a:off x="151703" y="1644714"/>
            <a:ext cx="6100010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implemented trash classification using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~85–90% accuracy</a:t>
            </a:r>
            <a:r>
              <a:rPr lang="en-US" dirty="0"/>
              <a:t> using transfer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real-world best practices like data augmentation &amp; callbacks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can be further fine-tuned or deployed in waste sorting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step: try real-time webcam detection or deploy to a web app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31</TotalTime>
  <Words>404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Vinay Rathore</cp:lastModifiedBy>
  <cp:revision>4</cp:revision>
  <dcterms:created xsi:type="dcterms:W3CDTF">2024-12-31T09:40:01Z</dcterms:created>
  <dcterms:modified xsi:type="dcterms:W3CDTF">2025-07-05T06:02:22Z</dcterms:modified>
</cp:coreProperties>
</file>