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2CC228-6F0C-4307-8D30-FE83875D56FE}" v="1" dt="2025-07-07T06:11:20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20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ay Rathore" userId="a346d3f18af70e8e" providerId="LiveId" clId="{182CC228-6F0C-4307-8D30-FE83875D56FE}"/>
    <pc:docChg chg="modSld">
      <pc:chgData name="Vinay Rathore" userId="a346d3f18af70e8e" providerId="LiveId" clId="{182CC228-6F0C-4307-8D30-FE83875D56FE}" dt="2025-07-07T06:11:41.715" v="31" actId="5793"/>
      <pc:docMkLst>
        <pc:docMk/>
      </pc:docMkLst>
      <pc:sldChg chg="addSp modSp mod">
        <pc:chgData name="Vinay Rathore" userId="a346d3f18af70e8e" providerId="LiveId" clId="{182CC228-6F0C-4307-8D30-FE83875D56FE}" dt="2025-07-07T06:11:41.715" v="31" actId="5793"/>
        <pc:sldMkLst>
          <pc:docMk/>
          <pc:sldMk cId="151988358" sldId="262"/>
        </pc:sldMkLst>
        <pc:spChg chg="add mod">
          <ac:chgData name="Vinay Rathore" userId="a346d3f18af70e8e" providerId="LiveId" clId="{182CC228-6F0C-4307-8D30-FE83875D56FE}" dt="2025-07-07T06:10:49.168" v="27" actId="20577"/>
          <ac:spMkLst>
            <pc:docMk/>
            <pc:sldMk cId="151988358" sldId="262"/>
            <ac:spMk id="5" creationId="{18D0A1A2-F300-F503-8266-824C1814F5BF}"/>
          </ac:spMkLst>
        </pc:spChg>
        <pc:spChg chg="add mod">
          <ac:chgData name="Vinay Rathore" userId="a346d3f18af70e8e" providerId="LiveId" clId="{182CC228-6F0C-4307-8D30-FE83875D56FE}" dt="2025-07-07T06:11:41.715" v="31" actId="5793"/>
          <ac:spMkLst>
            <pc:docMk/>
            <pc:sldMk cId="151988358" sldId="262"/>
            <ac:spMk id="7" creationId="{3D5144B2-F2AA-F565-202D-994E89D7C0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606155" y="3364832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Garbage Image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BA3CF-075C-85BB-58D3-1B52BE45D5B5}"/>
              </a:ext>
            </a:extLst>
          </p:cNvPr>
          <p:cNvSpPr txBox="1"/>
          <p:nvPr/>
        </p:nvSpPr>
        <p:spPr>
          <a:xfrm>
            <a:off x="191911" y="1848116"/>
            <a:ext cx="6104020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Understand how to classify images using CNNs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Learn to apply </a:t>
            </a:r>
            <a:r>
              <a:rPr lang="en-US" b="1" dirty="0"/>
              <a:t>transfer learning</a:t>
            </a:r>
            <a:r>
              <a:rPr lang="en-US" dirty="0"/>
              <a:t> with MobileNetV2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Practice real-world dataset preprocessing and      augmentation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Evaluate model performance using accuracy,  confusion matrix &amp; classification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Improve model accuracy with callbacks and fine-tuning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8F6210-55C6-41E7-AF76-8408FE09D9A5}"/>
              </a:ext>
            </a:extLst>
          </p:cNvPr>
          <p:cNvSpPr txBox="1"/>
          <p:nvPr/>
        </p:nvSpPr>
        <p:spPr>
          <a:xfrm>
            <a:off x="74194" y="1771615"/>
            <a:ext cx="6342647" cy="1918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Languages</a:t>
            </a:r>
            <a:r>
              <a:rPr lang="en-IN" sz="2000" dirty="0"/>
              <a:t>: Python</a:t>
            </a:r>
          </a:p>
          <a:p>
            <a:r>
              <a:rPr lang="en-IN" sz="2000" b="1" dirty="0"/>
              <a:t>Libraries</a:t>
            </a:r>
            <a:r>
              <a:rPr lang="en-IN" sz="2000" dirty="0"/>
              <a:t>: TensorFlow, </a:t>
            </a:r>
            <a:r>
              <a:rPr lang="en-IN" sz="2000" dirty="0" err="1"/>
              <a:t>Keras</a:t>
            </a:r>
            <a:r>
              <a:rPr lang="en-IN" sz="2000" dirty="0"/>
              <a:t>, NumPy, Matplotlib, Seaborn, scikit-learn</a:t>
            </a:r>
          </a:p>
          <a:p>
            <a:r>
              <a:rPr lang="en-IN" sz="2000" b="1" dirty="0"/>
              <a:t>Model</a:t>
            </a:r>
            <a:r>
              <a:rPr lang="en-IN" sz="2000" dirty="0"/>
              <a:t>: CNN (MobileNetV2 - Transfer Learning)</a:t>
            </a:r>
          </a:p>
          <a:p>
            <a:r>
              <a:rPr lang="en-IN" sz="2000" b="1" dirty="0"/>
              <a:t>Platform</a:t>
            </a:r>
            <a:r>
              <a:rPr lang="en-IN" sz="2000" dirty="0"/>
              <a:t>: Google </a:t>
            </a:r>
            <a:r>
              <a:rPr lang="en-IN" sz="2000" dirty="0" err="1"/>
              <a:t>Colab</a:t>
            </a:r>
            <a:endParaRPr lang="en-IN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4829F3-03C8-63AA-A7E4-88FF160AC0E6}"/>
              </a:ext>
            </a:extLst>
          </p:cNvPr>
          <p:cNvSpPr txBox="1"/>
          <p:nvPr/>
        </p:nvSpPr>
        <p:spPr>
          <a:xfrm>
            <a:off x="230256" y="1771925"/>
            <a:ext cx="610001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Data Preprocessing</a:t>
            </a:r>
            <a:endParaRPr lang="en-IN" sz="2000" dirty="0"/>
          </a:p>
          <a:p>
            <a:pPr lvl="1"/>
            <a:r>
              <a:rPr lang="en-IN" sz="2000" dirty="0"/>
              <a:t>Unzip and inspect dataset</a:t>
            </a:r>
          </a:p>
          <a:p>
            <a:pPr lvl="1"/>
            <a:r>
              <a:rPr lang="en-IN" sz="2000" dirty="0"/>
              <a:t>Split into train, validation, and test sets</a:t>
            </a:r>
          </a:p>
          <a:p>
            <a:r>
              <a:rPr lang="en-IN" sz="2000" b="1" dirty="0"/>
              <a:t>Augmentation</a:t>
            </a:r>
            <a:endParaRPr lang="en-IN" sz="2000" dirty="0"/>
          </a:p>
          <a:p>
            <a:pPr lvl="1"/>
            <a:r>
              <a:rPr lang="en-IN" sz="2000" dirty="0"/>
              <a:t>Apply rotation, zoom, shift, brightness to boost robustness</a:t>
            </a:r>
          </a:p>
          <a:p>
            <a:r>
              <a:rPr lang="en-IN" sz="2000" b="1" dirty="0"/>
              <a:t>Model Building</a:t>
            </a:r>
            <a:endParaRPr lang="en-IN" sz="2000" dirty="0"/>
          </a:p>
          <a:p>
            <a:pPr lvl="1"/>
            <a:r>
              <a:rPr lang="en-IN" sz="2000" dirty="0"/>
              <a:t>Use MobileNetV2 as feature extractor</a:t>
            </a:r>
          </a:p>
          <a:p>
            <a:pPr lvl="1"/>
            <a:r>
              <a:rPr lang="en-IN" sz="2000" dirty="0"/>
              <a:t>Add custom classification layers</a:t>
            </a:r>
          </a:p>
          <a:p>
            <a:r>
              <a:rPr lang="en-IN" sz="2000" b="1" dirty="0"/>
              <a:t>Training &amp; Evaluation</a:t>
            </a:r>
            <a:endParaRPr lang="en-IN" sz="2000" dirty="0"/>
          </a:p>
          <a:p>
            <a:pPr lvl="1"/>
            <a:r>
              <a:rPr lang="en-IN" sz="2000" dirty="0"/>
              <a:t>Train with callbacks (</a:t>
            </a:r>
            <a:r>
              <a:rPr lang="en-IN" sz="2000" dirty="0" err="1"/>
              <a:t>EarlyStopping</a:t>
            </a:r>
            <a:r>
              <a:rPr lang="en-IN" sz="2000" dirty="0"/>
              <a:t> &amp; </a:t>
            </a:r>
            <a:r>
              <a:rPr lang="en-IN" sz="2000" dirty="0" err="1"/>
              <a:t>ReduceLROnPlateau</a:t>
            </a:r>
            <a:r>
              <a:rPr lang="en-IN" sz="2000" dirty="0"/>
              <a:t>)</a:t>
            </a:r>
          </a:p>
          <a:p>
            <a:pPr lvl="1"/>
            <a:r>
              <a:rPr lang="en-IN" sz="2000" dirty="0"/>
              <a:t>Evaluate using confusion matrix and classification report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9BFA39-6A81-BE91-D4C2-30C620D67607}"/>
              </a:ext>
            </a:extLst>
          </p:cNvPr>
          <p:cNvSpPr txBox="1"/>
          <p:nvPr/>
        </p:nvSpPr>
        <p:spPr>
          <a:xfrm>
            <a:off x="257720" y="1698708"/>
            <a:ext cx="61000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</a:t>
            </a:r>
            <a:r>
              <a:rPr lang="en-US" sz="2000" dirty="0"/>
              <a:t>The goal is to automatically classify waste into predefined categories using a deep learning model, so that segregation can be optimized in real-world waste management systems. Manual classification is time-consuming and inconsistent, hence automation is needed.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13B948-ABFE-76E0-2FFB-43838FD969BE}"/>
              </a:ext>
            </a:extLst>
          </p:cNvPr>
          <p:cNvSpPr txBox="1"/>
          <p:nvPr/>
        </p:nvSpPr>
        <p:spPr>
          <a:xfrm>
            <a:off x="255104" y="1683487"/>
            <a:ext cx="61000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ym typeface="Wingdings" panose="05000000000000000000" pitchFamily="2" charset="2"/>
              </a:rPr>
              <a:t> “</a:t>
            </a:r>
            <a:r>
              <a:rPr lang="en-US" sz="2000" dirty="0"/>
              <a:t>A convolutional neural network using </a:t>
            </a:r>
            <a:r>
              <a:rPr lang="en-US" sz="2000" b="1" dirty="0"/>
              <a:t>MobileNetV2</a:t>
            </a:r>
            <a:r>
              <a:rPr lang="en-US" sz="2000" dirty="0"/>
              <a:t> (transfer learning) is trained on a labeled trash image dataset. Data augmentation and callbacks are used to enhance performance. The model is evaluated on unseen data using various performance metrics”.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9020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F3257-C25D-A837-6A64-15B86003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431065"/>
            <a:ext cx="5037221" cy="28103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E7D0-452B-BFF2-9ECD-628E4F4F6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294" y="1431065"/>
            <a:ext cx="6601327" cy="2810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0A8FD-5169-A7C7-39B3-83C5FD7F8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9895" y="4370393"/>
            <a:ext cx="3368842" cy="233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9C920-441F-9101-EE6E-88E019A6A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7DE048-A158-C97C-5DF2-605F5CACA54C}"/>
              </a:ext>
            </a:extLst>
          </p:cNvPr>
          <p:cNvSpPr txBox="1"/>
          <p:nvPr/>
        </p:nvSpPr>
        <p:spPr>
          <a:xfrm>
            <a:off x="295208" y="107847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02060"/>
                </a:solidFill>
              </a:rPr>
              <a:t>Future Scope &amp; Real-World Applications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369A4012-F5FC-DD80-2DE7-8CDB16C61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23" y="1667078"/>
            <a:ext cx="721894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IoT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model can be deployed with a camera and microcontroller (e.g., Raspberry Pi or ESP32) to classify trash in real-time.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Bins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model in smart dustbins to auto-segregate waste and alert when bins are full.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Recycling Automation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efficiency in recycling plants by automatically sorting trash into recyclable and non-recyclable.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App or Mobile App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 the model via an app to let users scan and identify trash before disposal.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Fine-Tuning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Future work can involve fine-tuning the MobileNetV2 layers or switching to ResNet50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222843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81AE6-AAF3-AF6D-BF70-93C5BB2104D6}"/>
              </a:ext>
            </a:extLst>
          </p:cNvPr>
          <p:cNvSpPr txBox="1"/>
          <p:nvPr/>
        </p:nvSpPr>
        <p:spPr>
          <a:xfrm>
            <a:off x="151703" y="1644714"/>
            <a:ext cx="6100010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Successfully implemented trash classification using deep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~85–90% accuracy</a:t>
            </a:r>
            <a:r>
              <a:rPr lang="en-US" dirty="0"/>
              <a:t> using transfer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real-world best practices like data augmentation &amp; callbacks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model can be further fine-tuned or deployed in waste sorting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step: try real-time webcam detection or deploy to a web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0A1A2-F300-F503-8266-824C1814F5BF}"/>
              </a:ext>
            </a:extLst>
          </p:cNvPr>
          <p:cNvSpPr txBox="1"/>
          <p:nvPr/>
        </p:nvSpPr>
        <p:spPr>
          <a:xfrm>
            <a:off x="151703" y="4394735"/>
            <a:ext cx="6100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213163"/>
                </a:solidFill>
              </a:rPr>
              <a:t>Github</a:t>
            </a:r>
            <a:r>
              <a:rPr lang="en-US" sz="1800" b="1" dirty="0">
                <a:solidFill>
                  <a:srgbClr val="213163"/>
                </a:solidFill>
              </a:rPr>
              <a:t> Link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5144B2-F2AA-F565-202D-994E89D7C0FE}"/>
              </a:ext>
            </a:extLst>
          </p:cNvPr>
          <p:cNvSpPr txBox="1"/>
          <p:nvPr/>
        </p:nvSpPr>
        <p:spPr>
          <a:xfrm>
            <a:off x="151703" y="4944365"/>
            <a:ext cx="6100010" cy="66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https://github.com/vinayR-cmd/Garbage_image_classification.git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32</TotalTime>
  <Words>421</Words>
  <Application>Microsoft Office PowerPoint</Application>
  <PresentationFormat>Widescreen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Vinay Rathore</cp:lastModifiedBy>
  <cp:revision>4</cp:revision>
  <dcterms:created xsi:type="dcterms:W3CDTF">2024-12-31T09:40:01Z</dcterms:created>
  <dcterms:modified xsi:type="dcterms:W3CDTF">2025-07-07T06:11:45Z</dcterms:modified>
</cp:coreProperties>
</file>