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6858000" cx="9144000"/>
  <p:notesSz cx="6858000" cy="9144000"/>
  <p:embeddedFontLst>
    <p:embeddedFont>
      <p:font typeface="Book Antiqua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7" roundtripDataSignature="AMtx7mhuV2chbi/2zv97v601fZsun8vH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FAD953A-3926-4B05-8259-6E96BEBA8EBA}">
  <a:tblStyle styleId="{EFAD953A-3926-4B05-8259-6E96BEBA8EBA}" styleName="Table_0">
    <a:wholeTbl>
      <a:tcTxStyle b="off" i="off">
        <a:font>
          <a:latin typeface="Book Antiqua"/>
          <a:ea typeface="Book Antiqua"/>
          <a:cs typeface="Book Antiqua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6F3EA"/>
          </a:solidFill>
        </a:fill>
      </a:tcStyle>
    </a:wholeTbl>
    <a:band1H>
      <a:tcTxStyle/>
      <a:tcStyle>
        <a:fill>
          <a:solidFill>
            <a:srgbClr val="EDE6D2"/>
          </a:solidFill>
        </a:fill>
      </a:tcStyle>
    </a:band1H>
    <a:band2H>
      <a:tcTxStyle/>
    </a:band2H>
    <a:band1V>
      <a:tcTxStyle/>
      <a:tcStyle>
        <a:fill>
          <a:solidFill>
            <a:srgbClr val="EDE6D2"/>
          </a:solidFill>
        </a:fill>
      </a:tcStyle>
    </a:band1V>
    <a:band2V>
      <a:tcTxStyle/>
    </a:band2V>
    <a:lastCol>
      <a:tcTxStyle b="on" i="off">
        <a:font>
          <a:latin typeface="Book Antiqua"/>
          <a:ea typeface="Book Antiqua"/>
          <a:cs typeface="Book Antiqua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Book Antiqua"/>
          <a:ea typeface="Book Antiqua"/>
          <a:cs typeface="Book Antiqua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Book Antiqua"/>
          <a:ea typeface="Book Antiqua"/>
          <a:cs typeface="Book Antiqua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Book Antiqua"/>
          <a:ea typeface="Book Antiqua"/>
          <a:cs typeface="Book Antiqua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BookAntiqua-bold.fntdata"/><Relationship Id="rId23" Type="http://schemas.openxmlformats.org/officeDocument/2006/relationships/font" Target="fonts/BookAntiqu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BookAntiqua-boldItalic.fntdata"/><Relationship Id="rId25" Type="http://schemas.openxmlformats.org/officeDocument/2006/relationships/font" Target="fonts/BookAntiqua-italic.fntdata"/><Relationship Id="rId27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/>
          <p:nvPr>
            <p:ph type="ctrTitle"/>
          </p:nvPr>
        </p:nvSpPr>
        <p:spPr>
          <a:xfrm>
            <a:off x="422030" y="1371600"/>
            <a:ext cx="8229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800"/>
              <a:buFont typeface="Lucida Sans"/>
              <a:buNone/>
              <a:defRPr b="1" sz="4800" cap="none">
                <a:solidFill>
                  <a:srgbClr val="EAD59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8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8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8"/>
          <p:cNvSpPr txBox="1"/>
          <p:nvPr>
            <p:ph idx="12" type="sldNum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6" name="Google Shape;16;p18"/>
          <p:cNvSpPr txBox="1"/>
          <p:nvPr>
            <p:ph idx="1" type="subTitle"/>
          </p:nvPr>
        </p:nvSpPr>
        <p:spPr>
          <a:xfrm>
            <a:off x="1371600" y="333169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SzPts val="182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71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" type="body"/>
          </p:nvPr>
        </p:nvSpPr>
        <p:spPr>
          <a:xfrm rot="5400000">
            <a:off x="2217420" y="-160020"/>
            <a:ext cx="470916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▣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🢭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7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7"/>
          <p:cNvSpPr txBox="1"/>
          <p:nvPr>
            <p:ph idx="12" type="sldNum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▣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🢭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8"/>
          <p:cNvSpPr txBox="1"/>
          <p:nvPr>
            <p:ph idx="12" type="sldNum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" type="body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▣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🢭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9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9"/>
          <p:cNvSpPr txBox="1"/>
          <p:nvPr>
            <p:ph idx="12" type="sldNum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2" type="sldNum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/>
          <p:nvPr>
            <p:ph type="title"/>
          </p:nvPr>
        </p:nvSpPr>
        <p:spPr>
          <a:xfrm>
            <a:off x="1600200" y="609600"/>
            <a:ext cx="7086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DCC577"/>
              </a:buClr>
              <a:buSzPts val="4800"/>
              <a:buFont typeface="Lucida Sans"/>
              <a:buNone/>
              <a:defRPr b="1" sz="4800" cap="none">
                <a:solidFill>
                  <a:srgbClr val="DCC577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" type="body"/>
          </p:nvPr>
        </p:nvSpPr>
        <p:spPr>
          <a:xfrm>
            <a:off x="1600200" y="2507786"/>
            <a:ext cx="70866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3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52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0" name="Google Shape;30;p21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2" type="sldNum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5915" lvl="0" marL="457200" algn="l">
              <a:spcBef>
                <a:spcPts val="520"/>
              </a:spcBef>
              <a:spcAft>
                <a:spcPts val="0"/>
              </a:spcAft>
              <a:buSzPts val="1690"/>
              <a:buChar char="▣"/>
              <a:defRPr sz="2600"/>
            </a:lvl1pPr>
            <a:lvl2pPr indent="-350519" lvl="1" marL="914400" algn="l">
              <a:spcBef>
                <a:spcPts val="480"/>
              </a:spcBef>
              <a:spcAft>
                <a:spcPts val="0"/>
              </a:spcAft>
              <a:buSzPts val="1920"/>
              <a:buChar char="◼"/>
              <a:defRPr sz="2400"/>
            </a:lvl2pPr>
            <a:lvl3pPr indent="-349250" lvl="2" marL="1371600" algn="l">
              <a:spcBef>
                <a:spcPts val="400"/>
              </a:spcBef>
              <a:spcAft>
                <a:spcPts val="0"/>
              </a:spcAft>
              <a:buSzPts val="1900"/>
              <a:buChar char="🢭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6" name="Google Shape;36;p2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5915" lvl="0" marL="457200" algn="l">
              <a:spcBef>
                <a:spcPts val="520"/>
              </a:spcBef>
              <a:spcAft>
                <a:spcPts val="0"/>
              </a:spcAft>
              <a:buSzPts val="1690"/>
              <a:buChar char="▣"/>
              <a:defRPr sz="2600"/>
            </a:lvl1pPr>
            <a:lvl2pPr indent="-350519" lvl="1" marL="914400" algn="l">
              <a:spcBef>
                <a:spcPts val="480"/>
              </a:spcBef>
              <a:spcAft>
                <a:spcPts val="0"/>
              </a:spcAft>
              <a:buSzPts val="1920"/>
              <a:buChar char="◼"/>
              <a:defRPr sz="2400"/>
            </a:lvl2pPr>
            <a:lvl3pPr indent="-349250" lvl="2" marL="1371600" algn="l">
              <a:spcBef>
                <a:spcPts val="400"/>
              </a:spcBef>
              <a:spcAft>
                <a:spcPts val="0"/>
              </a:spcAft>
              <a:buSzPts val="1900"/>
              <a:buChar char="🢭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7" name="Google Shape;37;p22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2" type="sldNum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/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" type="body"/>
          </p:nvPr>
        </p:nvSpPr>
        <p:spPr>
          <a:xfrm>
            <a:off x="457200" y="1535112"/>
            <a:ext cx="4040188" cy="75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56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71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3" name="Google Shape;43;p23"/>
          <p:cNvSpPr txBox="1"/>
          <p:nvPr>
            <p:ph idx="2" type="body"/>
          </p:nvPr>
        </p:nvSpPr>
        <p:spPr>
          <a:xfrm>
            <a:off x="4645025" y="1535112"/>
            <a:ext cx="4041775" cy="75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56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71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4" name="Google Shape;44;p23"/>
          <p:cNvSpPr txBox="1"/>
          <p:nvPr>
            <p:ph idx="3" type="body"/>
          </p:nvPr>
        </p:nvSpPr>
        <p:spPr>
          <a:xfrm>
            <a:off x="457200" y="2362200"/>
            <a:ext cx="4040188" cy="3763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660" lvl="0" marL="457200" algn="l">
              <a:spcBef>
                <a:spcPts val="480"/>
              </a:spcBef>
              <a:spcAft>
                <a:spcPts val="0"/>
              </a:spcAft>
              <a:buSzPts val="1560"/>
              <a:buChar char="▣"/>
              <a:defRPr sz="2400"/>
            </a:lvl1pPr>
            <a:lvl2pPr indent="-330200" lvl="1" marL="914400" algn="l">
              <a:spcBef>
                <a:spcPts val="400"/>
              </a:spcBef>
              <a:spcAft>
                <a:spcPts val="0"/>
              </a:spcAft>
              <a:buSzPts val="1600"/>
              <a:buChar char="◼"/>
              <a:defRPr sz="2000"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🢭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🢝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5" name="Google Shape;45;p23"/>
          <p:cNvSpPr txBox="1"/>
          <p:nvPr>
            <p:ph idx="4" type="body"/>
          </p:nvPr>
        </p:nvSpPr>
        <p:spPr>
          <a:xfrm>
            <a:off x="4645025" y="2362200"/>
            <a:ext cx="4041775" cy="3763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660" lvl="0" marL="457200" algn="l">
              <a:spcBef>
                <a:spcPts val="480"/>
              </a:spcBef>
              <a:spcAft>
                <a:spcPts val="0"/>
              </a:spcAft>
              <a:buSzPts val="1560"/>
              <a:buChar char="▣"/>
              <a:defRPr sz="2400"/>
            </a:lvl1pPr>
            <a:lvl2pPr indent="-330200" lvl="1" marL="914400" algn="l">
              <a:spcBef>
                <a:spcPts val="400"/>
              </a:spcBef>
              <a:spcAft>
                <a:spcPts val="0"/>
              </a:spcAft>
              <a:buSzPts val="1600"/>
              <a:buChar char="◼"/>
              <a:defRPr sz="2000"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🢭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🢝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6" name="Google Shape;46;p23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2" type="sldNum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2" type="sldNum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4DB8A"/>
              </a:buClr>
              <a:buSzPts val="2200"/>
              <a:buFont typeface="Lucida Sans"/>
              <a:buNone/>
              <a:defRPr b="0" sz="2200">
                <a:solidFill>
                  <a:srgbClr val="F4DB8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" type="body"/>
          </p:nvPr>
        </p:nvSpPr>
        <p:spPr>
          <a:xfrm>
            <a:off x="457200" y="1524000"/>
            <a:ext cx="3008313" cy="4602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9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7" name="Google Shape;57;p25"/>
          <p:cNvSpPr txBox="1"/>
          <p:nvPr>
            <p:ph idx="2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5915" lvl="0" marL="457200" algn="l">
              <a:spcBef>
                <a:spcPts val="520"/>
              </a:spcBef>
              <a:spcAft>
                <a:spcPts val="0"/>
              </a:spcAft>
              <a:buSzPts val="1690"/>
              <a:buChar char="▣"/>
              <a:defRPr sz="2600"/>
            </a:lvl1pPr>
            <a:lvl2pPr indent="-350519" lvl="1" marL="914400" algn="l">
              <a:spcBef>
                <a:spcPts val="480"/>
              </a:spcBef>
              <a:spcAft>
                <a:spcPts val="0"/>
              </a:spcAft>
              <a:buSzPts val="1920"/>
              <a:buChar char="◼"/>
              <a:defRPr sz="2400"/>
            </a:lvl2pPr>
            <a:lvl3pPr indent="-361314" lvl="2" marL="1371600" algn="l">
              <a:spcBef>
                <a:spcPts val="440"/>
              </a:spcBef>
              <a:spcAft>
                <a:spcPts val="0"/>
              </a:spcAft>
              <a:buSzPts val="2090"/>
              <a:buChar char="🢭"/>
              <a:defRPr sz="22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🢝"/>
              <a:defRPr sz="20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8" name="Google Shape;58;p25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5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2" type="sldNum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/>
          <p:nvPr>
            <p:ph type="title"/>
          </p:nvPr>
        </p:nvSpPr>
        <p:spPr>
          <a:xfrm>
            <a:off x="1828800" y="609600"/>
            <a:ext cx="5486400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2000"/>
              <a:buFont typeface="Lucida Sans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/>
          <p:nvPr>
            <p:ph idx="2" type="pic"/>
          </p:nvPr>
        </p:nvSpPr>
        <p:spPr>
          <a:xfrm>
            <a:off x="1828800" y="1831975"/>
            <a:ext cx="5486400" cy="3962400"/>
          </a:xfrm>
          <a:prstGeom prst="rect">
            <a:avLst/>
          </a:prstGeom>
          <a:solidFill>
            <a:schemeClr val="dk2"/>
          </a:solidFill>
          <a:ln cap="sq" cmpd="sng" w="444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90500" dir="2700000" dist="228600" sy="90000">
              <a:srgbClr val="000000">
                <a:alpha val="24705"/>
              </a:srgbClr>
            </a:outerShdw>
          </a:effectLst>
        </p:spPr>
      </p:sp>
      <p:sp>
        <p:nvSpPr>
          <p:cNvPr id="64" name="Google Shape;64;p26"/>
          <p:cNvSpPr txBox="1"/>
          <p:nvPr>
            <p:ph idx="1" type="body"/>
          </p:nvPr>
        </p:nvSpPr>
        <p:spPr>
          <a:xfrm>
            <a:off x="1828800" y="1166787"/>
            <a:ext cx="5486400" cy="530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indent="-289560" lvl="1" marL="914400" algn="l">
              <a:spcBef>
                <a:spcPts val="240"/>
              </a:spcBef>
              <a:spcAft>
                <a:spcPts val="0"/>
              </a:spcAft>
              <a:buSzPts val="960"/>
              <a:buChar char="◼"/>
              <a:defRPr sz="1200"/>
            </a:lvl2pPr>
            <a:lvl3pPr indent="-288925" lvl="2" marL="1371600" algn="l">
              <a:spcBef>
                <a:spcPts val="200"/>
              </a:spcBef>
              <a:spcAft>
                <a:spcPts val="0"/>
              </a:spcAft>
              <a:buSzPts val="950"/>
              <a:buChar char="🢭"/>
              <a:defRPr sz="1000"/>
            </a:lvl3pPr>
            <a:lvl4pPr indent="-285750" lvl="3" marL="1828800" algn="l">
              <a:spcBef>
                <a:spcPts val="180"/>
              </a:spcBef>
              <a:spcAft>
                <a:spcPts val="0"/>
              </a:spcAft>
              <a:buSzPts val="900"/>
              <a:buChar char="🢝"/>
              <a:defRPr sz="900"/>
            </a:lvl4pPr>
            <a:lvl5pPr indent="-285750" lvl="4" marL="2286000" algn="l">
              <a:spcBef>
                <a:spcPts val="180"/>
              </a:spcBef>
              <a:spcAft>
                <a:spcPts val="0"/>
              </a:spcAft>
              <a:buSzPts val="900"/>
              <a:buChar char="■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65" name="Google Shape;65;p26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6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 txBox="1"/>
          <p:nvPr>
            <p:ph idx="12" type="sldNum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  <a:defRPr b="1" i="0" sz="4100" u="none" cap="none" strike="noStrike">
                <a:solidFill>
                  <a:srgbClr val="EAD59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417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F9F9F9"/>
              </a:buClr>
              <a:buSzPts val="1820"/>
              <a:buFont typeface="Noto Sans Symbols"/>
              <a:buChar char="▣"/>
              <a:defRPr b="0" i="0" sz="2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350519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920"/>
              <a:buFont typeface="Noto Sans Symbols"/>
              <a:buChar char="◼"/>
              <a:defRPr b="0" i="0" sz="2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361314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090"/>
              <a:buFont typeface="Noto Sans Symbols"/>
              <a:buChar char="🢭"/>
              <a:defRPr b="0" i="0" sz="2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🢝"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🢝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9" name="Google Shape;9;p17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10" name="Google Shape;10;p17"/>
          <p:cNvSpPr txBox="1"/>
          <p:nvPr>
            <p:ph idx="12" type="sldNum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Relationship Id="rId4" Type="http://schemas.openxmlformats.org/officeDocument/2006/relationships/image" Target="../media/image22.jpg"/><Relationship Id="rId5" Type="http://schemas.openxmlformats.org/officeDocument/2006/relationships/image" Target="../media/image2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Relationship Id="rId5" Type="http://schemas.openxmlformats.org/officeDocument/2006/relationships/image" Target="../media/image2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4.png"/><Relationship Id="rId4" Type="http://schemas.openxmlformats.org/officeDocument/2006/relationships/image" Target="../media/image2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Relationship Id="rId4" Type="http://schemas.openxmlformats.org/officeDocument/2006/relationships/image" Target="../media/image7.png"/><Relationship Id="rId5" Type="http://schemas.openxmlformats.org/officeDocument/2006/relationships/image" Target="../media/image1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5.png"/><Relationship Id="rId4" Type="http://schemas.openxmlformats.org/officeDocument/2006/relationships/image" Target="../media/image33.png"/><Relationship Id="rId5" Type="http://schemas.openxmlformats.org/officeDocument/2006/relationships/image" Target="../media/image3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5" Type="http://schemas.openxmlformats.org/officeDocument/2006/relationships/image" Target="../media/image9.jpg"/><Relationship Id="rId6" Type="http://schemas.openxmlformats.org/officeDocument/2006/relationships/image" Target="../media/image7.png"/><Relationship Id="rId7" Type="http://schemas.openxmlformats.org/officeDocument/2006/relationships/image" Target="../media/image11.png"/><Relationship Id="rId8" Type="http://schemas.openxmlformats.org/officeDocument/2006/relationships/image" Target="../media/image1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1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3568" y="548680"/>
            <a:ext cx="7772400" cy="223224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800"/>
              <a:buFont typeface="Lucida Sans"/>
              <a:buNone/>
            </a:pPr>
            <a:r>
              <a:rPr lang="en-IN"/>
              <a:t>WHITE CANE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371600" y="3886200"/>
            <a:ext cx="6400800" cy="2351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340"/>
              <a:buNone/>
            </a:pPr>
            <a:r>
              <a:rPr lang="en-IN" sz="3600"/>
              <a:t>Developed by </a:t>
            </a:r>
            <a:endParaRPr/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rPr lang="en-IN"/>
              <a:t>Vinay singh </a:t>
            </a:r>
            <a:endParaRPr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rPr lang="en-IN" sz="2400"/>
              <a:t>&amp;</a:t>
            </a:r>
            <a:endParaRPr/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rPr lang="en-IN"/>
              <a:t>Raju sherla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/>
          <p:nvPr>
            <p:ph type="title"/>
          </p:nvPr>
        </p:nvSpPr>
        <p:spPr>
          <a:xfrm>
            <a:off x="251520" y="188640"/>
            <a:ext cx="418680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</a:pPr>
            <a:r>
              <a:rPr lang="en-IN"/>
              <a:t>Pause Event</a:t>
            </a:r>
            <a:endParaRPr/>
          </a:p>
        </p:txBody>
      </p:sp>
      <p:pic>
        <p:nvPicPr>
          <p:cNvPr descr="C:\Users\sainath\Desktop\vinay\olo\Screenshot (134).png" id="160" name="Google Shape;16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1124744"/>
            <a:ext cx="3099432" cy="54351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sainath\Desktop\vinay\olo\fhu\white-cane-safety-day.jpg" id="161" name="Google Shape;16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50993" y="5654050"/>
            <a:ext cx="1793007" cy="1203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sainath\Desktop\vinay\olo\fhu\31uQqOoiMrL.jpg" id="162" name="Google Shape;162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68144" y="2204864"/>
            <a:ext cx="2411760" cy="2411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"/>
          <p:cNvSpPr txBox="1"/>
          <p:nvPr>
            <p:ph type="title"/>
          </p:nvPr>
        </p:nvSpPr>
        <p:spPr>
          <a:xfrm>
            <a:off x="3275856" y="0"/>
            <a:ext cx="2736304" cy="1143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5400"/>
              <a:buFont typeface="Lucida Sans"/>
              <a:buNone/>
            </a:pPr>
            <a:r>
              <a:rPr lang="en-IN" sz="5400"/>
              <a:t>Score</a:t>
            </a:r>
            <a:endParaRPr/>
          </a:p>
        </p:txBody>
      </p:sp>
      <p:sp>
        <p:nvSpPr>
          <p:cNvPr id="168" name="Google Shape;168;p11"/>
          <p:cNvSpPr txBox="1"/>
          <p:nvPr>
            <p:ph idx="1" type="body"/>
          </p:nvPr>
        </p:nvSpPr>
        <p:spPr>
          <a:xfrm>
            <a:off x="3275856" y="1844824"/>
            <a:ext cx="2376264" cy="2664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411480" lvl="0" marL="548640" rtl="0" algn="ctr"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lang="en-IN"/>
              <a:t>When player loss the game.</a:t>
            </a:r>
            <a:endParaRPr/>
          </a:p>
          <a:p>
            <a:pPr indent="-411480" lvl="0" marL="548640" rtl="0" algn="ctr"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rPr lang="en-IN"/>
              <a:t>Compliment  as per the score</a:t>
            </a:r>
            <a:endParaRPr/>
          </a:p>
        </p:txBody>
      </p:sp>
      <p:pic>
        <p:nvPicPr>
          <p:cNvPr id="169" name="Google Shape;16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52120" y="1124744"/>
            <a:ext cx="3168352" cy="55409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sainath\Desktop\vinay\olo\loss.png" id="170" name="Google Shape;17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512" y="1268760"/>
            <a:ext cx="3096344" cy="54007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sainath\Desktop\vinay\olo\fhu\4-1-1.jpg" id="171" name="Google Shape;171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07904" y="5977508"/>
            <a:ext cx="1650923" cy="880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 txBox="1"/>
          <p:nvPr>
            <p:ph type="title"/>
          </p:nvPr>
        </p:nvSpPr>
        <p:spPr>
          <a:xfrm>
            <a:off x="251520" y="274638"/>
            <a:ext cx="3024336" cy="22182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3600"/>
              <a:buFont typeface="Lucida Sans"/>
              <a:buNone/>
            </a:pPr>
            <a:r>
              <a:rPr lang="en-IN" sz="3600"/>
              <a:t>Description</a:t>
            </a:r>
            <a:br>
              <a:rPr lang="en-IN" sz="3600"/>
            </a:br>
            <a:r>
              <a:rPr lang="en-IN" sz="3600"/>
              <a:t>of </a:t>
            </a:r>
            <a:br>
              <a:rPr lang="en-IN" sz="3600"/>
            </a:br>
            <a:r>
              <a:rPr lang="en-IN" sz="3600"/>
              <a:t>possibility</a:t>
            </a:r>
            <a:r>
              <a:rPr lang="en-IN"/>
              <a:t> </a:t>
            </a:r>
            <a:endParaRPr/>
          </a:p>
        </p:txBody>
      </p:sp>
      <p:pic>
        <p:nvPicPr>
          <p:cNvPr descr="edited position.png" id="177" name="Google Shape;177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7904" y="188640"/>
            <a:ext cx="4320480" cy="6475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5123115"/>
            <a:ext cx="1734885" cy="1734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</a:pPr>
            <a:r>
              <a:rPr lang="en-IN"/>
              <a:t>Its all about VOICE</a:t>
            </a:r>
            <a:endParaRPr/>
          </a:p>
        </p:txBody>
      </p:sp>
      <p:sp>
        <p:nvSpPr>
          <p:cNvPr id="184" name="Google Shape;184;p13"/>
          <p:cNvSpPr txBox="1"/>
          <p:nvPr>
            <p:ph idx="1" type="body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1480" lvl="0" marL="548640" rtl="0" algn="l">
              <a:spcBef>
                <a:spcPts val="0"/>
              </a:spcBef>
              <a:spcAft>
                <a:spcPts val="0"/>
              </a:spcAft>
              <a:buSzPts val="1820"/>
              <a:buChar char="▣"/>
            </a:pPr>
            <a:r>
              <a:rPr lang="en-IN"/>
              <a:t>Total number of .wav file-  55/77</a:t>
            </a:r>
            <a:endParaRPr/>
          </a:p>
          <a:p>
            <a:pPr indent="-411480" lvl="0" marL="548640" rtl="0" algn="l">
              <a:spcBef>
                <a:spcPts val="560"/>
              </a:spcBef>
              <a:spcAft>
                <a:spcPts val="0"/>
              </a:spcAft>
              <a:buSzPts val="1820"/>
              <a:buChar char="▣"/>
            </a:pPr>
            <a:r>
              <a:rPr lang="en-IN"/>
              <a:t>4 to 5 different type of voice </a:t>
            </a:r>
            <a:r>
              <a:rPr lang="en-IN" sz="2000"/>
              <a:t>(APP-voice changer)</a:t>
            </a:r>
            <a:endParaRPr/>
          </a:p>
          <a:p>
            <a:pPr indent="-283464" lvl="1" marL="868680" rtl="0" algn="l">
              <a:spcBef>
                <a:spcPts val="480"/>
              </a:spcBef>
              <a:spcAft>
                <a:spcPts val="0"/>
              </a:spcAft>
              <a:buSzPts val="1920"/>
              <a:buChar char="◼"/>
            </a:pPr>
            <a:r>
              <a:rPr lang="en-IN"/>
              <a:t>Simple</a:t>
            </a:r>
            <a:endParaRPr/>
          </a:p>
          <a:p>
            <a:pPr indent="-283464" lvl="1" marL="868680" rtl="0" algn="l">
              <a:spcBef>
                <a:spcPts val="480"/>
              </a:spcBef>
              <a:spcAft>
                <a:spcPts val="0"/>
              </a:spcAft>
              <a:buSzPts val="1920"/>
              <a:buChar char="◼"/>
            </a:pPr>
            <a:r>
              <a:rPr lang="en-IN"/>
              <a:t>Robot</a:t>
            </a:r>
            <a:endParaRPr/>
          </a:p>
          <a:p>
            <a:pPr indent="-283464" lvl="1" marL="868680" rtl="0" algn="l">
              <a:spcBef>
                <a:spcPts val="480"/>
              </a:spcBef>
              <a:spcAft>
                <a:spcPts val="0"/>
              </a:spcAft>
              <a:buSzPts val="1920"/>
              <a:buChar char="◼"/>
            </a:pPr>
            <a:r>
              <a:rPr lang="en-IN"/>
              <a:t>Small creature</a:t>
            </a:r>
            <a:endParaRPr/>
          </a:p>
          <a:p>
            <a:pPr indent="-283464" lvl="1" marL="868680" rtl="0" algn="l">
              <a:spcBef>
                <a:spcPts val="480"/>
              </a:spcBef>
              <a:spcAft>
                <a:spcPts val="0"/>
              </a:spcAft>
              <a:buSzPts val="1920"/>
              <a:buChar char="◼"/>
            </a:pPr>
            <a:r>
              <a:rPr lang="en-IN"/>
              <a:t>Alien</a:t>
            </a:r>
            <a:endParaRPr/>
          </a:p>
          <a:p>
            <a:pPr indent="-283464" lvl="1" marL="868680" rtl="0" algn="l">
              <a:spcBef>
                <a:spcPts val="480"/>
              </a:spcBef>
              <a:spcAft>
                <a:spcPts val="0"/>
              </a:spcAft>
              <a:buSzPts val="1920"/>
              <a:buChar char="◼"/>
            </a:pPr>
            <a:r>
              <a:rPr lang="en-IN"/>
              <a:t>Everything is spinning</a:t>
            </a:r>
            <a:endParaRPr/>
          </a:p>
          <a:p>
            <a:pPr indent="-283464" lvl="1" marL="86868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</p:txBody>
      </p:sp>
      <p:pic>
        <p:nvPicPr>
          <p:cNvPr id="185" name="Google Shape;18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6296" y="5589240"/>
            <a:ext cx="2569819" cy="14847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39952" y="5738911"/>
            <a:ext cx="1119089" cy="1119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5813884"/>
            <a:ext cx="1044116" cy="1044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ct val="100000"/>
              <a:buFont typeface="Lucida Sans"/>
              <a:buNone/>
            </a:pPr>
            <a:r>
              <a:rPr lang="en-IN"/>
              <a:t>Things that is been used other than python</a:t>
            </a:r>
            <a:endParaRPr/>
          </a:p>
        </p:txBody>
      </p:sp>
      <p:sp>
        <p:nvSpPr>
          <p:cNvPr id="193" name="Google Shape;193;p14"/>
          <p:cNvSpPr txBox="1"/>
          <p:nvPr>
            <p:ph idx="1" type="body"/>
          </p:nvPr>
        </p:nvSpPr>
        <p:spPr>
          <a:xfrm>
            <a:off x="457200" y="1600200"/>
            <a:ext cx="4186808" cy="470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411480" lvl="0" marL="548640" rtl="0" algn="l">
              <a:spcBef>
                <a:spcPts val="0"/>
              </a:spcBef>
              <a:spcAft>
                <a:spcPts val="0"/>
              </a:spcAft>
              <a:buSzPts val="1820"/>
              <a:buChar char="▣"/>
            </a:pPr>
            <a:r>
              <a:rPr lang="en-IN"/>
              <a:t>Notepad ++</a:t>
            </a:r>
            <a:endParaRPr/>
          </a:p>
          <a:p>
            <a:pPr indent="-411480" lvl="0" marL="548640" rtl="0" algn="l">
              <a:spcBef>
                <a:spcPts val="560"/>
              </a:spcBef>
              <a:spcAft>
                <a:spcPts val="0"/>
              </a:spcAft>
              <a:buSzPts val="1820"/>
              <a:buChar char="▣"/>
            </a:pPr>
            <a:r>
              <a:rPr lang="en-IN"/>
              <a:t>Gimp</a:t>
            </a:r>
            <a:endParaRPr/>
          </a:p>
          <a:p>
            <a:pPr indent="-411480" lvl="0" marL="548640" rtl="0" algn="l">
              <a:spcBef>
                <a:spcPts val="560"/>
              </a:spcBef>
              <a:spcAft>
                <a:spcPts val="0"/>
              </a:spcAft>
              <a:buSzPts val="1820"/>
              <a:buChar char="▣"/>
            </a:pPr>
            <a:r>
              <a:rPr lang="en-IN"/>
              <a:t>Android application-</a:t>
            </a:r>
            <a:endParaRPr/>
          </a:p>
          <a:p>
            <a:pPr indent="-283464" lvl="1" marL="868680" rtl="0" algn="l">
              <a:spcBef>
                <a:spcPts val="400"/>
              </a:spcBef>
              <a:spcAft>
                <a:spcPts val="0"/>
              </a:spcAft>
              <a:buSzPts val="1600"/>
              <a:buChar char="◼"/>
            </a:pPr>
            <a:r>
              <a:rPr lang="en-IN" sz="2000">
                <a:solidFill>
                  <a:srgbClr val="92D050"/>
                </a:solidFill>
              </a:rPr>
              <a:t>Pygame docs</a:t>
            </a:r>
            <a:endParaRPr/>
          </a:p>
          <a:p>
            <a:pPr indent="-283464" lvl="1" marL="868680" rtl="0" algn="l">
              <a:spcBef>
                <a:spcPts val="400"/>
              </a:spcBef>
              <a:spcAft>
                <a:spcPts val="0"/>
              </a:spcAft>
              <a:buSzPts val="1600"/>
              <a:buChar char="◼"/>
            </a:pPr>
            <a:r>
              <a:rPr lang="en-IN" sz="2000"/>
              <a:t>Pygame tutorial and compiler</a:t>
            </a:r>
            <a:endParaRPr/>
          </a:p>
          <a:p>
            <a:pPr indent="-283464" lvl="1" marL="868680" rtl="0" algn="l">
              <a:spcBef>
                <a:spcPts val="400"/>
              </a:spcBef>
              <a:spcAft>
                <a:spcPts val="0"/>
              </a:spcAft>
              <a:buSzPts val="1600"/>
              <a:buChar char="◼"/>
            </a:pPr>
            <a:r>
              <a:rPr lang="en-IN" sz="2000"/>
              <a:t>Sololearn</a:t>
            </a:r>
            <a:endParaRPr sz="2000"/>
          </a:p>
          <a:p>
            <a:pPr indent="-283464" lvl="1" marL="868680" rtl="0" algn="l">
              <a:spcBef>
                <a:spcPts val="400"/>
              </a:spcBef>
              <a:spcAft>
                <a:spcPts val="0"/>
              </a:spcAft>
              <a:buSzPts val="1600"/>
              <a:buChar char="◼"/>
            </a:pPr>
            <a:r>
              <a:rPr lang="en-IN" sz="2000"/>
              <a:t>Voice changer</a:t>
            </a:r>
            <a:endParaRPr/>
          </a:p>
          <a:p>
            <a:pPr indent="-283464" lvl="1" marL="868680" rtl="0" algn="l">
              <a:spcBef>
                <a:spcPts val="400"/>
              </a:spcBef>
              <a:spcAft>
                <a:spcPts val="0"/>
              </a:spcAft>
              <a:buSzPts val="1600"/>
              <a:buChar char="◼"/>
            </a:pPr>
            <a:r>
              <a:rPr lang="en-IN" sz="2000"/>
              <a:t>Voice editor</a:t>
            </a:r>
            <a:endParaRPr/>
          </a:p>
          <a:p>
            <a:pPr indent="-283464" lvl="1" marL="868680" rtl="0" algn="l">
              <a:spcBef>
                <a:spcPts val="400"/>
              </a:spcBef>
              <a:spcAft>
                <a:spcPts val="0"/>
              </a:spcAft>
              <a:buSzPts val="1600"/>
              <a:buChar char="◼"/>
            </a:pPr>
            <a:r>
              <a:rPr lang="en-IN" sz="2000">
                <a:solidFill>
                  <a:srgbClr val="92D050"/>
                </a:solidFill>
              </a:rPr>
              <a:t>Youtube</a:t>
            </a:r>
            <a:endParaRPr sz="2000">
              <a:solidFill>
                <a:srgbClr val="92D050"/>
              </a:solidFill>
            </a:endParaRPr>
          </a:p>
          <a:p>
            <a:pPr indent="-283464" lvl="1" marL="868680" rtl="0" algn="l">
              <a:spcBef>
                <a:spcPts val="400"/>
              </a:spcBef>
              <a:spcAft>
                <a:spcPts val="0"/>
              </a:spcAft>
              <a:buSzPts val="1600"/>
              <a:buChar char="◼"/>
            </a:pPr>
            <a:r>
              <a:rPr lang="en-IN" sz="2000">
                <a:solidFill>
                  <a:srgbClr val="92D050"/>
                </a:solidFill>
              </a:rPr>
              <a:t>T2S</a:t>
            </a:r>
            <a:endParaRPr/>
          </a:p>
          <a:p>
            <a:pPr indent="-283464" lvl="1" marL="868680" rtl="0" algn="l">
              <a:spcBef>
                <a:spcPts val="400"/>
              </a:spcBef>
              <a:spcAft>
                <a:spcPts val="0"/>
              </a:spcAft>
              <a:buSzPts val="1600"/>
              <a:buChar char="◼"/>
            </a:pPr>
            <a:r>
              <a:rPr lang="en-IN" sz="2000"/>
              <a:t>Mp3 to wav converter</a:t>
            </a:r>
            <a:endParaRPr/>
          </a:p>
          <a:p>
            <a:pPr indent="-283464" lvl="1" marL="868680" rtl="0" algn="l">
              <a:spcBef>
                <a:spcPts val="400"/>
              </a:spcBef>
              <a:spcAft>
                <a:spcPts val="0"/>
              </a:spcAft>
              <a:buSzPts val="1600"/>
              <a:buChar char="◼"/>
            </a:pPr>
            <a:r>
              <a:rPr lang="en-IN" sz="2000"/>
              <a:t>Quora etc</a:t>
            </a:r>
            <a:endParaRPr/>
          </a:p>
          <a:p>
            <a:pPr indent="-295910" lvl="0" marL="548640" rtl="0" algn="l"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/>
          </a:p>
        </p:txBody>
      </p:sp>
      <p:sp>
        <p:nvSpPr>
          <p:cNvPr id="194" name="Google Shape;194;p14"/>
          <p:cNvSpPr txBox="1"/>
          <p:nvPr/>
        </p:nvSpPr>
        <p:spPr>
          <a:xfrm>
            <a:off x="4499992" y="1600200"/>
            <a:ext cx="4186808" cy="470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1480" lvl="0" marL="548640" marR="0" rtl="0" algn="l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820"/>
              <a:buFont typeface="Noto Sans Symbols"/>
              <a:buChar char="▣"/>
            </a:pPr>
            <a:r>
              <a:rPr b="0" i="0" lang="en-IN" sz="2800" u="none" cap="none" strike="noStrike">
                <a:solidFill>
                  <a:srgbClr val="92D050"/>
                </a:solidFill>
                <a:latin typeface="Book Antiqua"/>
                <a:ea typeface="Book Antiqua"/>
                <a:cs typeface="Book Antiqua"/>
                <a:sym typeface="Book Antiqua"/>
              </a:rPr>
              <a:t>Murach’s python programming </a:t>
            </a:r>
            <a:r>
              <a:rPr b="0" i="0" lang="en-IN" sz="1800" u="none" cap="none" strike="noStrike">
                <a:solidFill>
                  <a:srgbClr val="92D050"/>
                </a:solidFill>
                <a:latin typeface="Book Antiqua"/>
                <a:ea typeface="Book Antiqua"/>
                <a:cs typeface="Book Antiqua"/>
                <a:sym typeface="Book Antiqua"/>
              </a:rPr>
              <a:t>(book)</a:t>
            </a:r>
            <a:endParaRPr b="0" i="0" sz="2800" u="none" cap="none" strike="noStrike">
              <a:solidFill>
                <a:srgbClr val="92D050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411480" lvl="0" marL="548640" marR="0" rtl="0" algn="l">
              <a:spcBef>
                <a:spcPts val="560"/>
              </a:spcBef>
              <a:spcAft>
                <a:spcPts val="0"/>
              </a:spcAft>
              <a:buClr>
                <a:srgbClr val="F9F9F9"/>
              </a:buClr>
              <a:buSzPts val="1820"/>
              <a:buFont typeface="Noto Sans Symbols"/>
              <a:buChar char="▣"/>
            </a:pPr>
            <a:r>
              <a:rPr b="0" i="0" lang="en-IN" sz="2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IYOC games with python </a:t>
            </a:r>
            <a:r>
              <a:rPr b="0" i="0" lang="en-IN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(pdf book)</a:t>
            </a:r>
            <a:endParaRPr b="0" i="0" sz="2800" u="none" cap="none" strike="noStrik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411480" lvl="0" marL="548640" marR="0" rtl="0" algn="l">
              <a:spcBef>
                <a:spcPts val="560"/>
              </a:spcBef>
              <a:spcAft>
                <a:spcPts val="0"/>
              </a:spcAft>
              <a:buClr>
                <a:srgbClr val="F9F9F9"/>
              </a:buClr>
              <a:buSzPts val="1820"/>
              <a:buFont typeface="Noto Sans Symbols"/>
              <a:buChar char="▣"/>
            </a:pPr>
            <a:r>
              <a:rPr b="0" i="0" lang="en-IN" sz="2800" u="none" cap="none" strike="noStrike">
                <a:solidFill>
                  <a:srgbClr val="92D050"/>
                </a:solidFill>
                <a:latin typeface="Book Antiqua"/>
                <a:ea typeface="Book Antiqua"/>
                <a:cs typeface="Book Antiqua"/>
                <a:sym typeface="Book Antiqua"/>
              </a:rPr>
              <a:t>MS picture manager</a:t>
            </a:r>
            <a:endParaRPr/>
          </a:p>
          <a:p>
            <a:pPr indent="-411480" lvl="0" marL="548640" marR="0" rtl="0" algn="l">
              <a:spcBef>
                <a:spcPts val="560"/>
              </a:spcBef>
              <a:spcAft>
                <a:spcPts val="0"/>
              </a:spcAft>
              <a:buClr>
                <a:srgbClr val="F9F9F9"/>
              </a:buClr>
              <a:buSzPts val="1820"/>
              <a:buFont typeface="Noto Sans Symbols"/>
              <a:buChar char="▣"/>
            </a:pPr>
            <a:r>
              <a:rPr b="0" i="0" lang="en-IN" sz="2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MS Power point</a:t>
            </a:r>
            <a:endParaRPr/>
          </a:p>
          <a:p>
            <a:pPr indent="-411480" lvl="0" marL="548640" marR="0" rtl="0" algn="l">
              <a:spcBef>
                <a:spcPts val="560"/>
              </a:spcBef>
              <a:spcAft>
                <a:spcPts val="0"/>
              </a:spcAft>
              <a:buClr>
                <a:srgbClr val="F9F9F9"/>
              </a:buClr>
              <a:buSzPts val="1820"/>
              <a:buFont typeface="Noto Sans Symbols"/>
              <a:buChar char="▣"/>
            </a:pPr>
            <a:r>
              <a:rPr b="0" i="0" lang="en-IN" sz="2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Paint</a:t>
            </a:r>
            <a:endParaRPr/>
          </a:p>
          <a:p>
            <a:pPr indent="-295910" lvl="0" marL="548640" marR="0" rtl="0" algn="l">
              <a:spcBef>
                <a:spcPts val="560"/>
              </a:spcBef>
              <a:spcAft>
                <a:spcPts val="0"/>
              </a:spcAft>
              <a:buClr>
                <a:srgbClr val="F9F9F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95910" lvl="0" marL="548640" marR="0" rtl="0" algn="l">
              <a:spcBef>
                <a:spcPts val="560"/>
              </a:spcBef>
              <a:spcAft>
                <a:spcPts val="0"/>
              </a:spcAft>
              <a:buClr>
                <a:srgbClr val="F9F9F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95910" lvl="0" marL="54864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9F9F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descr="C:\Users\Viky\Desktop\Admin-Support-NJs-1.png" id="195" name="Google Shape;19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9318" y="5087675"/>
            <a:ext cx="1564682" cy="177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</a:pPr>
            <a:r>
              <a:rPr lang="en-IN"/>
              <a:t>Future Enhancement</a:t>
            </a:r>
            <a:endParaRPr/>
          </a:p>
        </p:txBody>
      </p:sp>
      <p:sp>
        <p:nvSpPr>
          <p:cNvPr id="201" name="Google Shape;201;p15"/>
          <p:cNvSpPr txBox="1"/>
          <p:nvPr>
            <p:ph idx="1" type="body"/>
          </p:nvPr>
        </p:nvSpPr>
        <p:spPr>
          <a:xfrm>
            <a:off x="1979712" y="1628800"/>
            <a:ext cx="5112568" cy="470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1480" lvl="0" marL="548640" rtl="0" algn="l">
              <a:spcBef>
                <a:spcPts val="0"/>
              </a:spcBef>
              <a:spcAft>
                <a:spcPts val="0"/>
              </a:spcAft>
              <a:buSzPts val="1820"/>
              <a:buChar char="▣"/>
            </a:pPr>
            <a:r>
              <a:rPr lang="en-IN"/>
              <a:t>Multiplayer game</a:t>
            </a:r>
            <a:endParaRPr/>
          </a:p>
          <a:p>
            <a:pPr indent="-411480" lvl="0" marL="548640" rtl="0" algn="l">
              <a:spcBef>
                <a:spcPts val="560"/>
              </a:spcBef>
              <a:spcAft>
                <a:spcPts val="0"/>
              </a:spcAft>
              <a:buSzPts val="1820"/>
              <a:buChar char="▣"/>
            </a:pPr>
            <a:r>
              <a:rPr lang="en-IN"/>
              <a:t>Online development</a:t>
            </a:r>
            <a:endParaRPr/>
          </a:p>
          <a:p>
            <a:pPr indent="-411480" lvl="0" marL="548640" rtl="0" algn="l">
              <a:spcBef>
                <a:spcPts val="560"/>
              </a:spcBef>
              <a:spcAft>
                <a:spcPts val="0"/>
              </a:spcAft>
              <a:buSzPts val="1820"/>
              <a:buChar char="▣"/>
            </a:pPr>
            <a:r>
              <a:rPr lang="en-IN"/>
              <a:t>Database implementation</a:t>
            </a:r>
            <a:endParaRPr/>
          </a:p>
          <a:p>
            <a:pPr indent="-411480" lvl="0" marL="548640" rtl="0" algn="l">
              <a:spcBef>
                <a:spcPts val="560"/>
              </a:spcBef>
              <a:spcAft>
                <a:spcPts val="0"/>
              </a:spcAft>
              <a:buSzPts val="1820"/>
              <a:buChar char="▣"/>
            </a:pPr>
            <a:r>
              <a:rPr lang="en-IN"/>
              <a:t>Global record of player</a:t>
            </a:r>
            <a:endParaRPr/>
          </a:p>
          <a:p>
            <a:pPr indent="-411480" lvl="0" marL="548640" rtl="0" algn="l">
              <a:spcBef>
                <a:spcPts val="560"/>
              </a:spcBef>
              <a:spcAft>
                <a:spcPts val="0"/>
              </a:spcAft>
              <a:buSzPts val="1820"/>
              <a:buChar char="▣"/>
            </a:pPr>
            <a:r>
              <a:rPr lang="en-IN"/>
              <a:t>Multi level implementation</a:t>
            </a:r>
            <a:endParaRPr/>
          </a:p>
          <a:p>
            <a:pPr indent="-411480" lvl="0" marL="548640" rtl="0" algn="l">
              <a:spcBef>
                <a:spcPts val="560"/>
              </a:spcBef>
              <a:spcAft>
                <a:spcPts val="0"/>
              </a:spcAft>
              <a:buSzPts val="1820"/>
              <a:buChar char="▣"/>
            </a:pPr>
            <a:r>
              <a:rPr lang="en-IN"/>
              <a:t>More user interactive</a:t>
            </a:r>
            <a:endParaRPr/>
          </a:p>
          <a:p>
            <a:pPr indent="-411480" lvl="0" marL="548640" rtl="0" algn="l">
              <a:spcBef>
                <a:spcPts val="560"/>
              </a:spcBef>
              <a:spcAft>
                <a:spcPts val="0"/>
              </a:spcAft>
              <a:buSzPts val="1820"/>
              <a:buChar char="▣"/>
            </a:pPr>
            <a:r>
              <a:rPr lang="en-IN"/>
              <a:t>Multi platform development</a:t>
            </a:r>
            <a:endParaRPr/>
          </a:p>
          <a:p>
            <a:pPr indent="-295910" lvl="0" marL="548640" rtl="0" algn="l"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/>
          </a:p>
        </p:txBody>
      </p:sp>
      <p:pic>
        <p:nvPicPr>
          <p:cNvPr id="202" name="Google Shape;20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2" y="1412776"/>
            <a:ext cx="1473958" cy="5011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80312" y="1484784"/>
            <a:ext cx="1471907" cy="4892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677068" cy="677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66932" y="0"/>
            <a:ext cx="677068" cy="677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"/>
          <p:cNvSpPr/>
          <p:nvPr/>
        </p:nvSpPr>
        <p:spPr>
          <a:xfrm>
            <a:off x="2555776" y="4149080"/>
            <a:ext cx="627453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5400" u="none" cap="none" strike="noStrike">
                <a:solidFill>
                  <a:srgbClr val="FFFFFF"/>
                </a:solidFill>
                <a:latin typeface="Book Antiqua"/>
                <a:ea typeface="Book Antiqua"/>
                <a:cs typeface="Book Antiqua"/>
                <a:sym typeface="Book Antiqua"/>
              </a:rPr>
              <a:t>THANK YOU</a:t>
            </a:r>
            <a:endParaRPr b="1" i="0" sz="5400" u="none" cap="none" strike="noStrike">
              <a:solidFill>
                <a:srgbClr val="FFFFFF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</a:pPr>
            <a:r>
              <a:rPr lang="en-IN"/>
              <a:t>Definition of white cane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457200" y="1600200"/>
            <a:ext cx="4834880" cy="470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1480" lvl="0" marL="548640" rtl="0" algn="l">
              <a:spcBef>
                <a:spcPts val="0"/>
              </a:spcBef>
              <a:spcAft>
                <a:spcPts val="0"/>
              </a:spcAft>
              <a:buSzPts val="1820"/>
              <a:buChar char="▣"/>
            </a:pPr>
            <a:r>
              <a:rPr lang="en-IN"/>
              <a:t>the device used by many people who are blind or visually impaired. </a:t>
            </a:r>
            <a:endParaRPr/>
          </a:p>
          <a:p>
            <a:pPr indent="-411480" lvl="0" marL="548640" rtl="0" algn="l">
              <a:spcBef>
                <a:spcPts val="560"/>
              </a:spcBef>
              <a:spcAft>
                <a:spcPts val="0"/>
              </a:spcAft>
              <a:buSzPts val="1820"/>
              <a:buChar char="▣"/>
            </a:pPr>
            <a:r>
              <a:rPr lang="en-IN"/>
              <a:t>A white cane primarily allows its user to scan their surrounding for obstacles or orientation marks. </a:t>
            </a:r>
            <a:endParaRPr/>
          </a:p>
        </p:txBody>
      </p:sp>
      <p:pic>
        <p:nvPicPr>
          <p:cNvPr descr="C:\Users\sainath\Desktop\vinay\olo\fhu\White-cane+%282%29.png" id="92" name="Google Shape;9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0112" y="1844824"/>
            <a:ext cx="2888124" cy="3312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</a:pPr>
            <a:r>
              <a:rPr lang="en-IN"/>
              <a:t>What ,why and how???</a:t>
            </a:r>
            <a:endParaRPr/>
          </a:p>
        </p:txBody>
      </p:sp>
      <p:sp>
        <p:nvSpPr>
          <p:cNvPr id="98" name="Google Shape;98;p3"/>
          <p:cNvSpPr txBox="1"/>
          <p:nvPr>
            <p:ph idx="1" type="body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1480" lvl="0" marL="548640" rtl="0" algn="l">
              <a:spcBef>
                <a:spcPts val="0"/>
              </a:spcBef>
              <a:spcAft>
                <a:spcPts val="0"/>
              </a:spcAft>
              <a:buSzPts val="1820"/>
              <a:buChar char="▣"/>
            </a:pPr>
            <a:r>
              <a:rPr lang="en-IN"/>
              <a:t>IT is a game for blind or visually impaired people</a:t>
            </a:r>
            <a:endParaRPr/>
          </a:p>
          <a:p>
            <a:pPr indent="-295910" lvl="0" marL="548640" rtl="0" algn="l"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/>
          </a:p>
          <a:p>
            <a:pPr indent="-411480" lvl="0" marL="548640" rtl="0" algn="l">
              <a:spcBef>
                <a:spcPts val="560"/>
              </a:spcBef>
              <a:spcAft>
                <a:spcPts val="0"/>
              </a:spcAft>
              <a:buSzPts val="1820"/>
              <a:buChar char="▣"/>
            </a:pPr>
            <a:r>
              <a:rPr lang="en-IN"/>
              <a:t>Less availability of entertainment sources in gamming sector.</a:t>
            </a:r>
            <a:endParaRPr/>
          </a:p>
          <a:p>
            <a:pPr indent="-295910" lvl="0" marL="548640" rtl="0" algn="l"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/>
          </a:p>
          <a:p>
            <a:pPr indent="-411480" lvl="0" marL="548640" rtl="0" algn="l">
              <a:spcBef>
                <a:spcPts val="560"/>
              </a:spcBef>
              <a:spcAft>
                <a:spcPts val="0"/>
              </a:spcAft>
              <a:buSzPts val="1820"/>
              <a:buChar char="▣"/>
            </a:pPr>
            <a:r>
              <a:rPr lang="en-IN"/>
              <a:t>Basically player have to react according to the voice output . </a:t>
            </a:r>
            <a:r>
              <a:rPr lang="en-IN" sz="2000"/>
              <a:t>(if he fails he loss)</a:t>
            </a:r>
            <a:endParaRPr/>
          </a:p>
        </p:txBody>
      </p:sp>
      <p:pic>
        <p:nvPicPr>
          <p:cNvPr id="99" name="Google Shape;9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6296" y="5122736"/>
            <a:ext cx="1907704" cy="1735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</a:pPr>
            <a:r>
              <a:rPr lang="en-IN"/>
              <a:t>Basic information</a:t>
            </a:r>
            <a:endParaRPr/>
          </a:p>
        </p:txBody>
      </p:sp>
      <p:sp>
        <p:nvSpPr>
          <p:cNvPr id="105" name="Google Shape;105;p4"/>
          <p:cNvSpPr txBox="1"/>
          <p:nvPr>
            <p:ph idx="1" type="body"/>
          </p:nvPr>
        </p:nvSpPr>
        <p:spPr>
          <a:xfrm>
            <a:off x="457200" y="1600200"/>
            <a:ext cx="7859216" cy="4925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1480" lvl="0" marL="548640" rtl="0" algn="l">
              <a:spcBef>
                <a:spcPts val="0"/>
              </a:spcBef>
              <a:spcAft>
                <a:spcPts val="0"/>
              </a:spcAft>
              <a:buSzPts val="1820"/>
              <a:buChar char="▣"/>
            </a:pPr>
            <a:r>
              <a:rPr lang="en-IN"/>
              <a:t>Language - python</a:t>
            </a:r>
            <a:endParaRPr/>
          </a:p>
          <a:p>
            <a:pPr indent="-411480" lvl="0" marL="548640" rtl="0" algn="l">
              <a:spcBef>
                <a:spcPts val="560"/>
              </a:spcBef>
              <a:spcAft>
                <a:spcPts val="0"/>
              </a:spcAft>
              <a:buSzPts val="1820"/>
              <a:buChar char="▣"/>
            </a:pPr>
            <a:r>
              <a:rPr lang="en-IN"/>
              <a:t>Screen size -  </a:t>
            </a:r>
            <a:r>
              <a:rPr lang="en-IN">
                <a:solidFill>
                  <a:srgbClr val="92D050"/>
                </a:solidFill>
              </a:rPr>
              <a:t>700</a:t>
            </a:r>
            <a:r>
              <a:rPr lang="en-IN"/>
              <a:t> * </a:t>
            </a:r>
            <a:r>
              <a:rPr lang="en-IN">
                <a:solidFill>
                  <a:srgbClr val="00B050"/>
                </a:solidFill>
              </a:rPr>
              <a:t>420 </a:t>
            </a:r>
            <a:r>
              <a:rPr lang="en-IN" sz="1800">
                <a:solidFill>
                  <a:srgbClr val="00B050"/>
                </a:solidFill>
              </a:rPr>
              <a:t>(140*3)</a:t>
            </a:r>
            <a:endParaRPr>
              <a:solidFill>
                <a:srgbClr val="00B050"/>
              </a:solidFill>
            </a:endParaRPr>
          </a:p>
          <a:p>
            <a:pPr indent="-411480" lvl="0" marL="548640" rtl="0" algn="l">
              <a:spcBef>
                <a:spcPts val="560"/>
              </a:spcBef>
              <a:spcAft>
                <a:spcPts val="0"/>
              </a:spcAft>
              <a:buSzPts val="1820"/>
              <a:buChar char="▣"/>
            </a:pPr>
            <a:r>
              <a:rPr lang="en-IN"/>
              <a:t>Imported library – pygame</a:t>
            </a:r>
            <a:endParaRPr/>
          </a:p>
          <a:p>
            <a:pPr indent="-411480" lvl="0" marL="548640" rtl="0" algn="l">
              <a:spcBef>
                <a:spcPts val="560"/>
              </a:spcBef>
              <a:spcAft>
                <a:spcPts val="0"/>
              </a:spcAft>
              <a:buSzPts val="1820"/>
              <a:buChar char="▣"/>
            </a:pPr>
            <a:r>
              <a:rPr lang="en-IN"/>
              <a:t> keys required to play-</a:t>
            </a:r>
            <a:endParaRPr/>
          </a:p>
          <a:p>
            <a:pPr indent="-283464" lvl="1" marL="868680" rtl="0" algn="l">
              <a:spcBef>
                <a:spcPts val="480"/>
              </a:spcBef>
              <a:spcAft>
                <a:spcPts val="0"/>
              </a:spcAft>
              <a:buSzPts val="1920"/>
              <a:buChar char="◼"/>
            </a:pPr>
            <a:r>
              <a:rPr lang="en-IN"/>
              <a:t>UP arrow</a:t>
            </a:r>
            <a:endParaRPr/>
          </a:p>
          <a:p>
            <a:pPr indent="-283464" lvl="1" marL="868680" rtl="0" algn="l">
              <a:spcBef>
                <a:spcPts val="480"/>
              </a:spcBef>
              <a:spcAft>
                <a:spcPts val="0"/>
              </a:spcAft>
              <a:buSzPts val="1920"/>
              <a:buChar char="◼"/>
            </a:pPr>
            <a:r>
              <a:rPr lang="en-IN"/>
              <a:t>DOWN arrow</a:t>
            </a:r>
            <a:endParaRPr/>
          </a:p>
          <a:p>
            <a:pPr indent="-283464" lvl="1" marL="868680" rtl="0" algn="l">
              <a:spcBef>
                <a:spcPts val="480"/>
              </a:spcBef>
              <a:spcAft>
                <a:spcPts val="0"/>
              </a:spcAft>
              <a:buSzPts val="1920"/>
              <a:buChar char="◼"/>
            </a:pPr>
            <a:r>
              <a:rPr lang="en-IN"/>
              <a:t>LEFT arrow</a:t>
            </a:r>
            <a:endParaRPr/>
          </a:p>
          <a:p>
            <a:pPr indent="-283464" lvl="1" marL="868680" rtl="0" algn="l">
              <a:spcBef>
                <a:spcPts val="480"/>
              </a:spcBef>
              <a:spcAft>
                <a:spcPts val="0"/>
              </a:spcAft>
              <a:buSzPts val="1920"/>
              <a:buChar char="◼"/>
            </a:pPr>
            <a:r>
              <a:rPr lang="en-IN"/>
              <a:t>RIGHT arrow</a:t>
            </a:r>
            <a:endParaRPr/>
          </a:p>
          <a:p>
            <a:pPr indent="-283464" lvl="1" marL="868680" rtl="0" algn="l">
              <a:spcBef>
                <a:spcPts val="480"/>
              </a:spcBef>
              <a:spcAft>
                <a:spcPts val="0"/>
              </a:spcAft>
              <a:buSzPts val="1920"/>
              <a:buChar char="◼"/>
            </a:pPr>
            <a:r>
              <a:rPr lang="en-IN"/>
              <a:t>SPACE key</a:t>
            </a:r>
            <a:endParaRPr/>
          </a:p>
        </p:txBody>
      </p:sp>
      <p:pic>
        <p:nvPicPr>
          <p:cNvPr descr="C:\Users\Viky\Desktop\Admin-Support-NJs-1.png" id="106" name="Google Shape;10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15222" y="4110012"/>
            <a:ext cx="2428778" cy="27479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Viky\Desktop\kisspng-systems-design-design-language-digital-product-des-company-5abff436645445.219964971522529334411.png" id="107" name="Google Shape;10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512" y="332656"/>
            <a:ext cx="1743516" cy="980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7504" y="5938646"/>
            <a:ext cx="821995" cy="821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/>
          <p:nvPr>
            <p:ph type="title"/>
          </p:nvPr>
        </p:nvSpPr>
        <p:spPr>
          <a:xfrm>
            <a:off x="539552" y="116632"/>
            <a:ext cx="7776864" cy="722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ct val="100000"/>
              <a:buFont typeface="Lucida Sans"/>
              <a:buNone/>
            </a:pPr>
            <a:r>
              <a:rPr b="1" lang="en-IN"/>
              <a:t>Software &amp; Hardware requirement</a:t>
            </a:r>
            <a:endParaRPr/>
          </a:p>
        </p:txBody>
      </p:sp>
      <p:graphicFrame>
        <p:nvGraphicFramePr>
          <p:cNvPr id="114" name="Google Shape;114;p5"/>
          <p:cNvGraphicFramePr/>
          <p:nvPr/>
        </p:nvGraphicFramePr>
        <p:xfrm>
          <a:off x="4644008" y="126876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{EFAD953A-3926-4B05-8259-6E96BEBA8EBA}</a:tableStyleId>
              </a:tblPr>
              <a:tblGrid>
                <a:gridCol w="4104450"/>
              </a:tblGrid>
              <a:tr h="4752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Hardware Requirement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5184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Book Antiqua"/>
                        <a:buNone/>
                      </a:pPr>
                      <a:r>
                        <a:rPr lang="en-IN" sz="1200" u="none" cap="none" strike="noStrike"/>
                        <a:t> 1. Processor:    Intel Pentium 4 (Or) Higher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5184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Book Antiqua"/>
                        <a:buNone/>
                      </a:pPr>
                      <a:r>
                        <a:rPr lang="en-IN" sz="1200" u="none" cap="none" strike="noStrike"/>
                        <a:t> 2. RAM:             512 Mb &amp; Above hard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5184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Book Antiqua"/>
                        <a:buNone/>
                      </a:pPr>
                      <a:r>
                        <a:rPr lang="en-IN" sz="1200" u="none" cap="none" strike="noStrike"/>
                        <a:t> 3. Disk Drive:    500 Mb  Or Above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5184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Book Antiqua"/>
                        <a:buNone/>
                      </a:pPr>
                      <a:r>
                        <a:rPr lang="en-IN" sz="1200" u="none" cap="none" strike="noStrike"/>
                        <a:t>4. Speakers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4752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Book Antiqua"/>
                        <a:buNone/>
                      </a:pPr>
                      <a:r>
                        <a:rPr lang="en-IN" sz="1100" u="none" cap="none" strike="noStrike"/>
                        <a:t>5. Functional keyboard</a:t>
                      </a:r>
                      <a:endParaRPr sz="1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graphicFrame>
        <p:nvGraphicFramePr>
          <p:cNvPr id="115" name="Google Shape;115;p5"/>
          <p:cNvGraphicFramePr/>
          <p:nvPr/>
        </p:nvGraphicFramePr>
        <p:xfrm>
          <a:off x="395536" y="126876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{EFAD953A-3926-4B05-8259-6E96BEBA8EBA}</a:tableStyleId>
              </a:tblPr>
              <a:tblGrid>
                <a:gridCol w="3960450"/>
              </a:tblGrid>
              <a:tr h="4092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Software Requirement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4238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00"/>
                        <a:buFont typeface="Calibri"/>
                        <a:buNone/>
                      </a:pPr>
                      <a:r>
                        <a:rPr lang="en-IN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Operating System  Windows 7 or Above</a:t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4238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00"/>
                        <a:buFont typeface="Calibri"/>
                        <a:buNone/>
                      </a:pPr>
                      <a:r>
                        <a:rPr lang="en-IN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Python</a:t>
                      </a:r>
                      <a:endParaRPr/>
                    </a:p>
                  </a:txBody>
                  <a:tcPr marT="0" marB="0" marR="68575" marL="68575"/>
                </a:tc>
              </a:tr>
              <a:tr h="4238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00"/>
                        <a:buFont typeface="Book Antiqua"/>
                        <a:buNone/>
                      </a:pPr>
                      <a:r>
                        <a:rPr lang="en-IN" sz="1300" u="none" cap="none" strike="noStrike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Photoshop</a:t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4238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00"/>
                        <a:buFont typeface="Book Antiqua"/>
                        <a:buNone/>
                      </a:pPr>
                      <a:r>
                        <a:rPr lang="en-IN" sz="1300" u="none" cap="none" strike="noStrike"/>
                        <a:t>Photo  Editing Tool</a:t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4238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Calibri"/>
                        <a:buNone/>
                      </a:pPr>
                      <a:r>
                        <a:rPr lang="en-IN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Audio Editing Tool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4238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00"/>
                        <a:buFont typeface="Calibri"/>
                        <a:buNone/>
                      </a:pPr>
                      <a:r>
                        <a:rPr lang="en-IN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Browser</a:t>
                      </a:r>
                      <a:endParaRPr/>
                    </a:p>
                  </a:txBody>
                  <a:tcPr marT="0" marB="0" marR="68575" marL="68575"/>
                </a:tc>
              </a:tr>
            </a:tbl>
          </a:graphicData>
        </a:graphic>
      </p:graphicFrame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2040" y="5727886"/>
            <a:ext cx="1133127" cy="1130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45090" y="4570152"/>
            <a:ext cx="938213" cy="700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46157" y="5877024"/>
            <a:ext cx="1697843" cy="98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65167" y="4360652"/>
            <a:ext cx="1119089" cy="1119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555776" y="5837547"/>
            <a:ext cx="1020453" cy="1020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0" y="5813884"/>
            <a:ext cx="1044116" cy="1044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851920" y="4427116"/>
            <a:ext cx="821995" cy="821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/>
          <p:nvPr>
            <p:ph type="title"/>
          </p:nvPr>
        </p:nvSpPr>
        <p:spPr>
          <a:xfrm>
            <a:off x="457200" y="274638"/>
            <a:ext cx="397078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ct val="100000"/>
              <a:buFont typeface="Lucida Sans"/>
              <a:buNone/>
            </a:pPr>
            <a:r>
              <a:rPr lang="en-IN"/>
              <a:t>Game Interface</a:t>
            </a:r>
            <a:endParaRPr/>
          </a:p>
        </p:txBody>
      </p:sp>
      <p:pic>
        <p:nvPicPr>
          <p:cNvPr descr="C:\Users\sainath\Desktop\vinay\olo\Screenshot (128).png" id="128" name="Google Shape;12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462552"/>
            <a:ext cx="3627268" cy="6395448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6"/>
          <p:cNvSpPr txBox="1"/>
          <p:nvPr>
            <p:ph idx="1" type="body"/>
          </p:nvPr>
        </p:nvSpPr>
        <p:spPr>
          <a:xfrm>
            <a:off x="457200" y="1600200"/>
            <a:ext cx="3826768" cy="470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1480" lvl="0" marL="548640" rtl="0" algn="l">
              <a:spcBef>
                <a:spcPts val="0"/>
              </a:spcBef>
              <a:spcAft>
                <a:spcPts val="0"/>
              </a:spcAft>
              <a:buSzPts val="1820"/>
              <a:buChar char="▣"/>
            </a:pPr>
            <a:r>
              <a:rPr lang="en-IN"/>
              <a:t>Icon</a:t>
            </a:r>
            <a:endParaRPr/>
          </a:p>
          <a:p>
            <a:pPr indent="-411480" lvl="0" marL="548640" rtl="0" algn="l">
              <a:spcBef>
                <a:spcPts val="560"/>
              </a:spcBef>
              <a:spcAft>
                <a:spcPts val="0"/>
              </a:spcAft>
              <a:buSzPts val="1820"/>
              <a:buChar char="▣"/>
            </a:pPr>
            <a:r>
              <a:rPr lang="en-IN"/>
              <a:t>Name</a:t>
            </a:r>
            <a:endParaRPr/>
          </a:p>
          <a:p>
            <a:pPr indent="-411480" lvl="0" marL="548640" rtl="0" algn="l">
              <a:spcBef>
                <a:spcPts val="560"/>
              </a:spcBef>
              <a:spcAft>
                <a:spcPts val="0"/>
              </a:spcAft>
              <a:buSzPts val="1820"/>
              <a:buChar char="▣"/>
            </a:pPr>
            <a:r>
              <a:rPr lang="en-IN"/>
              <a:t>Life</a:t>
            </a:r>
            <a:endParaRPr/>
          </a:p>
          <a:p>
            <a:pPr indent="-411480" lvl="0" marL="548640" rtl="0" algn="l">
              <a:spcBef>
                <a:spcPts val="560"/>
              </a:spcBef>
              <a:spcAft>
                <a:spcPts val="0"/>
              </a:spcAft>
              <a:buSzPts val="1820"/>
              <a:buChar char="▣"/>
            </a:pPr>
            <a:r>
              <a:rPr lang="en-IN"/>
              <a:t>Score</a:t>
            </a:r>
            <a:endParaRPr/>
          </a:p>
          <a:p>
            <a:pPr indent="-411480" lvl="0" marL="548640" rtl="0" algn="l">
              <a:spcBef>
                <a:spcPts val="560"/>
              </a:spcBef>
              <a:spcAft>
                <a:spcPts val="0"/>
              </a:spcAft>
              <a:buSzPts val="1820"/>
              <a:buChar char="▣"/>
            </a:pPr>
            <a:r>
              <a:rPr lang="en-IN"/>
              <a:t>Helicopter</a:t>
            </a:r>
            <a:endParaRPr/>
          </a:p>
          <a:p>
            <a:pPr indent="-411480" lvl="0" marL="548640" rtl="0" algn="l">
              <a:spcBef>
                <a:spcPts val="560"/>
              </a:spcBef>
              <a:spcAft>
                <a:spcPts val="0"/>
              </a:spcAft>
              <a:buSzPts val="1820"/>
              <a:buChar char="▣"/>
            </a:pPr>
            <a:r>
              <a:rPr lang="en-IN"/>
              <a:t>Enemy plane</a:t>
            </a:r>
            <a:endParaRPr/>
          </a:p>
          <a:p>
            <a:pPr indent="-411480" lvl="0" marL="548640" rtl="0" algn="l">
              <a:spcBef>
                <a:spcPts val="560"/>
              </a:spcBef>
              <a:spcAft>
                <a:spcPts val="0"/>
              </a:spcAft>
              <a:buSzPts val="1820"/>
              <a:buChar char="▣"/>
            </a:pPr>
            <a:r>
              <a:rPr lang="en-IN"/>
              <a:t>Background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 txBox="1"/>
          <p:nvPr>
            <p:ph type="title"/>
          </p:nvPr>
        </p:nvSpPr>
        <p:spPr>
          <a:xfrm>
            <a:off x="251520" y="1484784"/>
            <a:ext cx="33227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</a:pPr>
            <a:r>
              <a:rPr lang="en-IN"/>
              <a:t>menu</a:t>
            </a:r>
            <a:endParaRPr/>
          </a:p>
        </p:txBody>
      </p:sp>
      <p:pic>
        <p:nvPicPr>
          <p:cNvPr id="135" name="Google Shape;135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3888" y="414754"/>
            <a:ext cx="3456384" cy="6027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sainath\Desktop\vinay\olo\fhu\blind.jpg" id="136" name="Google Shape;13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" y="5598368"/>
            <a:ext cx="1259632" cy="1259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</a:pPr>
            <a:r>
              <a:rPr lang="en-IN"/>
              <a:t>Introduction module</a:t>
            </a:r>
            <a:endParaRPr/>
          </a:p>
        </p:txBody>
      </p:sp>
      <p:sp>
        <p:nvSpPr>
          <p:cNvPr id="142" name="Google Shape;142;p8"/>
          <p:cNvSpPr txBox="1"/>
          <p:nvPr>
            <p:ph idx="1" type="body"/>
          </p:nvPr>
        </p:nvSpPr>
        <p:spPr>
          <a:xfrm>
            <a:off x="467544" y="2276872"/>
            <a:ext cx="3456384" cy="2880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1" marL="868680" rtl="0" algn="l">
              <a:spcBef>
                <a:spcPts val="0"/>
              </a:spcBef>
              <a:spcAft>
                <a:spcPts val="0"/>
              </a:spcAft>
              <a:buSzPts val="1920"/>
              <a:buChar char="◼"/>
            </a:pPr>
            <a:r>
              <a:rPr lang="en-IN"/>
              <a:t>Up key</a:t>
            </a:r>
            <a:endParaRPr/>
          </a:p>
          <a:p>
            <a:pPr indent="-283464" lvl="1" marL="868680" rtl="0" algn="l">
              <a:spcBef>
                <a:spcPts val="480"/>
              </a:spcBef>
              <a:spcAft>
                <a:spcPts val="0"/>
              </a:spcAft>
              <a:buSzPts val="1920"/>
              <a:buChar char="◼"/>
            </a:pPr>
            <a:r>
              <a:rPr lang="en-IN"/>
              <a:t>Down key</a:t>
            </a:r>
            <a:endParaRPr/>
          </a:p>
          <a:p>
            <a:pPr indent="-283464" lvl="1" marL="868680" rtl="0" algn="l">
              <a:spcBef>
                <a:spcPts val="480"/>
              </a:spcBef>
              <a:spcAft>
                <a:spcPts val="0"/>
              </a:spcAft>
              <a:buSzPts val="1920"/>
              <a:buChar char="◼"/>
            </a:pPr>
            <a:r>
              <a:rPr lang="en-IN"/>
              <a:t>Left key</a:t>
            </a:r>
            <a:endParaRPr/>
          </a:p>
          <a:p>
            <a:pPr indent="-283464" lvl="1" marL="868680" rtl="0" algn="l">
              <a:spcBef>
                <a:spcPts val="480"/>
              </a:spcBef>
              <a:spcAft>
                <a:spcPts val="0"/>
              </a:spcAft>
              <a:buSzPts val="1920"/>
              <a:buChar char="◼"/>
            </a:pPr>
            <a:r>
              <a:rPr lang="en-IN"/>
              <a:t>Right key</a:t>
            </a:r>
            <a:endParaRPr/>
          </a:p>
          <a:p>
            <a:pPr indent="-283464" lvl="1" marL="868680" rtl="0" algn="l">
              <a:spcBef>
                <a:spcPts val="480"/>
              </a:spcBef>
              <a:spcAft>
                <a:spcPts val="0"/>
              </a:spcAft>
              <a:buSzPts val="1920"/>
              <a:buChar char="◼"/>
            </a:pPr>
            <a:r>
              <a:rPr lang="en-IN"/>
              <a:t>Space key</a:t>
            </a:r>
            <a:endParaRPr/>
          </a:p>
        </p:txBody>
      </p:sp>
      <p:pic>
        <p:nvPicPr>
          <p:cNvPr id="143" name="Google Shape;14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2080" y="1412776"/>
            <a:ext cx="3302856" cy="52650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sainath\Desktop\vinay\olo\fhu\kisspng-vision-loss-visual-perception-disability-white-can-busy-man-5b20a08ece04d1.0620189615288649108439.jpg" id="144" name="Google Shape;14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512" y="5163042"/>
            <a:ext cx="1224136" cy="1694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"/>
          <p:cNvSpPr txBox="1"/>
          <p:nvPr>
            <p:ph type="title"/>
          </p:nvPr>
        </p:nvSpPr>
        <p:spPr>
          <a:xfrm>
            <a:off x="1907704" y="188640"/>
            <a:ext cx="51229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</a:pPr>
            <a:r>
              <a:rPr lang="en-IN"/>
              <a:t>developer</a:t>
            </a:r>
            <a:endParaRPr/>
          </a:p>
        </p:txBody>
      </p:sp>
      <p:pic>
        <p:nvPicPr>
          <p:cNvPr descr="C:\Users\sainath\Desktop\vinay\olo\Screenshots\Capture2.PNG" id="150" name="Google Shape;150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43808" y="1340768"/>
            <a:ext cx="3105683" cy="5189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Viky\Desktop\help-clipart-administrative-1.png" id="151" name="Google Shape;15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467544" y="1484784"/>
            <a:ext cx="1656184" cy="16506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Viky\Desktop\help-clipart-administrative-1.png" id="152" name="Google Shape;15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6804248" y="4653136"/>
            <a:ext cx="1656184" cy="1650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9592" y="4653136"/>
            <a:ext cx="821995" cy="821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92280" y="1988840"/>
            <a:ext cx="821995" cy="821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pex">
  <a:themeElements>
    <a:clrScheme name="Apex">
      <a:dk1>
        <a:srgbClr val="000000"/>
      </a:dk1>
      <a:lt1>
        <a:srgbClr val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2019-03-24T13:23:52Z</dcterms:created>
  <dc:creator>HP</dc:creator>
</cp:coreProperties>
</file>