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875" r:id="rId2"/>
  </p:sldMasterIdLst>
  <p:notesMasterIdLst>
    <p:notesMasterId r:id="rId4"/>
  </p:notesMasterIdLst>
  <p:handoutMasterIdLst>
    <p:handoutMasterId r:id="rId5"/>
  </p:handoutMasterIdLst>
  <p:sldIdLst>
    <p:sldId id="560" r:id="rId3"/>
  </p:sldIdLst>
  <p:sldSz cx="12192000" cy="6858000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6D64CC"/>
    <a:srgbClr val="95E616"/>
    <a:srgbClr val="FF304C"/>
    <a:srgbClr val="4701A7"/>
    <a:srgbClr val="C8FF16"/>
    <a:srgbClr val="88D5ED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68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228D49-E9F5-47EE-BC0A-8A9026937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3AEC4-918C-4070-8616-A9C67A9078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5CAD515-98CD-48B2-8B50-FA6D518DABA4}" type="datetimeFigureOut">
              <a:rPr lang="pt-PT"/>
              <a:pPr>
                <a:defRPr/>
              </a:pPr>
              <a:t>29/12/2021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F07E-97EC-48F4-ADCC-450499347A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AAC93-991F-447C-ABE2-F15EE9A90A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56FBC3-4A46-48B0-9D49-EBFBBF95A05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76B2F15-43AA-42A7-942F-94938B9FAC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649335-2B7C-4806-9F62-A482AA45A9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5B627C-CCFF-4A8D-BAFB-230166F1C14F}" type="datetimeFigureOut">
              <a:rPr lang="pt-BR"/>
              <a:pPr>
                <a:defRPr/>
              </a:pPr>
              <a:t>29/12/2021</a:t>
            </a:fld>
            <a:endParaRPr lang="pt-BR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78535FCC-8A53-4DF9-AF1D-3F8B22BF50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7351C6D7-C2AF-458F-AC72-0603D3AE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pt-BR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8669A6-7017-47F6-9DE6-3F9C39FA7E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259282-DE36-4641-AAF4-EAB2D2A2B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6C0015-8CA5-4171-93FC-F5C7CD546373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6DAB7C6-FA8F-49C9-8348-0882141EB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D131568-CFC6-4340-8629-6688304117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D8C0760A-0187-4B82-90B9-FB1661BDC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966149-9BC3-4D54-ADDB-C83D6D3E67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6479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E91CE-2B2D-424A-AEAB-FF06556BC2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0275" y="2659063"/>
            <a:ext cx="187642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Assignments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D4351-5A95-40EC-81D3-2EA1E944A7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7C7FE7F5-0925-4EEB-9122-B68CCAA19FE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84425" y="1239838"/>
            <a:ext cx="1143000" cy="898525"/>
            <a:chOff x="2384425" y="1239838"/>
            <a:chExt cx="1143000" cy="898525"/>
          </a:xfrm>
        </p:grpSpPr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6C8CB6F9-D8A6-4B03-90A2-7490BF1CCDD0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428750"/>
              <a:ext cx="1141412" cy="2619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City: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8791A6AF-E26F-4103-8B02-96D38E6E8D1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628775"/>
              <a:ext cx="1141412" cy="2619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Nationality:</a:t>
              </a:r>
            </a:p>
          </p:txBody>
        </p: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2F76E8F7-AEAB-4E70-B4ED-CDA2A8F87DDF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835150"/>
              <a:ext cx="1141412" cy="2619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Languages: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209902-6BBF-494B-B667-8F6ECA220D16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489546" y="1411253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493035" y="1621735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493034" y="1821776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19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62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3724E705-8628-4879-A705-CC7C7BDBF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2F134-ABF1-4A5D-BC40-E379A4CF07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6479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Profil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3C315-C4B6-4C44-838F-B99EC0F2AC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0275" y="2659063"/>
            <a:ext cx="187642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Uppdrag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84254-BE47-484F-B3E0-2C186DF984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Utbildning och certifiering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FD4D2-917C-47EC-BF73-17449A2164F9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4287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Stad: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ED439-FC39-469C-96B5-E5FB3ED247F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628775"/>
            <a:ext cx="1228725" cy="265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Nationalitet: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DF3EA-8B6F-4AF4-A947-CA14539A4FB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8351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Språk: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81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4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28BF3D-0C18-4E7F-8E29-E3EBAC6A71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English </a:t>
            </a:r>
            <a:endParaRPr lang="pt-PT" altLang="nl-N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9849A41-0B71-45AA-A001-9766EB444C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838C411-87A1-4681-A892-D514A724E9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Swedish</a:t>
            </a:r>
            <a:endParaRPr lang="pt-PT" altLang="nl-NL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431D7D5F-11AE-485F-8AD3-39A6B5B2F9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1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74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FC9968F4-99A1-4096-B52A-6436775EA7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 Demand Car Wash System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Car Wash System Application along with JWT authentication, Swagger and Eureka Server.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200A3FB5-5BCC-49D0-9306-A9BC4AC4478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1DD478E6-E1B8-428F-A326-B2FC78979DF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489325" y="1411288"/>
            <a:ext cx="2373313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8DD43759-C8A1-4112-A1BF-B71EDD3D0B9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492500" y="1608138"/>
            <a:ext cx="2373313" cy="325437"/>
          </a:xfrm>
        </p:spPr>
        <p:txBody>
          <a:bodyPr/>
          <a:lstStyle/>
          <a:p>
            <a:pPr eaLnBrk="1" hangingPunct="1"/>
            <a:r>
              <a:rPr lang="nl-NL" altLang="nl-NL" dirty="0"/>
              <a:t>Indian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20726CD6-CF9B-4E0B-8561-9ED7FD52A50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92500" y="1808163"/>
            <a:ext cx="2373313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English, Kannada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F370EB7-0210-42A9-B623-CE596AE9E55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r>
              <a:rPr lang="en-US" altLang="en-US" sz="1100" dirty="0"/>
              <a:t>Ready to learn new technologies and implement them to further improve my knowledge. </a:t>
            </a:r>
          </a:p>
          <a:p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r>
              <a:rPr lang="en-US" altLang="en-US" sz="1100" dirty="0"/>
              <a:t>Has working knowledge on ReactJS(Hooks, redux)and Java Microservice Development using Spring framework on an intermediate level.</a:t>
            </a:r>
          </a:p>
          <a:p>
            <a:r>
              <a:rPr lang="en-US" altLang="nl-NL" sz="1100" dirty="0"/>
              <a:t>Also Implemented Nodejs in case study and upskilling day by day.</a:t>
            </a: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14D4BA4D-4317-45A2-9015-3149B900D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: 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Team Management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Peer learning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8E9E3A92-0F25-4487-B93D-D36F2566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Vinaya kumari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2EBDC5D4-AB9A-4A20-B8D4-1B8EA5105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82588" y="6196013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98576865-088C-4139-A64C-447F2F7CD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6402388"/>
            <a:ext cx="33448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Store</a:t>
            </a:r>
          </a:p>
        </p:txBody>
      </p:sp>
      <p:pic>
        <p:nvPicPr>
          <p:cNvPr id="7" name="Picture Placeholder 6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942A29A-DDC0-4BF6-A94A-476F05EED6E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3" b="11403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4575</TotalTime>
  <Words>197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Content Layouts</vt:lpstr>
      <vt:lpstr>1_Content Layouts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kumari, Vinaya</cp:lastModifiedBy>
  <cp:revision>318</cp:revision>
  <cp:lastPrinted>2018-01-19T12:34:26Z</cp:lastPrinted>
  <dcterms:created xsi:type="dcterms:W3CDTF">2017-10-18T08:40:56Z</dcterms:created>
  <dcterms:modified xsi:type="dcterms:W3CDTF">2021-12-29T07:20:20Z</dcterms:modified>
</cp:coreProperties>
</file>