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Restaurant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F73E-D44A-4AE5-A7F1-F4CB8EE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80757-617F-4AC9-8717-AEF450EAC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257176"/>
            <a:ext cx="5389418" cy="634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77CAB-C748-4309-B639-A10866D6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14" y="257175"/>
            <a:ext cx="57626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23C-DD4C-48AB-AC6D-44720D5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75E68-E96E-4B4E-9099-334BD6D2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6363"/>
            <a:ext cx="11388436" cy="61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6EC9-C70F-4D61-BE4B-73D63CDD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4818F-1D45-4FCA-9AA9-75085463E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127" y="3310282"/>
            <a:ext cx="3362325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0684B-49BD-461A-B5BA-86DFE5A0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4" y="1824038"/>
            <a:ext cx="72771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42F4F-A45D-432C-8BE9-A3BD09A1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4318288"/>
            <a:ext cx="401002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24766-EC01-430F-A268-7E45B9EAB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77" y="897082"/>
            <a:ext cx="34194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5517-2E94-4CB8-A70A-65A02F6E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MAPPING &amp;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48A6C-DAFF-4F75-9A09-45AE5D84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62" y="1881765"/>
            <a:ext cx="5717638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A86DC-FAB7-4157-807F-3CA484C3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28" y="1881765"/>
            <a:ext cx="5419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DD1-250D-4104-ABE8-F3E29BEF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9AD63-D946-41DA-A366-4E1ECE3C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068" y="642594"/>
            <a:ext cx="4768046" cy="409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CB2AC-6805-4030-BC24-6CA6AC32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9" y="4608369"/>
            <a:ext cx="11096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10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{9F797DCA-2113-42C9-921F-17653C392D7F}tf78438558</Template>
  <TotalTime>0</TotalTime>
  <Words>47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Data Science Capstone Project</vt:lpstr>
      <vt:lpstr>Title Lorem Ipsum </vt:lpstr>
      <vt:lpstr>PowerPoint Presentation</vt:lpstr>
      <vt:lpstr>PowerPoint Presentation</vt:lpstr>
      <vt:lpstr>DATASETS</vt:lpstr>
      <vt:lpstr>MAPPING &amp; CLUSTERING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2020-04-06T21:35:03Z</dcterms:created>
  <dcterms:modified xsi:type="dcterms:W3CDTF">2020-04-06T21:47:03Z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