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A352C8-E4BB-4996-B434-A437C458490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B8E8A4-0B96-4C6E-B854-DCC3E9055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 Reservation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By:- Binaya Dahal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Level Diagram</a:t>
            </a:r>
            <a:endParaRPr lang="en-US" dirty="0"/>
          </a:p>
        </p:txBody>
      </p:sp>
      <p:pic>
        <p:nvPicPr>
          <p:cNvPr id="4" name="Content Placeholder 3" descr="Context Diagra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62012" y="2032000"/>
            <a:ext cx="6657975" cy="40100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" name="Content Placeholder 3" descr="Data Flow Diagra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42514" y="1600200"/>
            <a:ext cx="4896972" cy="48736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 Diagram</a:t>
            </a:r>
            <a:endParaRPr lang="en-US" dirty="0"/>
          </a:p>
        </p:txBody>
      </p:sp>
      <p:pic>
        <p:nvPicPr>
          <p:cNvPr id="4" name="Content Placeholder 3" descr="Use Cas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13147" y="1600200"/>
            <a:ext cx="4355705" cy="48736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Context Level Diagram</a:t>
            </a:r>
          </a:p>
          <a:p>
            <a:r>
              <a:rPr lang="en-US" dirty="0" smtClean="0"/>
              <a:t>Data Flow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Usecase Diagram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online portal for bus ticket reservation</a:t>
            </a:r>
          </a:p>
          <a:p>
            <a:r>
              <a:rPr lang="en-US" dirty="0" smtClean="0"/>
              <a:t>Aims to make bus reservation </a:t>
            </a:r>
            <a:r>
              <a:rPr lang="en-US" dirty="0" smtClean="0"/>
              <a:t>easy</a:t>
            </a:r>
          </a:p>
          <a:p>
            <a:r>
              <a:rPr lang="en-US" dirty="0" smtClean="0"/>
              <a:t>Allows user to choose seat of their choice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to contact travel agency to book a ticket</a:t>
            </a:r>
          </a:p>
          <a:p>
            <a:r>
              <a:rPr lang="en-US" dirty="0" smtClean="0"/>
              <a:t>Not all travel agency have their own online bus reservation system</a:t>
            </a:r>
          </a:p>
          <a:p>
            <a:r>
              <a:rPr lang="en-US" dirty="0" smtClean="0"/>
              <a:t>Hard to book bus at festival season</a:t>
            </a:r>
          </a:p>
          <a:p>
            <a:r>
              <a:rPr lang="en-US" dirty="0" smtClean="0"/>
              <a:t>Lack of proper web portal for bus reservation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westnepalbus.com</a:t>
            </a:r>
          </a:p>
          <a:p>
            <a:pPr lvl="1"/>
            <a:r>
              <a:rPr lang="en-US" dirty="0" smtClean="0"/>
              <a:t>They provide:</a:t>
            </a:r>
          </a:p>
          <a:p>
            <a:pPr lvl="2"/>
            <a:r>
              <a:rPr lang="en-US" dirty="0" smtClean="0"/>
              <a:t>Destination choice</a:t>
            </a:r>
          </a:p>
          <a:p>
            <a:pPr lvl="2"/>
            <a:r>
              <a:rPr lang="en-US" dirty="0" smtClean="0"/>
              <a:t>Date and shift choice</a:t>
            </a:r>
            <a:endParaRPr lang="en-US" dirty="0"/>
          </a:p>
          <a:p>
            <a:pPr lvl="1"/>
            <a:r>
              <a:rPr lang="en-US" dirty="0" smtClean="0"/>
              <a:t>They lack:</a:t>
            </a:r>
          </a:p>
          <a:p>
            <a:pPr lvl="2"/>
            <a:r>
              <a:rPr lang="en-US" dirty="0" smtClean="0"/>
              <a:t>Doesn’t show bus availability</a:t>
            </a:r>
          </a:p>
          <a:p>
            <a:pPr lvl="2"/>
            <a:r>
              <a:rPr lang="en-US" dirty="0" smtClean="0"/>
              <a:t>Need to call office to see if bus exists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Literature Review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travelnepalbus.com</a:t>
            </a:r>
          </a:p>
          <a:p>
            <a:pPr lvl="1"/>
            <a:r>
              <a:rPr lang="en-US" dirty="0" smtClean="0"/>
              <a:t>They provide:</a:t>
            </a:r>
          </a:p>
          <a:p>
            <a:pPr lvl="2"/>
            <a:r>
              <a:rPr lang="en-US" dirty="0" smtClean="0"/>
              <a:t>Destination choice</a:t>
            </a:r>
          </a:p>
          <a:p>
            <a:pPr lvl="2"/>
            <a:r>
              <a:rPr lang="en-US" dirty="0" smtClean="0"/>
              <a:t>Date and shift choice</a:t>
            </a:r>
          </a:p>
          <a:p>
            <a:pPr lvl="1"/>
            <a:r>
              <a:rPr lang="en-US" dirty="0" smtClean="0"/>
              <a:t>They lack:</a:t>
            </a:r>
          </a:p>
          <a:p>
            <a:pPr lvl="2"/>
            <a:r>
              <a:rPr lang="en-US" dirty="0" smtClean="0"/>
              <a:t>Only 3 destination, from within the valley</a:t>
            </a:r>
          </a:p>
          <a:p>
            <a:pPr lvl="2"/>
            <a:r>
              <a:rPr lang="en-US" dirty="0" smtClean="0"/>
              <a:t>No search result after searching</a:t>
            </a:r>
          </a:p>
          <a:p>
            <a:pPr lvl="2"/>
            <a:r>
              <a:rPr lang="en-US" dirty="0" smtClean="0"/>
              <a:t>Need to call to see if bus is available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Literature Review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Bussewa.com</a:t>
            </a:r>
          </a:p>
          <a:p>
            <a:pPr lvl="1"/>
            <a:r>
              <a:rPr lang="en-US" dirty="0" smtClean="0"/>
              <a:t>They provide:</a:t>
            </a:r>
          </a:p>
          <a:p>
            <a:pPr lvl="2"/>
            <a:r>
              <a:rPr lang="en-US" dirty="0" smtClean="0"/>
              <a:t>Destination choice</a:t>
            </a:r>
          </a:p>
          <a:p>
            <a:pPr lvl="2"/>
            <a:r>
              <a:rPr lang="en-US" dirty="0" smtClean="0"/>
              <a:t>Date and shift choice</a:t>
            </a:r>
          </a:p>
          <a:p>
            <a:pPr lvl="1"/>
            <a:r>
              <a:rPr lang="en-US" dirty="0" smtClean="0"/>
              <a:t>They lack:</a:t>
            </a:r>
          </a:p>
          <a:p>
            <a:pPr lvl="2"/>
            <a:r>
              <a:rPr lang="en-US" dirty="0" smtClean="0"/>
              <a:t>Need to type in the destinations and date of depature</a:t>
            </a:r>
          </a:p>
          <a:p>
            <a:pPr lvl="2"/>
            <a:r>
              <a:rPr lang="en-US" dirty="0" smtClean="0"/>
              <a:t>Most of the links were dead (site may be having issue)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provide all small level travel agency a platform to expand their business</a:t>
            </a:r>
          </a:p>
          <a:p>
            <a:r>
              <a:rPr lang="en-US" dirty="0" smtClean="0"/>
              <a:t>To provide users with option to choose from variety of travel agency on single place.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system </a:t>
            </a:r>
            <a:r>
              <a:rPr lang="en-US" dirty="0" smtClean="0"/>
              <a:t>will consists of 3 types of user:</a:t>
            </a:r>
          </a:p>
          <a:p>
            <a:pPr lvl="1"/>
            <a:r>
              <a:rPr lang="en-US" dirty="0" smtClean="0"/>
              <a:t>User: normal user that book tickets</a:t>
            </a:r>
          </a:p>
          <a:p>
            <a:pPr lvl="1"/>
            <a:r>
              <a:rPr lang="en-US" dirty="0" smtClean="0"/>
              <a:t>Agency User: member of travel agency that can add / remove routes, </a:t>
            </a:r>
            <a:r>
              <a:rPr lang="en-US" dirty="0" smtClean="0"/>
              <a:t>buses </a:t>
            </a:r>
            <a:r>
              <a:rPr lang="en-US" dirty="0" smtClean="0"/>
              <a:t>under its </a:t>
            </a:r>
            <a:r>
              <a:rPr lang="en-US" dirty="0" smtClean="0"/>
              <a:t>supervision </a:t>
            </a:r>
            <a:r>
              <a:rPr lang="en-US" dirty="0" smtClean="0"/>
              <a:t>and tickets cancellation</a:t>
            </a:r>
            <a:endParaRPr lang="en-US" dirty="0" smtClean="0"/>
          </a:p>
          <a:p>
            <a:pPr lvl="1"/>
            <a:r>
              <a:rPr lang="en-US" dirty="0" smtClean="0"/>
              <a:t>Agency Admin: access similar to Agency user but has usermanagement facility to manage it employee</a:t>
            </a:r>
            <a:endParaRPr lang="en-US" dirty="0" smtClean="0"/>
          </a:p>
          <a:p>
            <a:pPr lvl="1"/>
            <a:r>
              <a:rPr lang="en-US" dirty="0" smtClean="0"/>
              <a:t>Super Admin: master user that can add/remove </a:t>
            </a:r>
            <a:r>
              <a:rPr lang="en-US" dirty="0" smtClean="0"/>
              <a:t>travel agency, agency admin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places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236</TotalTime>
  <Words>305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Bus Reservation</vt:lpstr>
      <vt:lpstr>Table of content</vt:lpstr>
      <vt:lpstr>Introduction</vt:lpstr>
      <vt:lpstr>Problem statement</vt:lpstr>
      <vt:lpstr>Literature review</vt:lpstr>
      <vt:lpstr>Literature Review (Continued)</vt:lpstr>
      <vt:lpstr>Literature Review (Continued)</vt:lpstr>
      <vt:lpstr>Objectives</vt:lpstr>
      <vt:lpstr>System Architecture</vt:lpstr>
      <vt:lpstr>Context Level Diagram</vt:lpstr>
      <vt:lpstr>Data Flow Diagram</vt:lpstr>
      <vt:lpstr>Usecase Diagram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Alex</cp:lastModifiedBy>
  <cp:revision>34</cp:revision>
  <dcterms:created xsi:type="dcterms:W3CDTF">2018-06-08T16:28:34Z</dcterms:created>
  <dcterms:modified xsi:type="dcterms:W3CDTF">2018-09-15T09:35:29Z</dcterms:modified>
</cp:coreProperties>
</file>