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5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A41E-C49F-4BCD-8AF4-1D74C4564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89330"/>
            <a:ext cx="7766936" cy="2539670"/>
          </a:xfrm>
        </p:spPr>
        <p:txBody>
          <a:bodyPr/>
          <a:lstStyle/>
          <a:p>
            <a:r>
              <a:rPr lang="en-US" sz="5800" dirty="0"/>
              <a:t>Water quality analysis</a:t>
            </a:r>
            <a:endParaRPr lang="en-SG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8AB9C-E8B7-4AFA-B781-72EF24F05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518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A9DD8D-22BF-4F24-896B-F147DB191789}"/>
              </a:ext>
            </a:extLst>
          </p:cNvPr>
          <p:cNvSpPr/>
          <p:nvPr/>
        </p:nvSpPr>
        <p:spPr>
          <a:xfrm>
            <a:off x="1091899" y="1408274"/>
            <a:ext cx="732396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/>
              <a:t> 	This project aims to conduct a thorough analysis of water quality in by employing advanced testing methodologies. We will assess key parameters such as chemical composition, microbial content, and physical characteristics to provide a holistic understanding of the environmental health of water sources. The results will not only contribute to local water management strategies but also serve as a valuable reference for broader sustainability initiatives.</a:t>
            </a:r>
            <a:endParaRPr lang="en-SG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39430-3E3F-4862-B5CF-1F1F6942E4E4}"/>
              </a:ext>
            </a:extLst>
          </p:cNvPr>
          <p:cNvSpPr txBox="1"/>
          <p:nvPr/>
        </p:nvSpPr>
        <p:spPr>
          <a:xfrm>
            <a:off x="985157" y="682171"/>
            <a:ext cx="4229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Abstract:</a:t>
            </a:r>
            <a:endParaRPr lang="en-SG" sz="3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1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29EDB-DCB7-405D-BD23-886586BEAA0D}"/>
              </a:ext>
            </a:extLst>
          </p:cNvPr>
          <p:cNvSpPr txBox="1"/>
          <p:nvPr/>
        </p:nvSpPr>
        <p:spPr>
          <a:xfrm>
            <a:off x="1001027" y="327259"/>
            <a:ext cx="471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Design and thinking</a:t>
            </a:r>
            <a:endParaRPr lang="en-SG" sz="36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93710-DEE3-4274-824F-6D8D63122D74}"/>
              </a:ext>
            </a:extLst>
          </p:cNvPr>
          <p:cNvSpPr txBox="1"/>
          <p:nvPr/>
        </p:nvSpPr>
        <p:spPr>
          <a:xfrm>
            <a:off x="1001027" y="500514"/>
            <a:ext cx="7440329" cy="611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SG" sz="2400" dirty="0"/>
              <a:t>Data collection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SG" sz="2400" dirty="0"/>
              <a:t>Feature Engineering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SG" sz="2400" dirty="0" err="1"/>
              <a:t>Preprocessing</a:t>
            </a:r>
            <a:endParaRPr lang="en-SG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SG" sz="2400" dirty="0"/>
              <a:t>Model Selection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SG" sz="2400" dirty="0"/>
              <a:t>Training and Validation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SG" sz="2400" dirty="0"/>
              <a:t>Predictive </a:t>
            </a:r>
            <a:r>
              <a:rPr lang="en-SG" sz="2400" dirty="0" err="1"/>
              <a:t>Analystics</a:t>
            </a:r>
            <a:endParaRPr lang="en-SG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SG" sz="2400" dirty="0"/>
              <a:t>Anomaly Detection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SG" sz="2400" dirty="0"/>
              <a:t>Integration with sensors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SG" sz="2400" dirty="0" err="1"/>
              <a:t>Visualizationa</a:t>
            </a:r>
            <a:endParaRPr lang="en-SG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SG" sz="2400" dirty="0"/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248441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6D97F-5B56-4D1B-AA32-A8AE5482C5AB}"/>
              </a:ext>
            </a:extLst>
          </p:cNvPr>
          <p:cNvSpPr/>
          <p:nvPr/>
        </p:nvSpPr>
        <p:spPr>
          <a:xfrm>
            <a:off x="814938" y="1118135"/>
            <a:ext cx="7722669" cy="431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SG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 diverse datasets encompassing chemical, physical, and biological aspects of water quality.</a:t>
            </a:r>
          </a:p>
          <a:p>
            <a:pPr algn="just"/>
            <a:r>
              <a:rPr lang="en-SG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Engineering:</a:t>
            </a:r>
          </a:p>
          <a:p>
            <a:pPr algn="just"/>
            <a:r>
              <a:rPr lang="en-SG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SG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relevant features for ML models, considering factors like turbidity, pH, dissolved oxygen, and pollutant concentrations</a:t>
            </a:r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38477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9F7C-C3FB-4F2C-92F9-49C32F0F1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347" y="841928"/>
            <a:ext cx="8293411" cy="474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sz="4200" b="1" dirty="0" err="1">
                <a:solidFill>
                  <a:schemeClr val="accent1"/>
                </a:solidFill>
              </a:rPr>
              <a:t>Preprocessing</a:t>
            </a:r>
            <a:r>
              <a:rPr lang="en-SG" sz="4200" b="1" dirty="0">
                <a:solidFill>
                  <a:schemeClr val="accent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SG" dirty="0"/>
              <a:t> 	</a:t>
            </a:r>
            <a:r>
              <a:rPr lang="en-SG" sz="3300" dirty="0"/>
              <a:t>Cleanse and normalize data, addressing missing values and outliers to ensure the quality of the input for machine learning algorithms.</a:t>
            </a:r>
          </a:p>
          <a:p>
            <a:pPr marL="0" indent="0" algn="just">
              <a:buNone/>
            </a:pPr>
            <a:endParaRPr lang="en-SG" sz="3300" b="1" dirty="0"/>
          </a:p>
          <a:p>
            <a:pPr marL="0" indent="0">
              <a:buNone/>
            </a:pPr>
            <a:r>
              <a:rPr lang="en-SG" sz="4200" b="1" dirty="0">
                <a:solidFill>
                  <a:schemeClr val="accent1"/>
                </a:solidFill>
              </a:rPr>
              <a:t>Model Selection:</a:t>
            </a:r>
            <a:r>
              <a:rPr lang="en-SG" sz="4200" b="1" dirty="0"/>
              <a:t> </a:t>
            </a:r>
          </a:p>
          <a:p>
            <a:pPr marL="0" indent="0" algn="just">
              <a:buNone/>
            </a:pPr>
            <a:r>
              <a:rPr lang="en-SG" sz="3200" dirty="0"/>
              <a:t>	</a:t>
            </a:r>
            <a:r>
              <a:rPr lang="en-SG" sz="3300" dirty="0"/>
              <a:t>Employ machine learning algorithms such as regression, classification, or clustering based on the nature of the analysis required</a:t>
            </a:r>
            <a:r>
              <a:rPr lang="en-SG" sz="3200" dirty="0"/>
              <a:t>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789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09DC-D922-4C95-8A2E-1FEB42AD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55" y="890054"/>
            <a:ext cx="8596668" cy="4682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>
                <a:solidFill>
                  <a:schemeClr val="accent1"/>
                </a:solidFill>
              </a:rPr>
              <a:t>Training and Validation:</a:t>
            </a:r>
          </a:p>
          <a:p>
            <a:pPr marL="0" indent="0" algn="just">
              <a:buNone/>
            </a:pPr>
            <a:r>
              <a:rPr lang="en-SG" dirty="0"/>
              <a:t> 	</a:t>
            </a:r>
            <a:r>
              <a:rPr lang="en-SG" sz="2800" dirty="0"/>
              <a:t>Train the selected model using historical data, validating its performance against a separate dataset to ensure generalization.</a:t>
            </a:r>
          </a:p>
          <a:p>
            <a:pPr marL="0" indent="0">
              <a:buNone/>
            </a:pPr>
            <a:r>
              <a:rPr lang="en-SG" sz="3600" dirty="0">
                <a:solidFill>
                  <a:schemeClr val="accent1"/>
                </a:solidFill>
              </a:rPr>
              <a:t>Predictive Analytics: </a:t>
            </a:r>
          </a:p>
          <a:p>
            <a:pPr marL="0" indent="0" algn="just">
              <a:buNone/>
            </a:pPr>
            <a:r>
              <a:rPr lang="en-SG" sz="2800" dirty="0"/>
              <a:t>	Develop models capable of predicting water quality parameters, aiding in early detection of potential issues.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573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199A-DAB9-4EFC-B782-965A8400B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02" y="1044059"/>
            <a:ext cx="8596668" cy="444234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Anomaly Detection: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anomaly detection algorithms to identify unusual patterns that may indicate pollution events or deviations from normal water quality.</a:t>
            </a:r>
          </a:p>
          <a:p>
            <a:pPr marL="0" indent="0">
              <a:buNone/>
            </a:pPr>
            <a:r>
              <a:rPr lang="en-SG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Sensors</a:t>
            </a:r>
            <a:r>
              <a:rPr lang="en-SG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the integration of ML models with real-time sensor data for continuous monitoring and adaptive analysis</a:t>
            </a:r>
            <a:endParaRPr lang="en-SG" sz="28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442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95B7A-310A-4E6D-B379-A73140EF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36" y="678298"/>
            <a:ext cx="8596668" cy="4865853"/>
          </a:xfrm>
        </p:spPr>
        <p:txBody>
          <a:bodyPr/>
          <a:lstStyle/>
          <a:p>
            <a:pPr marL="0" indent="0">
              <a:buNone/>
            </a:pPr>
            <a:r>
              <a:rPr lang="en-SG" sz="3600" b="1" dirty="0">
                <a:solidFill>
                  <a:schemeClr val="accent1"/>
                </a:solidFill>
              </a:rPr>
              <a:t>Visualization: </a:t>
            </a:r>
          </a:p>
          <a:p>
            <a:pPr marL="0" indent="0" algn="just">
              <a:buNone/>
            </a:pPr>
            <a:r>
              <a:rPr lang="en-SG" sz="2800" dirty="0"/>
              <a:t>Create intuitive visualizations to communicate insights, making the information accessible to stakeholders and decision-makers.</a:t>
            </a:r>
          </a:p>
          <a:p>
            <a:pPr marL="0" indent="0">
              <a:buNone/>
            </a:pPr>
            <a:r>
              <a:rPr lang="en-SG" sz="3600" b="1" dirty="0">
                <a:solidFill>
                  <a:schemeClr val="accent1"/>
                </a:solidFill>
              </a:rPr>
              <a:t>Continuous Improvement:</a:t>
            </a:r>
          </a:p>
          <a:p>
            <a:pPr marL="0" indent="0" algn="just">
              <a:buNone/>
            </a:pPr>
            <a:r>
              <a:rPr lang="en-SG" sz="3600" dirty="0">
                <a:solidFill>
                  <a:schemeClr val="accent1"/>
                </a:solidFill>
              </a:rPr>
              <a:t> </a:t>
            </a:r>
            <a:r>
              <a:rPr lang="en-SG" sz="2800" dirty="0"/>
              <a:t>Establish a framework for model updates based on new data, ensuring the system's adaptability to changing environmental conditions.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5799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128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Water quality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analysis</dc:title>
  <dc:creator>vinothkumar0743@gmail.com</dc:creator>
  <cp:lastModifiedBy>vinothkumar0743@gmail.com</cp:lastModifiedBy>
  <cp:revision>5</cp:revision>
  <dcterms:created xsi:type="dcterms:W3CDTF">2023-10-04T14:44:09Z</dcterms:created>
  <dcterms:modified xsi:type="dcterms:W3CDTF">2023-10-04T15:25:20Z</dcterms:modified>
</cp:coreProperties>
</file>