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3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14E1-8B7E-470F-98F7-15129BE6DE0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6453-D13E-4F44-B598-B331107AC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3331845" y="162784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biofuel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</a:t>
            </a:r>
          </a:p>
        </p:txBody>
      </p:sp>
      <p:sp>
        <p:nvSpPr>
          <p:cNvPr id="5" name="Rectangle 8"/>
          <p:cNvSpPr/>
          <p:nvPr/>
        </p:nvSpPr>
        <p:spPr>
          <a:xfrm>
            <a:off x="3331845" y="884558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Measuring the properties of the sample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biofuel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blend</a:t>
            </a:r>
            <a:endParaRPr lang="en-I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3338717" y="1660427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Testing of the sample </a:t>
            </a:r>
            <a:r>
              <a:rPr lang="en-I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biofuel 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CI engine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3318203" y="2485858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Comparison of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characteristics(biofuel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blends vs diesel)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5759562" y="654479"/>
            <a:ext cx="13642" cy="2300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79497" y="1322087"/>
            <a:ext cx="7247" cy="3014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9432" y="2139822"/>
            <a:ext cx="0" cy="3159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6"/>
          <p:cNvSpPr/>
          <p:nvPr/>
        </p:nvSpPr>
        <p:spPr>
          <a:xfrm>
            <a:off x="3345443" y="3346738"/>
            <a:ext cx="4882601" cy="525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experimantal setup for hydrogen induction</a:t>
            </a:r>
          </a:p>
        </p:txBody>
      </p:sp>
      <p:sp>
        <p:nvSpPr>
          <p:cNvPr id="17" name="Rectangle 7"/>
          <p:cNvSpPr/>
          <p:nvPr/>
        </p:nvSpPr>
        <p:spPr>
          <a:xfrm>
            <a:off x="3318203" y="4290488"/>
            <a:ext cx="4882718" cy="479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the sample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biofuel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 with hydrogen induction</a:t>
            </a:r>
          </a:p>
        </p:txBody>
      </p:sp>
      <p:sp>
        <p:nvSpPr>
          <p:cNvPr id="19" name="Rectangle 9"/>
          <p:cNvSpPr/>
          <p:nvPr/>
        </p:nvSpPr>
        <p:spPr>
          <a:xfrm>
            <a:off x="3331845" y="5094161"/>
            <a:ext cx="4882515" cy="633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3318203" y="6095118"/>
            <a:ext cx="4880061" cy="447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final report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99432" y="3890239"/>
            <a:ext cx="0" cy="3435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9432" y="4769883"/>
            <a:ext cx="0" cy="2985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99432" y="2965253"/>
            <a:ext cx="0" cy="3135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9432" y="5753029"/>
            <a:ext cx="0" cy="3081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5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2023-05-27T10:17:07Z</dcterms:created>
  <dcterms:modified xsi:type="dcterms:W3CDTF">2023-05-27T10:23:26Z</dcterms:modified>
</cp:coreProperties>
</file>