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0AF1-F0D2-41F6-9889-A10D15CD51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93E2-4EC6-4215-8DF4-8BAC1A2BB2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JUNIT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File1: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org.junit.Test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Test1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@Test</a:t>
            </a:r>
          </a:p>
          <a:p>
            <a:pPr>
              <a:buNone/>
            </a:pPr>
            <a:r>
              <a:rPr lang="en-US" dirty="0" smtClean="0"/>
              <a:t>public void test()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File-2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Test2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@Test</a:t>
            </a:r>
          </a:p>
          <a:p>
            <a:pPr>
              <a:buNone/>
            </a:pPr>
            <a:r>
              <a:rPr lang="en-US" dirty="0" smtClean="0"/>
              <a:t>public void test()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File-3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org.junit.runner.RunWith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org.junit.runners</a:t>
            </a:r>
            <a:r>
              <a:rPr lang="en-US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Suite.class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SuiteClasses</a:t>
            </a:r>
            <a:r>
              <a:rPr lang="en-US" dirty="0" smtClean="0"/>
              <a:t>(Test1.class,test2.class)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TestSuite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void test()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//no code 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Execute File-3 with Run As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b="1" dirty="0" smtClean="0"/>
              <a:t>Test Runners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executing test cases / test suites.</a:t>
            </a:r>
          </a:p>
          <a:p>
            <a:endParaRPr lang="en-US" dirty="0" smtClean="0"/>
          </a:p>
          <a:p>
            <a:r>
              <a:rPr lang="en-US" dirty="0" smtClean="0"/>
              <a:t>Along with Test1 &amp; Test2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TestRunner</a:t>
            </a:r>
            <a:r>
              <a:rPr lang="en-US" dirty="0" smtClean="0"/>
              <a:t> class 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TestRunner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main(.....)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Result r = </a:t>
            </a:r>
            <a:r>
              <a:rPr lang="en-US" dirty="0" err="1" smtClean="0"/>
              <a:t>JUnitCore.runClasses</a:t>
            </a:r>
            <a:r>
              <a:rPr lang="en-US" dirty="0" smtClean="0"/>
              <a:t>(Test1.class,Test2.class);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for(Failure f : </a:t>
            </a:r>
            <a:r>
              <a:rPr lang="en-US" dirty="0" err="1" smtClean="0"/>
              <a:t>r.getFailures</a:t>
            </a:r>
            <a:r>
              <a:rPr lang="en-US" dirty="0" smtClean="0"/>
              <a:t>()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SOP(</a:t>
            </a:r>
            <a:r>
              <a:rPr lang="en-US" dirty="0" err="1" smtClean="0"/>
              <a:t>f.toString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SOP(</a:t>
            </a:r>
            <a:r>
              <a:rPr lang="en-US" dirty="0" err="1" smtClean="0"/>
              <a:t>r.wasSuccessful</a:t>
            </a:r>
            <a:r>
              <a:rPr lang="en-US" dirty="0" smtClean="0"/>
              <a:t>()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Run this code as JAVA Application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Framework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Assert: It defines methods to compare results of expected output &amp; actual output. </a:t>
            </a:r>
            <a:r>
              <a:rPr lang="en-US" dirty="0" err="1" smtClean="0"/>
              <a:t>Eg.assertEquals,assertNotNull</a:t>
            </a:r>
            <a:r>
              <a:rPr lang="en-US" dirty="0" smtClean="0"/>
              <a:t> etc.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: All methods related to test case like naming a test </a:t>
            </a:r>
            <a:r>
              <a:rPr lang="en-US" dirty="0" err="1" smtClean="0"/>
              <a:t>case,getting</a:t>
            </a:r>
            <a:r>
              <a:rPr lang="en-US" dirty="0" smtClean="0"/>
              <a:t> name of test case etc. are defined in this class.</a:t>
            </a:r>
          </a:p>
          <a:p>
            <a:r>
              <a:rPr lang="en-US" dirty="0" err="1" smtClean="0"/>
              <a:t>TestResult</a:t>
            </a:r>
            <a:r>
              <a:rPr lang="en-US" dirty="0" smtClean="0"/>
              <a:t>: Contains methods providing information about how many test cases have been passes or failed etc.</a:t>
            </a:r>
          </a:p>
          <a:p>
            <a:r>
              <a:rPr lang="en-US" dirty="0" err="1" smtClean="0"/>
              <a:t>TestSuite</a:t>
            </a:r>
            <a:r>
              <a:rPr lang="en-US" dirty="0" smtClean="0"/>
              <a:t>: All methods related to test suite that works at runtime are defined here like adding of </a:t>
            </a:r>
            <a:r>
              <a:rPr lang="en-US" dirty="0" err="1" smtClean="0"/>
              <a:t>testcase</a:t>
            </a:r>
            <a:r>
              <a:rPr lang="en-US" dirty="0" smtClean="0"/>
              <a:t>, removing of test case etc.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Annotations In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: invoked once for all test cases</a:t>
            </a:r>
          </a:p>
          <a:p>
            <a:r>
              <a:rPr lang="en-US" dirty="0" smtClean="0"/>
              <a:t>@Before: invoked before every test method</a:t>
            </a:r>
          </a:p>
          <a:p>
            <a:r>
              <a:rPr lang="en-US" dirty="0" smtClean="0"/>
              <a:t>@After: invoked after every test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en-US" dirty="0" smtClean="0"/>
              <a:t>: invoked once after all test method </a:t>
            </a:r>
            <a:r>
              <a:rPr lang="en-US" dirty="0" err="1" smtClean="0"/>
              <a:t>excutes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@Test: added for every test method</a:t>
            </a:r>
          </a:p>
          <a:p>
            <a:r>
              <a:rPr lang="en-US" dirty="0" smtClean="0"/>
              <a:t>@Ignore: test case that should not execute for a test suite.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1200" b="1" dirty="0"/>
              <a:t>import </a:t>
            </a:r>
            <a:r>
              <a:rPr lang="en-US" sz="1200" b="1" dirty="0" err="1"/>
              <a:t>org.junit.Before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import </a:t>
            </a:r>
            <a:r>
              <a:rPr lang="en-US" sz="1200" b="1" dirty="0" err="1"/>
              <a:t>org.junit.Test</a:t>
            </a:r>
            <a:r>
              <a:rPr lang="en-US" sz="1200" b="1" dirty="0"/>
              <a:t>;</a:t>
            </a:r>
          </a:p>
          <a:p>
            <a:r>
              <a:rPr lang="en-US" sz="1200" b="1" dirty="0" smtClean="0"/>
              <a:t>import </a:t>
            </a:r>
            <a:r>
              <a:rPr lang="en-US" sz="1200" b="1" u="sng" dirty="0" err="1"/>
              <a:t>junit.framework.TestCase</a:t>
            </a:r>
            <a:r>
              <a:rPr lang="en-US" sz="1200" b="1" u="sng" dirty="0"/>
              <a:t>;</a:t>
            </a:r>
          </a:p>
          <a:p>
            <a:endParaRPr lang="en-US" sz="1200" dirty="0"/>
          </a:p>
          <a:p>
            <a:r>
              <a:rPr lang="en-US" sz="1200" b="1" dirty="0"/>
              <a:t>public class </a:t>
            </a:r>
            <a:r>
              <a:rPr lang="en-US" sz="1200" b="1" dirty="0" err="1"/>
              <a:t>TestCaseClass</a:t>
            </a:r>
            <a:endParaRPr lang="en-US" sz="1200" b="1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@Before</a:t>
            </a:r>
          </a:p>
          <a:p>
            <a:r>
              <a:rPr lang="en-US" sz="1200" b="1" dirty="0"/>
              <a:t>public void setup() {</a:t>
            </a:r>
          </a:p>
          <a:p>
            <a:r>
              <a:rPr lang="en-US" sz="1200" dirty="0" err="1"/>
              <a:t>System.</a:t>
            </a:r>
            <a:r>
              <a:rPr lang="en-US" sz="1200" b="1" i="1" dirty="0" err="1"/>
              <a:t>out.println</a:t>
            </a:r>
            <a:r>
              <a:rPr lang="en-US" sz="1200" b="1" i="1" dirty="0"/>
              <a:t>("Before Test");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@Test</a:t>
            </a:r>
          </a:p>
          <a:p>
            <a:r>
              <a:rPr lang="en-US" sz="1200" b="1" dirty="0"/>
              <a:t>public void testCaseDemo1()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 err="1"/>
              <a:t>System.</a:t>
            </a:r>
            <a:r>
              <a:rPr lang="en-US" sz="1200" b="1" i="1" dirty="0" err="1"/>
              <a:t>out.println</a:t>
            </a:r>
            <a:r>
              <a:rPr lang="en-US" sz="1200" b="1" i="1" dirty="0"/>
              <a:t>("Test Case 1");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@Test</a:t>
            </a:r>
          </a:p>
          <a:p>
            <a:r>
              <a:rPr lang="en-US" sz="1200" b="1" dirty="0"/>
              <a:t>public void testCaseDemo2()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 err="1"/>
              <a:t>System.</a:t>
            </a:r>
            <a:r>
              <a:rPr lang="en-US" sz="1200" b="1" i="1" dirty="0" err="1"/>
              <a:t>out.println</a:t>
            </a:r>
            <a:r>
              <a:rPr lang="en-US" sz="1200" b="1" i="1" dirty="0"/>
              <a:t>("Test Case 2");</a:t>
            </a:r>
          </a:p>
          <a:p>
            <a:r>
              <a:rPr lang="en-US" sz="1200" dirty="0"/>
              <a:t>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Fixtures: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mtClean="0"/>
              <a:t>Means </a:t>
            </a:r>
            <a:r>
              <a:rPr lang="en-US" smtClean="0"/>
              <a:t>setting </a:t>
            </a:r>
            <a:r>
              <a:rPr lang="en-US" dirty="0" smtClean="0"/>
              <a:t>environment for test case, execute test case &amp; destroy test case this procedure is included in fixtures.</a:t>
            </a:r>
          </a:p>
          <a:p>
            <a:r>
              <a:rPr lang="en-US" dirty="0" smtClean="0"/>
              <a:t>Test Suites: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we need to execute group of test cases at one go then we need to use test suit.</a:t>
            </a:r>
          </a:p>
          <a:p>
            <a:r>
              <a:rPr lang="en-US" dirty="0" smtClean="0"/>
              <a:t>Test Runners: To execute one or more test suites the required objects are provided by test runners.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Classes: Classes defined in </a:t>
            </a:r>
            <a:r>
              <a:rPr lang="en-US" dirty="0" err="1" smtClean="0"/>
              <a:t>Junit</a:t>
            </a:r>
            <a:r>
              <a:rPr lang="en-US" dirty="0" smtClean="0"/>
              <a:t> f/w to run  test cases smoothly.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It is a fixed set of objects used as baseline for running tests. It includes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setUp</a:t>
            </a:r>
            <a:r>
              <a:rPr lang="en-US" dirty="0" smtClean="0"/>
              <a:t>(): runs before every test invocation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tearDown</a:t>
            </a:r>
            <a:r>
              <a:rPr lang="en-US" dirty="0" smtClean="0"/>
              <a:t>(): runs after every test method. Used to release all objects that are allocated in </a:t>
            </a:r>
            <a:r>
              <a:rPr lang="en-US" dirty="0" err="1" smtClean="0"/>
              <a:t>setUp</a:t>
            </a:r>
            <a:r>
              <a:rPr lang="en-US" dirty="0" smtClean="0"/>
              <a:t>().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org.junit.Before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org.junit.Test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junit.framework.TestCase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TestCaseClass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setUpClass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("Before Class Test");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@Before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setUp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("Before Test");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@Test</a:t>
            </a:r>
          </a:p>
          <a:p>
            <a:pPr>
              <a:buNone/>
            </a:pPr>
            <a:r>
              <a:rPr lang="en-US" dirty="0" smtClean="0"/>
              <a:t>public void testCaseDemo1()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("Test Case 1");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@Test</a:t>
            </a:r>
          </a:p>
          <a:p>
            <a:pPr>
              <a:buNone/>
            </a:pPr>
            <a:r>
              <a:rPr lang="en-US" dirty="0" smtClean="0"/>
              <a:t>public void testCaseDemo2()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("Test Case 2");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@After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tearDown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("After Test");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tearDownClass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("After Class Test");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 smtClean="0"/>
              <a:t>Test Suites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Test Suite bundles a few unit test cases &amp; runs them together</a:t>
            </a:r>
          </a:p>
          <a:p>
            <a:r>
              <a:rPr lang="en-US" dirty="0" smtClean="0"/>
              <a:t>2 annotations are used here,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RunsWith</a:t>
            </a:r>
            <a:r>
              <a:rPr lang="en-US" dirty="0" smtClean="0"/>
              <a:t>:  Using this we can combine all classes of test cases .</a:t>
            </a:r>
          </a:p>
          <a:p>
            <a:pPr lvl="1"/>
            <a:r>
              <a:rPr lang="en-US" dirty="0" smtClean="0"/>
              <a:t>@Suite: where we are running all the things.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509</Words>
  <Application>Microsoft Office PowerPoint</Application>
  <PresentationFormat>On-screen Show (4:3)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JUNIT</vt:lpstr>
      <vt:lpstr>Annotations In JUnit</vt:lpstr>
      <vt:lpstr>Example:</vt:lpstr>
      <vt:lpstr>JUnit Framework</vt:lpstr>
      <vt:lpstr>Fixtures</vt:lpstr>
      <vt:lpstr>PowerPoint Presentation</vt:lpstr>
      <vt:lpstr>PowerPoint Presentation</vt:lpstr>
      <vt:lpstr>Test Suites</vt:lpstr>
      <vt:lpstr>PowerPoint Presentation</vt:lpstr>
      <vt:lpstr>PowerPoint Presentation</vt:lpstr>
      <vt:lpstr>PowerPoint Presentation</vt:lpstr>
      <vt:lpstr>Test Runners</vt:lpstr>
      <vt:lpstr>TestRunner</vt:lpstr>
      <vt:lpstr>PowerPoint Presentation</vt:lpstr>
      <vt:lpstr>Junit Framework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vinay</dc:creator>
  <cp:lastModifiedBy>Windows User</cp:lastModifiedBy>
  <cp:revision>20</cp:revision>
  <dcterms:created xsi:type="dcterms:W3CDTF">2019-03-19T17:41:56Z</dcterms:created>
  <dcterms:modified xsi:type="dcterms:W3CDTF">2019-04-05T07:00:33Z</dcterms:modified>
</cp:coreProperties>
</file>