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1443-2BD1-45E0-8314-049D3685B66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DCAA-D221-41F6-B9D5-5FF592B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58" y="394138"/>
            <a:ext cx="10689531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214824"/>
            <a:ext cx="9837683" cy="62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6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Model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Layer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the data layer which contains business logic of the system, and also represents the state of the application.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independent of the presentation layer, the controller fetches the data from the Model layer and sends it to the View layer.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17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Controller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Layer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724"/>
            <a:ext cx="10515600" cy="46792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Controller layer acts as an interface between View and Model. It receives requests from the View layer and processes them, including the necessary validations.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requests are further sent to Model layer for data processing, and once they are processed, the data is sent back to the Controller and then displayed on the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4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006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View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Layer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132"/>
            <a:ext cx="10515600" cy="47738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layer represents the output of the application, usually some form of UI. The presentation layer is used to display the Model data fetched by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3287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Project Directory Structure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180"/>
            <a:ext cx="10515600" cy="497878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Project Context Root Folder</a:t>
            </a:r>
          </a:p>
          <a:p>
            <a:pPr lvl="1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WebContent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n-US" b="1" dirty="0" smtClean="0"/>
              <a:t>WEB-INF</a:t>
            </a:r>
          </a:p>
          <a:p>
            <a:pPr lvl="3"/>
            <a:r>
              <a:rPr lang="en-US" dirty="0" smtClean="0"/>
              <a:t>Web.xml</a:t>
            </a:r>
          </a:p>
          <a:p>
            <a:pPr lvl="3"/>
            <a:r>
              <a:rPr lang="en-US" dirty="0" smtClean="0"/>
              <a:t>Lib</a:t>
            </a:r>
          </a:p>
          <a:p>
            <a:pPr lvl="2"/>
            <a:r>
              <a:rPr lang="en-US" b="1" dirty="0" smtClean="0"/>
              <a:t>Views</a:t>
            </a:r>
            <a:r>
              <a:rPr lang="en-US" dirty="0" smtClean="0"/>
              <a:t> (All </a:t>
            </a:r>
            <a:r>
              <a:rPr lang="en-US" dirty="0" err="1" smtClean="0"/>
              <a:t>jsp</a:t>
            </a:r>
            <a:r>
              <a:rPr lang="en-US" dirty="0" smtClean="0"/>
              <a:t> files for UI )</a:t>
            </a:r>
          </a:p>
          <a:p>
            <a:pPr lvl="2"/>
            <a:r>
              <a:rPr lang="en-US" b="1" dirty="0" smtClean="0"/>
              <a:t>Images/media/styles</a:t>
            </a:r>
            <a:r>
              <a:rPr lang="en-US" dirty="0" smtClean="0"/>
              <a:t> etc.</a:t>
            </a:r>
          </a:p>
          <a:p>
            <a:pPr lvl="1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Java_Resources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n-US" b="1" dirty="0" err="1" smtClean="0"/>
              <a:t>Src</a:t>
            </a:r>
            <a:endParaRPr lang="en-US" b="1" dirty="0" smtClean="0"/>
          </a:p>
          <a:p>
            <a:pPr lvl="3"/>
            <a:r>
              <a:rPr lang="en-US" dirty="0" err="1" smtClean="0"/>
              <a:t>Com.controllers</a:t>
            </a:r>
            <a:endParaRPr lang="en-US" dirty="0" smtClean="0"/>
          </a:p>
          <a:p>
            <a:pPr lvl="3"/>
            <a:r>
              <a:rPr lang="en-US" dirty="0" err="1" smtClean="0"/>
              <a:t>Com.filters</a:t>
            </a:r>
            <a:endParaRPr lang="en-US" dirty="0" smtClean="0"/>
          </a:p>
          <a:p>
            <a:pPr lvl="3"/>
            <a:r>
              <a:rPr lang="en-US" dirty="0" err="1" smtClean="0"/>
              <a:t>Com.models</a:t>
            </a:r>
            <a:endParaRPr lang="en-US" dirty="0" smtClean="0"/>
          </a:p>
          <a:p>
            <a:pPr lvl="3"/>
            <a:r>
              <a:rPr lang="en-US" dirty="0" err="1" smtClean="0"/>
              <a:t>Com.dao</a:t>
            </a:r>
            <a:endParaRPr lang="en-US" dirty="0" smtClean="0"/>
          </a:p>
          <a:p>
            <a:pPr lvl="3"/>
            <a:r>
              <a:rPr lang="en-US" dirty="0" err="1" smtClean="0"/>
              <a:t>Com.services</a:t>
            </a: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Model Layer</vt:lpstr>
      <vt:lpstr>The Controller Layer</vt:lpstr>
      <vt:lpstr>The View Layer</vt:lpstr>
      <vt:lpstr>Project Directory Structure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2019-04-08T04:46:28Z</dcterms:created>
  <dcterms:modified xsi:type="dcterms:W3CDTF">2019-04-08T04:51:20Z</dcterms:modified>
</cp:coreProperties>
</file>