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3"/>
  </p:notesMasterIdLst>
  <p:sldIdLst>
    <p:sldId id="256" r:id="rId2"/>
    <p:sldId id="261" r:id="rId3"/>
    <p:sldId id="314" r:id="rId4"/>
    <p:sldId id="259" r:id="rId5"/>
    <p:sldId id="311" r:id="rId6"/>
    <p:sldId id="281" r:id="rId7"/>
    <p:sldId id="316" r:id="rId8"/>
    <p:sldId id="326" r:id="rId9"/>
    <p:sldId id="334" r:id="rId10"/>
    <p:sldId id="333" r:id="rId11"/>
    <p:sldId id="325" r:id="rId12"/>
    <p:sldId id="328" r:id="rId13"/>
    <p:sldId id="322" r:id="rId14"/>
    <p:sldId id="329" r:id="rId15"/>
    <p:sldId id="315" r:id="rId16"/>
    <p:sldId id="317" r:id="rId17"/>
    <p:sldId id="330" r:id="rId18"/>
    <p:sldId id="320" r:id="rId19"/>
    <p:sldId id="331" r:id="rId20"/>
    <p:sldId id="332" r:id="rId21"/>
    <p:sldId id="290" r:id="rId22"/>
  </p:sldIdLst>
  <p:sldSz cx="9144000" cy="5143500" type="screen16x9"/>
  <p:notesSz cx="6858000" cy="9144000"/>
  <p:embeddedFontLst>
    <p:embeddedFont>
      <p:font typeface="DM Sans" pitchFamily="2" charset="0"/>
      <p:regular r:id="rId24"/>
      <p:bold r:id="rId25"/>
      <p:italic r:id="rId26"/>
      <p:boldItalic r:id="rId27"/>
    </p:embeddedFont>
    <p:embeddedFont>
      <p:font typeface="Viga"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C1FB76-E643-42D4-9F40-BDE84B8113BB}">
  <a:tblStyle styleId="{90C1FB76-E643-42D4-9F40-BDE84B8113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461"/>
        <p:guide pos="2880"/>
        <p:guide pos="456"/>
        <p:guide orient="horz" pos="1732"/>
        <p:guide orient="horz" pos="26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2"/>
        <p:cNvGrpSpPr/>
        <p:nvPr/>
      </p:nvGrpSpPr>
      <p:grpSpPr>
        <a:xfrm>
          <a:off x="0" y="0"/>
          <a:ext cx="0" cy="0"/>
          <a:chOff x="0" y="0"/>
          <a:chExt cx="0" cy="0"/>
        </a:xfrm>
      </p:grpSpPr>
      <p:sp>
        <p:nvSpPr>
          <p:cNvPr id="1903" name="Google Shape;1903;g6bdca54fc3_0_26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4" name="Google Shape;1904;g6bdca54fc3_0_26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4226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6552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8257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6bdca54fc3_0_27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9334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2339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625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2"/>
        <p:cNvGrpSpPr/>
        <p:nvPr/>
      </p:nvGrpSpPr>
      <p:grpSpPr>
        <a:xfrm>
          <a:off x="0" y="0"/>
          <a:ext cx="0" cy="0"/>
          <a:chOff x="0" y="0"/>
          <a:chExt cx="0" cy="0"/>
        </a:xfrm>
      </p:grpSpPr>
      <p:sp>
        <p:nvSpPr>
          <p:cNvPr id="1903" name="Google Shape;1903;g6bdca54fc3_0_26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4" name="Google Shape;1904;g6bdca54fc3_0_26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5714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8163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626625" y="1515050"/>
            <a:ext cx="1940700" cy="751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a:endParaRPr/>
          </a:p>
        </p:txBody>
      </p:sp>
      <p:sp>
        <p:nvSpPr>
          <p:cNvPr id="35" name="Google Shape;35;p9"/>
          <p:cNvSpPr txBox="1">
            <a:spLocks noGrp="1"/>
          </p:cNvSpPr>
          <p:nvPr>
            <p:ph type="body" idx="2"/>
          </p:nvPr>
        </p:nvSpPr>
        <p:spPr>
          <a:xfrm>
            <a:off x="626625" y="2266850"/>
            <a:ext cx="2925900" cy="239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36" name="Google Shape;36;p9"/>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amp; Credits">
  <p:cSld name="SECTION_HEADER_1_1_1">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lang="en" sz="1100" b="1">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100">
                <a:solidFill>
                  <a:schemeClr val="lt2"/>
                </a:solidFill>
                <a:latin typeface="DM Sans"/>
                <a:ea typeface="DM Sans"/>
                <a:cs typeface="DM Sans"/>
                <a:sym typeface="DM Sans"/>
              </a:rPr>
              <a:t>, including icons by </a:t>
            </a:r>
            <a:r>
              <a:rPr lang="en" sz="1100" b="1">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100">
                <a:solidFill>
                  <a:schemeClr val="lt2"/>
                </a:solidFill>
                <a:latin typeface="DM Sans"/>
                <a:ea typeface="DM Sans"/>
                <a:cs typeface="DM Sans"/>
                <a:sym typeface="DM Sans"/>
              </a:rPr>
              <a:t>, infographics &amp; images by </a:t>
            </a:r>
            <a:r>
              <a:rPr lang="en" sz="1100" b="1">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7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366631" y="721520"/>
            <a:ext cx="5748419" cy="235245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lt2"/>
                </a:solidFill>
              </a:rPr>
              <a:t>Secure File Sharing Using Access Control</a:t>
            </a:r>
            <a:endParaRPr dirty="0">
              <a:solidFill>
                <a:schemeClr val="lt2"/>
              </a:solidFill>
            </a:endParaRPr>
          </a:p>
        </p:txBody>
      </p:sp>
      <p:sp>
        <p:nvSpPr>
          <p:cNvPr id="3" name="Subtitle 2">
            <a:extLst>
              <a:ext uri="{FF2B5EF4-FFF2-40B4-BE49-F238E27FC236}">
                <a16:creationId xmlns:a16="http://schemas.microsoft.com/office/drawing/2014/main" id="{1F952202-703F-46D6-94FF-8D8ECECE365F}"/>
              </a:ext>
            </a:extLst>
          </p:cNvPr>
          <p:cNvSpPr>
            <a:spLocks noGrp="1"/>
          </p:cNvSpPr>
          <p:nvPr>
            <p:ph type="subTitle" idx="1"/>
          </p:nvPr>
        </p:nvSpPr>
        <p:spPr>
          <a:xfrm>
            <a:off x="302337" y="3318750"/>
            <a:ext cx="4955463" cy="403144"/>
          </a:xfrm>
        </p:spPr>
        <p:txBody>
          <a:bodyPr/>
          <a:lstStyle/>
          <a:p>
            <a:r>
              <a:rPr lang="en-IN" b="1" dirty="0"/>
              <a:t>Mini Project – Cyber Security &amp; Forensics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C84C0E-2A70-41F7-98A4-9ED3E914F706}"/>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988006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ACFFD9"/>
            </a:gs>
          </a:gsLst>
          <a:lin ang="5400012" scaled="0"/>
        </a:gradFill>
        <a:effectLst/>
      </p:bgPr>
    </p:bg>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474850" y="1961950"/>
            <a:ext cx="6525454" cy="17790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u="sng" dirty="0"/>
              <a:t>Backend</a:t>
            </a:r>
            <a:br>
              <a:rPr lang="en-IN" u="sng" dirty="0"/>
            </a:br>
            <a:r>
              <a:rPr lang="en-IN" u="sng" dirty="0"/>
              <a:t>Implementation</a:t>
            </a:r>
            <a:endParaRPr u="sng" dirty="0"/>
          </a:p>
        </p:txBody>
      </p:sp>
      <p:sp>
        <p:nvSpPr>
          <p:cNvPr id="607" name="Google Shape;607;p34"/>
          <p:cNvSpPr txBox="1">
            <a:spLocks noGrp="1"/>
          </p:cNvSpPr>
          <p:nvPr>
            <p:ph type="title" idx="2"/>
          </p:nvPr>
        </p:nvSpPr>
        <p:spPr>
          <a:xfrm>
            <a:off x="506618" y="1418133"/>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5" name="Google Shape;1485;p43">
            <a:extLst>
              <a:ext uri="{FF2B5EF4-FFF2-40B4-BE49-F238E27FC236}">
                <a16:creationId xmlns:a16="http://schemas.microsoft.com/office/drawing/2014/main" id="{6C6C6294-C073-4020-BB0D-52E279CD2980}"/>
              </a:ext>
            </a:extLst>
          </p:cNvPr>
          <p:cNvSpPr/>
          <p:nvPr/>
        </p:nvSpPr>
        <p:spPr>
          <a:xfrm>
            <a:off x="5183870" y="1022486"/>
            <a:ext cx="3804471" cy="3398043"/>
          </a:xfrm>
          <a:custGeom>
            <a:avLst/>
            <a:gdLst/>
            <a:ahLst/>
            <a:cxnLst/>
            <a:rect l="l" t="t" r="r" b="b"/>
            <a:pathLst>
              <a:path w="215185" h="192197" extrusionOk="0">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 name="Google Shape;1486;p43">
            <a:extLst>
              <a:ext uri="{FF2B5EF4-FFF2-40B4-BE49-F238E27FC236}">
                <a16:creationId xmlns:a16="http://schemas.microsoft.com/office/drawing/2014/main" id="{33C2D7F3-BE09-4C5E-8B15-7ED2651D8EEB}"/>
              </a:ext>
            </a:extLst>
          </p:cNvPr>
          <p:cNvGrpSpPr/>
          <p:nvPr/>
        </p:nvGrpSpPr>
        <p:grpSpPr>
          <a:xfrm>
            <a:off x="5463028" y="1210360"/>
            <a:ext cx="3526417" cy="3305683"/>
            <a:chOff x="5906263" y="1914018"/>
            <a:chExt cx="3526417" cy="3305683"/>
          </a:xfrm>
        </p:grpSpPr>
        <p:sp>
          <p:nvSpPr>
            <p:cNvPr id="7" name="Google Shape;1487;p43">
              <a:extLst>
                <a:ext uri="{FF2B5EF4-FFF2-40B4-BE49-F238E27FC236}">
                  <a16:creationId xmlns:a16="http://schemas.microsoft.com/office/drawing/2014/main" id="{50E32E85-C7D6-4B50-BBBC-0E18C54B636A}"/>
                </a:ext>
              </a:extLst>
            </p:cNvPr>
            <p:cNvSpPr/>
            <p:nvPr/>
          </p:nvSpPr>
          <p:spPr>
            <a:xfrm>
              <a:off x="7913703" y="4201404"/>
              <a:ext cx="1452695" cy="1018297"/>
            </a:xfrm>
            <a:custGeom>
              <a:avLst/>
              <a:gdLst/>
              <a:ahLst/>
              <a:cxnLst/>
              <a:rect l="l" t="t" r="r" b="b"/>
              <a:pathLst>
                <a:path w="82166" h="57596" extrusionOk="0">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88;p43">
              <a:extLst>
                <a:ext uri="{FF2B5EF4-FFF2-40B4-BE49-F238E27FC236}">
                  <a16:creationId xmlns:a16="http://schemas.microsoft.com/office/drawing/2014/main" id="{2EF7C84C-DF73-46CC-939D-9EBA882AC3E8}"/>
                </a:ext>
              </a:extLst>
            </p:cNvPr>
            <p:cNvSpPr/>
            <p:nvPr/>
          </p:nvSpPr>
          <p:spPr>
            <a:xfrm>
              <a:off x="5906263" y="1956875"/>
              <a:ext cx="2881239" cy="2667664"/>
            </a:xfrm>
            <a:custGeom>
              <a:avLst/>
              <a:gdLst/>
              <a:ahLst/>
              <a:cxnLst/>
              <a:rect l="l" t="t" r="r" b="b"/>
              <a:pathLst>
                <a:path w="162966" h="150886" extrusionOk="0">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89;p43">
              <a:extLst>
                <a:ext uri="{FF2B5EF4-FFF2-40B4-BE49-F238E27FC236}">
                  <a16:creationId xmlns:a16="http://schemas.microsoft.com/office/drawing/2014/main" id="{5F7141D9-78F2-45D8-B261-C8D282590DE4}"/>
                </a:ext>
              </a:extLst>
            </p:cNvPr>
            <p:cNvSpPr/>
            <p:nvPr/>
          </p:nvSpPr>
          <p:spPr>
            <a:xfrm>
              <a:off x="5907995" y="1951677"/>
              <a:ext cx="2877756" cy="2678078"/>
            </a:xfrm>
            <a:custGeom>
              <a:avLst/>
              <a:gdLst/>
              <a:ahLst/>
              <a:cxnLst/>
              <a:rect l="l" t="t" r="r" b="b"/>
              <a:pathLst>
                <a:path w="162769" h="151475" extrusionOk="0">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90;p43">
              <a:extLst>
                <a:ext uri="{FF2B5EF4-FFF2-40B4-BE49-F238E27FC236}">
                  <a16:creationId xmlns:a16="http://schemas.microsoft.com/office/drawing/2014/main" id="{DA25BB78-328B-40E1-8885-017B02F96222}"/>
                </a:ext>
              </a:extLst>
            </p:cNvPr>
            <p:cNvSpPr/>
            <p:nvPr/>
          </p:nvSpPr>
          <p:spPr>
            <a:xfrm>
              <a:off x="6005854" y="2016916"/>
              <a:ext cx="2662360" cy="2512134"/>
            </a:xfrm>
            <a:custGeom>
              <a:avLst/>
              <a:gdLst/>
              <a:ahLst/>
              <a:cxnLst/>
              <a:rect l="l" t="t" r="r" b="b"/>
              <a:pathLst>
                <a:path w="150586" h="142089" extrusionOk="0">
                  <a:moveTo>
                    <a:pt x="84908" y="1"/>
                  </a:moveTo>
                  <a:lnTo>
                    <a:pt x="0" y="23900"/>
                  </a:lnTo>
                  <a:lnTo>
                    <a:pt x="65677" y="142089"/>
                  </a:lnTo>
                  <a:lnTo>
                    <a:pt x="150585" y="118190"/>
                  </a:lnTo>
                  <a:lnTo>
                    <a:pt x="84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91;p43">
              <a:extLst>
                <a:ext uri="{FF2B5EF4-FFF2-40B4-BE49-F238E27FC236}">
                  <a16:creationId xmlns:a16="http://schemas.microsoft.com/office/drawing/2014/main" id="{ECD0709E-077D-49C4-A94F-29D4B8DAB272}"/>
                </a:ext>
              </a:extLst>
            </p:cNvPr>
            <p:cNvSpPr/>
            <p:nvPr/>
          </p:nvSpPr>
          <p:spPr>
            <a:xfrm>
              <a:off x="5998093" y="2010781"/>
              <a:ext cx="2677884" cy="2524439"/>
            </a:xfrm>
            <a:custGeom>
              <a:avLst/>
              <a:gdLst/>
              <a:ahLst/>
              <a:cxnLst/>
              <a:rect l="l" t="t" r="r" b="b"/>
              <a:pathLst>
                <a:path w="151464" h="142785" extrusionOk="0">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92;p43">
              <a:extLst>
                <a:ext uri="{FF2B5EF4-FFF2-40B4-BE49-F238E27FC236}">
                  <a16:creationId xmlns:a16="http://schemas.microsoft.com/office/drawing/2014/main" id="{CA1F9A48-3A6B-436B-8A85-5F5EF3E9CC13}"/>
                </a:ext>
              </a:extLst>
            </p:cNvPr>
            <p:cNvSpPr/>
            <p:nvPr/>
          </p:nvSpPr>
          <p:spPr>
            <a:xfrm>
              <a:off x="7062393" y="2426650"/>
              <a:ext cx="116600" cy="32832"/>
            </a:xfrm>
            <a:custGeom>
              <a:avLst/>
              <a:gdLst/>
              <a:ahLst/>
              <a:cxnLst/>
              <a:rect l="l" t="t" r="r" b="b"/>
              <a:pathLst>
                <a:path w="6595" h="1857" extrusionOk="0">
                  <a:moveTo>
                    <a:pt x="1" y="1856"/>
                  </a:moveTo>
                  <a:lnTo>
                    <a:pt x="6594"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93;p43">
              <a:extLst>
                <a:ext uri="{FF2B5EF4-FFF2-40B4-BE49-F238E27FC236}">
                  <a16:creationId xmlns:a16="http://schemas.microsoft.com/office/drawing/2014/main" id="{EDFF9313-C8C6-4865-9B96-B91B98E8897F}"/>
                </a:ext>
              </a:extLst>
            </p:cNvPr>
            <p:cNvSpPr/>
            <p:nvPr/>
          </p:nvSpPr>
          <p:spPr>
            <a:xfrm>
              <a:off x="7060944" y="2421717"/>
              <a:ext cx="119446" cy="42821"/>
            </a:xfrm>
            <a:custGeom>
              <a:avLst/>
              <a:gdLst/>
              <a:ahLst/>
              <a:cxnLst/>
              <a:rect l="l" t="t" r="r" b="b"/>
              <a:pathLst>
                <a:path w="6756" h="2422" extrusionOk="0">
                  <a:moveTo>
                    <a:pt x="6596" y="0"/>
                  </a:moveTo>
                  <a:lnTo>
                    <a:pt x="1" y="1852"/>
                  </a:lnTo>
                  <a:lnTo>
                    <a:pt x="161" y="2421"/>
                  </a:lnTo>
                  <a:lnTo>
                    <a:pt x="6755" y="569"/>
                  </a:lnTo>
                  <a:lnTo>
                    <a:pt x="6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94;p43">
              <a:extLst>
                <a:ext uri="{FF2B5EF4-FFF2-40B4-BE49-F238E27FC236}">
                  <a16:creationId xmlns:a16="http://schemas.microsoft.com/office/drawing/2014/main" id="{1FFDC7E4-C0EE-4008-9233-DA320EC7333A}"/>
                </a:ext>
              </a:extLst>
            </p:cNvPr>
            <p:cNvSpPr/>
            <p:nvPr/>
          </p:nvSpPr>
          <p:spPr>
            <a:xfrm>
              <a:off x="6253958" y="2484853"/>
              <a:ext cx="718215" cy="202171"/>
            </a:xfrm>
            <a:custGeom>
              <a:avLst/>
              <a:gdLst/>
              <a:ahLst/>
              <a:cxnLst/>
              <a:rect l="l" t="t" r="r" b="b"/>
              <a:pathLst>
                <a:path w="40623" h="11435"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95;p43">
              <a:extLst>
                <a:ext uri="{FF2B5EF4-FFF2-40B4-BE49-F238E27FC236}">
                  <a16:creationId xmlns:a16="http://schemas.microsoft.com/office/drawing/2014/main" id="{51A33530-CA9C-4FC5-AFBD-56A3092EC930}"/>
                </a:ext>
              </a:extLst>
            </p:cNvPr>
            <p:cNvSpPr/>
            <p:nvPr/>
          </p:nvSpPr>
          <p:spPr>
            <a:xfrm>
              <a:off x="6252473" y="2480061"/>
              <a:ext cx="721132" cy="211859"/>
            </a:xfrm>
            <a:custGeom>
              <a:avLst/>
              <a:gdLst/>
              <a:ahLst/>
              <a:cxnLst/>
              <a:rect l="l" t="t" r="r" b="b"/>
              <a:pathLst>
                <a:path w="40788" h="11983" extrusionOk="0">
                  <a:moveTo>
                    <a:pt x="40627" y="0"/>
                  </a:moveTo>
                  <a:lnTo>
                    <a:pt x="0" y="11413"/>
                  </a:lnTo>
                  <a:lnTo>
                    <a:pt x="160" y="11982"/>
                  </a:lnTo>
                  <a:lnTo>
                    <a:pt x="40787" y="570"/>
                  </a:lnTo>
                  <a:lnTo>
                    <a:pt x="40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96;p43">
              <a:extLst>
                <a:ext uri="{FF2B5EF4-FFF2-40B4-BE49-F238E27FC236}">
                  <a16:creationId xmlns:a16="http://schemas.microsoft.com/office/drawing/2014/main" id="{BDBFEF3C-1C9C-4D76-9CBF-09431DE4B359}"/>
                </a:ext>
              </a:extLst>
            </p:cNvPr>
            <p:cNvSpPr/>
            <p:nvPr/>
          </p:nvSpPr>
          <p:spPr>
            <a:xfrm>
              <a:off x="6934532" y="2507819"/>
              <a:ext cx="289545" cy="81522"/>
            </a:xfrm>
            <a:custGeom>
              <a:avLst/>
              <a:gdLst/>
              <a:ahLst/>
              <a:cxnLst/>
              <a:rect l="l" t="t" r="r" b="b"/>
              <a:pathLst>
                <a:path w="16377" h="4611" extrusionOk="0">
                  <a:moveTo>
                    <a:pt x="1" y="4611"/>
                  </a:moveTo>
                  <a:lnTo>
                    <a:pt x="1637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97;p43">
              <a:extLst>
                <a:ext uri="{FF2B5EF4-FFF2-40B4-BE49-F238E27FC236}">
                  <a16:creationId xmlns:a16="http://schemas.microsoft.com/office/drawing/2014/main" id="{303C2347-D282-43BF-BBC1-ED11E4E9896A}"/>
                </a:ext>
              </a:extLst>
            </p:cNvPr>
            <p:cNvSpPr/>
            <p:nvPr/>
          </p:nvSpPr>
          <p:spPr>
            <a:xfrm>
              <a:off x="6933064" y="2502922"/>
              <a:ext cx="292445" cy="91423"/>
            </a:xfrm>
            <a:custGeom>
              <a:avLst/>
              <a:gdLst/>
              <a:ahLst/>
              <a:cxnLst/>
              <a:rect l="l" t="t" r="r" b="b"/>
              <a:pathLst>
                <a:path w="16541" h="5171" extrusionOk="0">
                  <a:moveTo>
                    <a:pt x="16381" y="0"/>
                  </a:moveTo>
                  <a:lnTo>
                    <a:pt x="1" y="4602"/>
                  </a:lnTo>
                  <a:lnTo>
                    <a:pt x="161" y="5171"/>
                  </a:lnTo>
                  <a:lnTo>
                    <a:pt x="16540" y="570"/>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98;p43">
              <a:extLst>
                <a:ext uri="{FF2B5EF4-FFF2-40B4-BE49-F238E27FC236}">
                  <a16:creationId xmlns:a16="http://schemas.microsoft.com/office/drawing/2014/main" id="{81D88ED0-81D5-4596-B87A-8F2210C59812}"/>
                </a:ext>
              </a:extLst>
            </p:cNvPr>
            <p:cNvSpPr/>
            <p:nvPr/>
          </p:nvSpPr>
          <p:spPr>
            <a:xfrm>
              <a:off x="6490817" y="2611548"/>
              <a:ext cx="364756" cy="102668"/>
            </a:xfrm>
            <a:custGeom>
              <a:avLst/>
              <a:gdLst/>
              <a:ahLst/>
              <a:cxnLst/>
              <a:rect l="l" t="t" r="r" b="b"/>
              <a:pathLst>
                <a:path w="20631" h="5807" extrusionOk="0">
                  <a:moveTo>
                    <a:pt x="1" y="5807"/>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99;p43">
              <a:extLst>
                <a:ext uri="{FF2B5EF4-FFF2-40B4-BE49-F238E27FC236}">
                  <a16:creationId xmlns:a16="http://schemas.microsoft.com/office/drawing/2014/main" id="{B8CC62DD-713E-447F-ABAC-501AFACC76CC}"/>
                </a:ext>
              </a:extLst>
            </p:cNvPr>
            <p:cNvSpPr/>
            <p:nvPr/>
          </p:nvSpPr>
          <p:spPr>
            <a:xfrm>
              <a:off x="6489367" y="2606650"/>
              <a:ext cx="367638" cy="112551"/>
            </a:xfrm>
            <a:custGeom>
              <a:avLst/>
              <a:gdLst/>
              <a:ahLst/>
              <a:cxnLst/>
              <a:rect l="l" t="t" r="r" b="b"/>
              <a:pathLst>
                <a:path w="20794" h="6366" extrusionOk="0">
                  <a:moveTo>
                    <a:pt x="20634" y="0"/>
                  </a:moveTo>
                  <a:lnTo>
                    <a:pt x="1" y="5797"/>
                  </a:lnTo>
                  <a:lnTo>
                    <a:pt x="161" y="6366"/>
                  </a:lnTo>
                  <a:lnTo>
                    <a:pt x="20793" y="570"/>
                  </a:lnTo>
                  <a:lnTo>
                    <a:pt x="20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00;p43">
              <a:extLst>
                <a:ext uri="{FF2B5EF4-FFF2-40B4-BE49-F238E27FC236}">
                  <a16:creationId xmlns:a16="http://schemas.microsoft.com/office/drawing/2014/main" id="{99347D52-4315-4E84-9126-58175DCBAF6C}"/>
                </a:ext>
              </a:extLst>
            </p:cNvPr>
            <p:cNvSpPr/>
            <p:nvPr/>
          </p:nvSpPr>
          <p:spPr>
            <a:xfrm>
              <a:off x="6299059" y="2733257"/>
              <a:ext cx="124114" cy="34936"/>
            </a:xfrm>
            <a:custGeom>
              <a:avLst/>
              <a:gdLst/>
              <a:ahLst/>
              <a:cxnLst/>
              <a:rect l="l" t="t" r="r" b="b"/>
              <a:pathLst>
                <a:path w="7020" h="1976" extrusionOk="0">
                  <a:moveTo>
                    <a:pt x="0" y="1976"/>
                  </a:moveTo>
                  <a:lnTo>
                    <a:pt x="701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01;p43">
              <a:extLst>
                <a:ext uri="{FF2B5EF4-FFF2-40B4-BE49-F238E27FC236}">
                  <a16:creationId xmlns:a16="http://schemas.microsoft.com/office/drawing/2014/main" id="{EB7F3626-7C4D-4372-845C-CDC09BDBBDB2}"/>
                </a:ext>
              </a:extLst>
            </p:cNvPr>
            <p:cNvSpPr/>
            <p:nvPr/>
          </p:nvSpPr>
          <p:spPr>
            <a:xfrm>
              <a:off x="6297610" y="2728289"/>
              <a:ext cx="126942" cy="44960"/>
            </a:xfrm>
            <a:custGeom>
              <a:avLst/>
              <a:gdLst/>
              <a:ahLst/>
              <a:cxnLst/>
              <a:rect l="l" t="t" r="r" b="b"/>
              <a:pathLst>
                <a:path w="7180" h="2543" extrusionOk="0">
                  <a:moveTo>
                    <a:pt x="7019" y="1"/>
                  </a:moveTo>
                  <a:lnTo>
                    <a:pt x="0" y="1972"/>
                  </a:lnTo>
                  <a:lnTo>
                    <a:pt x="160" y="2543"/>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02;p43">
              <a:extLst>
                <a:ext uri="{FF2B5EF4-FFF2-40B4-BE49-F238E27FC236}">
                  <a16:creationId xmlns:a16="http://schemas.microsoft.com/office/drawing/2014/main" id="{703E8EE7-1F15-4A5F-A4BF-89788146EF6A}"/>
                </a:ext>
              </a:extLst>
            </p:cNvPr>
            <p:cNvSpPr/>
            <p:nvPr/>
          </p:nvSpPr>
          <p:spPr>
            <a:xfrm>
              <a:off x="6705151" y="2588988"/>
              <a:ext cx="564027" cy="158784"/>
            </a:xfrm>
            <a:custGeom>
              <a:avLst/>
              <a:gdLst/>
              <a:ahLst/>
              <a:cxnLst/>
              <a:rect l="l" t="t" r="r" b="b"/>
              <a:pathLst>
                <a:path w="31902" h="8981" extrusionOk="0">
                  <a:moveTo>
                    <a:pt x="1" y="8980"/>
                  </a:moveTo>
                  <a:lnTo>
                    <a:pt x="3190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03;p43">
              <a:extLst>
                <a:ext uri="{FF2B5EF4-FFF2-40B4-BE49-F238E27FC236}">
                  <a16:creationId xmlns:a16="http://schemas.microsoft.com/office/drawing/2014/main" id="{93645D13-6376-44F7-8EE3-19B1DB584C23}"/>
                </a:ext>
              </a:extLst>
            </p:cNvPr>
            <p:cNvSpPr/>
            <p:nvPr/>
          </p:nvSpPr>
          <p:spPr>
            <a:xfrm>
              <a:off x="6703666" y="2584161"/>
              <a:ext cx="566962" cy="168543"/>
            </a:xfrm>
            <a:custGeom>
              <a:avLst/>
              <a:gdLst/>
              <a:ahLst/>
              <a:cxnLst/>
              <a:rect l="l" t="t" r="r" b="b"/>
              <a:pathLst>
                <a:path w="32068" h="9533" extrusionOk="0">
                  <a:moveTo>
                    <a:pt x="31908" y="0"/>
                  </a:moveTo>
                  <a:lnTo>
                    <a:pt x="0" y="8963"/>
                  </a:lnTo>
                  <a:lnTo>
                    <a:pt x="160" y="9533"/>
                  </a:lnTo>
                  <a:lnTo>
                    <a:pt x="32067" y="570"/>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04;p43">
              <a:extLst>
                <a:ext uri="{FF2B5EF4-FFF2-40B4-BE49-F238E27FC236}">
                  <a16:creationId xmlns:a16="http://schemas.microsoft.com/office/drawing/2014/main" id="{949436D7-7CAE-441A-985D-D0F0C0ACFA6B}"/>
                </a:ext>
              </a:extLst>
            </p:cNvPr>
            <p:cNvSpPr/>
            <p:nvPr/>
          </p:nvSpPr>
          <p:spPr>
            <a:xfrm>
              <a:off x="6344143" y="2782672"/>
              <a:ext cx="236930" cy="66707"/>
            </a:xfrm>
            <a:custGeom>
              <a:avLst/>
              <a:gdLst/>
              <a:ahLst/>
              <a:cxnLst/>
              <a:rect l="l" t="t" r="r" b="b"/>
              <a:pathLst>
                <a:path w="13401" h="3773" extrusionOk="0">
                  <a:moveTo>
                    <a:pt x="1" y="3772"/>
                  </a:moveTo>
                  <a:lnTo>
                    <a:pt x="1340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05;p43">
              <a:extLst>
                <a:ext uri="{FF2B5EF4-FFF2-40B4-BE49-F238E27FC236}">
                  <a16:creationId xmlns:a16="http://schemas.microsoft.com/office/drawing/2014/main" id="{F5B34C7A-6B64-4BAE-9769-7F7F714CBFF5}"/>
                </a:ext>
              </a:extLst>
            </p:cNvPr>
            <p:cNvSpPr/>
            <p:nvPr/>
          </p:nvSpPr>
          <p:spPr>
            <a:xfrm>
              <a:off x="6342711" y="2777757"/>
              <a:ext cx="239741" cy="76625"/>
            </a:xfrm>
            <a:custGeom>
              <a:avLst/>
              <a:gdLst/>
              <a:ahLst/>
              <a:cxnLst/>
              <a:rect l="l" t="t" r="r" b="b"/>
              <a:pathLst>
                <a:path w="13560" h="4334" extrusionOk="0">
                  <a:moveTo>
                    <a:pt x="13400" y="0"/>
                  </a:moveTo>
                  <a:lnTo>
                    <a:pt x="0" y="3765"/>
                  </a:lnTo>
                  <a:lnTo>
                    <a:pt x="160" y="4334"/>
                  </a:lnTo>
                  <a:lnTo>
                    <a:pt x="13560" y="569"/>
                  </a:lnTo>
                  <a:lnTo>
                    <a:pt x="134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06;p43">
              <a:extLst>
                <a:ext uri="{FF2B5EF4-FFF2-40B4-BE49-F238E27FC236}">
                  <a16:creationId xmlns:a16="http://schemas.microsoft.com/office/drawing/2014/main" id="{DAE2B847-020E-487E-B2C8-A7C008C37A83}"/>
                </a:ext>
              </a:extLst>
            </p:cNvPr>
            <p:cNvSpPr/>
            <p:nvPr/>
          </p:nvSpPr>
          <p:spPr>
            <a:xfrm>
              <a:off x="7362511" y="2333742"/>
              <a:ext cx="249536" cy="184349"/>
            </a:xfrm>
            <a:custGeom>
              <a:avLst/>
              <a:gdLst/>
              <a:ahLst/>
              <a:cxnLst/>
              <a:rect l="l" t="t" r="r" b="b"/>
              <a:pathLst>
                <a:path w="14114" h="10427" extrusionOk="0">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07;p43">
              <a:extLst>
                <a:ext uri="{FF2B5EF4-FFF2-40B4-BE49-F238E27FC236}">
                  <a16:creationId xmlns:a16="http://schemas.microsoft.com/office/drawing/2014/main" id="{BDD6FC36-ADA2-4D3C-9D1D-10AE983C5EBD}"/>
                </a:ext>
              </a:extLst>
            </p:cNvPr>
            <p:cNvSpPr/>
            <p:nvPr/>
          </p:nvSpPr>
          <p:spPr>
            <a:xfrm>
              <a:off x="7368947" y="2328544"/>
              <a:ext cx="236700" cy="194728"/>
            </a:xfrm>
            <a:custGeom>
              <a:avLst/>
              <a:gdLst/>
              <a:ahLst/>
              <a:cxnLst/>
              <a:rect l="l" t="t" r="r" b="b"/>
              <a:pathLst>
                <a:path w="13388" h="11014" extrusionOk="0">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08;p43">
              <a:extLst>
                <a:ext uri="{FF2B5EF4-FFF2-40B4-BE49-F238E27FC236}">
                  <a16:creationId xmlns:a16="http://schemas.microsoft.com/office/drawing/2014/main" id="{E3809EE5-1A97-400A-B907-816ECCFAE693}"/>
                </a:ext>
              </a:extLst>
            </p:cNvPr>
            <p:cNvSpPr/>
            <p:nvPr/>
          </p:nvSpPr>
          <p:spPr>
            <a:xfrm>
              <a:off x="6455050" y="3016101"/>
              <a:ext cx="116582" cy="32832"/>
            </a:xfrm>
            <a:custGeom>
              <a:avLst/>
              <a:gdLst/>
              <a:ahLst/>
              <a:cxnLst/>
              <a:rect l="l" t="t" r="r" b="b"/>
              <a:pathLst>
                <a:path w="6594" h="1857" extrusionOk="0">
                  <a:moveTo>
                    <a:pt x="6594" y="1"/>
                  </a:moveTo>
                  <a:lnTo>
                    <a:pt x="0" y="185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09;p43">
              <a:extLst>
                <a:ext uri="{FF2B5EF4-FFF2-40B4-BE49-F238E27FC236}">
                  <a16:creationId xmlns:a16="http://schemas.microsoft.com/office/drawing/2014/main" id="{581E246D-3A00-459F-B394-4DBB983D356F}"/>
                </a:ext>
              </a:extLst>
            </p:cNvPr>
            <p:cNvSpPr/>
            <p:nvPr/>
          </p:nvSpPr>
          <p:spPr>
            <a:xfrm>
              <a:off x="6453600" y="3011133"/>
              <a:ext cx="119411" cy="42839"/>
            </a:xfrm>
            <a:custGeom>
              <a:avLst/>
              <a:gdLst/>
              <a:ahLst/>
              <a:cxnLst/>
              <a:rect l="l" t="t" r="r" b="b"/>
              <a:pathLst>
                <a:path w="6754" h="2423" extrusionOk="0">
                  <a:moveTo>
                    <a:pt x="6594" y="1"/>
                  </a:moveTo>
                  <a:lnTo>
                    <a:pt x="1"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10;p43">
              <a:extLst>
                <a:ext uri="{FF2B5EF4-FFF2-40B4-BE49-F238E27FC236}">
                  <a16:creationId xmlns:a16="http://schemas.microsoft.com/office/drawing/2014/main" id="{CD3A0B65-DEA2-4951-B932-4EC24CF6D32C}"/>
                </a:ext>
              </a:extLst>
            </p:cNvPr>
            <p:cNvSpPr/>
            <p:nvPr/>
          </p:nvSpPr>
          <p:spPr>
            <a:xfrm>
              <a:off x="6661853" y="2788542"/>
              <a:ext cx="718232" cy="202188"/>
            </a:xfrm>
            <a:custGeom>
              <a:avLst/>
              <a:gdLst/>
              <a:ahLst/>
              <a:cxnLst/>
              <a:rect l="l" t="t" r="r" b="b"/>
              <a:pathLst>
                <a:path w="40624" h="11436" extrusionOk="0">
                  <a:moveTo>
                    <a:pt x="40623" y="1"/>
                  </a:moveTo>
                  <a:lnTo>
                    <a:pt x="1"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11;p43">
              <a:extLst>
                <a:ext uri="{FF2B5EF4-FFF2-40B4-BE49-F238E27FC236}">
                  <a16:creationId xmlns:a16="http://schemas.microsoft.com/office/drawing/2014/main" id="{B3379084-7400-4B93-A35C-F0FC5F008E2B}"/>
                </a:ext>
              </a:extLst>
            </p:cNvPr>
            <p:cNvSpPr/>
            <p:nvPr/>
          </p:nvSpPr>
          <p:spPr>
            <a:xfrm>
              <a:off x="6656407" y="2780869"/>
              <a:ext cx="719099" cy="211506"/>
            </a:xfrm>
            <a:custGeom>
              <a:avLst/>
              <a:gdLst/>
              <a:ahLst/>
              <a:cxnLst/>
              <a:rect l="l" t="t" r="r" b="b"/>
              <a:pathLst>
                <a:path w="40673" h="11963" extrusionOk="0">
                  <a:moveTo>
                    <a:pt x="40513" y="0"/>
                  </a:moveTo>
                  <a:lnTo>
                    <a:pt x="0" y="11395"/>
                  </a:lnTo>
                  <a:lnTo>
                    <a:pt x="160" y="11962"/>
                  </a:lnTo>
                  <a:lnTo>
                    <a:pt x="40673" y="568"/>
                  </a:lnTo>
                  <a:lnTo>
                    <a:pt x="40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12;p43">
              <a:extLst>
                <a:ext uri="{FF2B5EF4-FFF2-40B4-BE49-F238E27FC236}">
                  <a16:creationId xmlns:a16="http://schemas.microsoft.com/office/drawing/2014/main" id="{616FC574-C6C9-4FF8-B075-436F3FFF30B7}"/>
                </a:ext>
              </a:extLst>
            </p:cNvPr>
            <p:cNvSpPr/>
            <p:nvPr/>
          </p:nvSpPr>
          <p:spPr>
            <a:xfrm>
              <a:off x="6500169" y="3048579"/>
              <a:ext cx="289545" cy="81505"/>
            </a:xfrm>
            <a:custGeom>
              <a:avLst/>
              <a:gdLst/>
              <a:ahLst/>
              <a:cxnLst/>
              <a:rect l="l" t="t" r="r" b="b"/>
              <a:pathLst>
                <a:path w="16377" h="4610" extrusionOk="0">
                  <a:moveTo>
                    <a:pt x="16376" y="1"/>
                  </a:moveTo>
                  <a:lnTo>
                    <a:pt x="0" y="46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13;p43">
              <a:extLst>
                <a:ext uri="{FF2B5EF4-FFF2-40B4-BE49-F238E27FC236}">
                  <a16:creationId xmlns:a16="http://schemas.microsoft.com/office/drawing/2014/main" id="{3B61CAD5-D3F7-4C4F-89FF-1C77E102B54E}"/>
                </a:ext>
              </a:extLst>
            </p:cNvPr>
            <p:cNvSpPr/>
            <p:nvPr/>
          </p:nvSpPr>
          <p:spPr>
            <a:xfrm>
              <a:off x="6498684" y="3043682"/>
              <a:ext cx="292427" cy="91423"/>
            </a:xfrm>
            <a:custGeom>
              <a:avLst/>
              <a:gdLst/>
              <a:ahLst/>
              <a:cxnLst/>
              <a:rect l="l" t="t" r="r" b="b"/>
              <a:pathLst>
                <a:path w="16540" h="5171" extrusionOk="0">
                  <a:moveTo>
                    <a:pt x="16380" y="1"/>
                  </a:moveTo>
                  <a:lnTo>
                    <a:pt x="0" y="4601"/>
                  </a:lnTo>
                  <a:lnTo>
                    <a:pt x="160" y="5170"/>
                  </a:lnTo>
                  <a:lnTo>
                    <a:pt x="16540" y="570"/>
                  </a:lnTo>
                  <a:lnTo>
                    <a:pt x="16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14;p43">
              <a:extLst>
                <a:ext uri="{FF2B5EF4-FFF2-40B4-BE49-F238E27FC236}">
                  <a16:creationId xmlns:a16="http://schemas.microsoft.com/office/drawing/2014/main" id="{C4664D27-81D3-4906-9EAF-59319BA59B5A}"/>
                </a:ext>
              </a:extLst>
            </p:cNvPr>
            <p:cNvSpPr/>
            <p:nvPr/>
          </p:nvSpPr>
          <p:spPr>
            <a:xfrm>
              <a:off x="6868656" y="2923688"/>
              <a:ext cx="364756" cy="102703"/>
            </a:xfrm>
            <a:custGeom>
              <a:avLst/>
              <a:gdLst/>
              <a:ahLst/>
              <a:cxnLst/>
              <a:rect l="l" t="t" r="r" b="b"/>
              <a:pathLst>
                <a:path w="20631" h="5809" extrusionOk="0">
                  <a:moveTo>
                    <a:pt x="20630" y="0"/>
                  </a:moveTo>
                  <a:lnTo>
                    <a:pt x="0" y="58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15;p43">
              <a:extLst>
                <a:ext uri="{FF2B5EF4-FFF2-40B4-BE49-F238E27FC236}">
                  <a16:creationId xmlns:a16="http://schemas.microsoft.com/office/drawing/2014/main" id="{D4327235-1C8E-45A1-BF4B-9BBB14DBCD50}"/>
                </a:ext>
              </a:extLst>
            </p:cNvPr>
            <p:cNvSpPr/>
            <p:nvPr/>
          </p:nvSpPr>
          <p:spPr>
            <a:xfrm>
              <a:off x="6867188" y="2918826"/>
              <a:ext cx="367620" cy="112551"/>
            </a:xfrm>
            <a:custGeom>
              <a:avLst/>
              <a:gdLst/>
              <a:ahLst/>
              <a:cxnLst/>
              <a:rect l="l" t="t" r="r" b="b"/>
              <a:pathLst>
                <a:path w="20793" h="6366" extrusionOk="0">
                  <a:moveTo>
                    <a:pt x="20633" y="1"/>
                  </a:moveTo>
                  <a:lnTo>
                    <a:pt x="0" y="5796"/>
                  </a:lnTo>
                  <a:lnTo>
                    <a:pt x="160" y="6365"/>
                  </a:lnTo>
                  <a:lnTo>
                    <a:pt x="20793" y="570"/>
                  </a:lnTo>
                  <a:lnTo>
                    <a:pt x="20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16;p43">
              <a:extLst>
                <a:ext uri="{FF2B5EF4-FFF2-40B4-BE49-F238E27FC236}">
                  <a16:creationId xmlns:a16="http://schemas.microsoft.com/office/drawing/2014/main" id="{A7A277A0-A99B-4110-A3B8-A9119F28E007}"/>
                </a:ext>
              </a:extLst>
            </p:cNvPr>
            <p:cNvSpPr/>
            <p:nvPr/>
          </p:nvSpPr>
          <p:spPr>
            <a:xfrm>
              <a:off x="7301091" y="2869729"/>
              <a:ext cx="124078" cy="34936"/>
            </a:xfrm>
            <a:custGeom>
              <a:avLst/>
              <a:gdLst/>
              <a:ahLst/>
              <a:cxnLst/>
              <a:rect l="l" t="t" r="r" b="b"/>
              <a:pathLst>
                <a:path w="7018" h="1976" extrusionOk="0">
                  <a:moveTo>
                    <a:pt x="7018" y="0"/>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17;p43">
              <a:extLst>
                <a:ext uri="{FF2B5EF4-FFF2-40B4-BE49-F238E27FC236}">
                  <a16:creationId xmlns:a16="http://schemas.microsoft.com/office/drawing/2014/main" id="{A93691C7-75AB-48CC-BE9A-6C51A665A785}"/>
                </a:ext>
              </a:extLst>
            </p:cNvPr>
            <p:cNvSpPr/>
            <p:nvPr/>
          </p:nvSpPr>
          <p:spPr>
            <a:xfrm>
              <a:off x="7299659" y="2864672"/>
              <a:ext cx="126942" cy="45031"/>
            </a:xfrm>
            <a:custGeom>
              <a:avLst/>
              <a:gdLst/>
              <a:ahLst/>
              <a:cxnLst/>
              <a:rect l="l" t="t" r="r" b="b"/>
              <a:pathLst>
                <a:path w="7180" h="2547" extrusionOk="0">
                  <a:moveTo>
                    <a:pt x="7020" y="1"/>
                  </a:moveTo>
                  <a:lnTo>
                    <a:pt x="0" y="1977"/>
                  </a:lnTo>
                  <a:lnTo>
                    <a:pt x="160" y="2546"/>
                  </a:lnTo>
                  <a:lnTo>
                    <a:pt x="7179" y="571"/>
                  </a:lnTo>
                  <a:lnTo>
                    <a:pt x="70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18;p43">
              <a:extLst>
                <a:ext uri="{FF2B5EF4-FFF2-40B4-BE49-F238E27FC236}">
                  <a16:creationId xmlns:a16="http://schemas.microsoft.com/office/drawing/2014/main" id="{C90E3E56-53D5-4452-9E02-32CD61F3F78D}"/>
                </a:ext>
              </a:extLst>
            </p:cNvPr>
            <p:cNvSpPr/>
            <p:nvPr/>
          </p:nvSpPr>
          <p:spPr>
            <a:xfrm>
              <a:off x="6545271" y="3052504"/>
              <a:ext cx="564045" cy="158766"/>
            </a:xfrm>
            <a:custGeom>
              <a:avLst/>
              <a:gdLst/>
              <a:ahLst/>
              <a:cxnLst/>
              <a:rect l="l" t="t" r="r" b="b"/>
              <a:pathLst>
                <a:path w="31903" h="8980" extrusionOk="0">
                  <a:moveTo>
                    <a:pt x="31902" y="0"/>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19;p43">
              <a:extLst>
                <a:ext uri="{FF2B5EF4-FFF2-40B4-BE49-F238E27FC236}">
                  <a16:creationId xmlns:a16="http://schemas.microsoft.com/office/drawing/2014/main" id="{A2825814-DB76-4D69-A556-7EF9A2E4E8F1}"/>
                </a:ext>
              </a:extLst>
            </p:cNvPr>
            <p:cNvSpPr/>
            <p:nvPr/>
          </p:nvSpPr>
          <p:spPr>
            <a:xfrm>
              <a:off x="6543768" y="3047678"/>
              <a:ext cx="566962" cy="168543"/>
            </a:xfrm>
            <a:custGeom>
              <a:avLst/>
              <a:gdLst/>
              <a:ahLst/>
              <a:cxnLst/>
              <a:rect l="l" t="t" r="r" b="b"/>
              <a:pathLst>
                <a:path w="32068" h="9533" extrusionOk="0">
                  <a:moveTo>
                    <a:pt x="31908" y="0"/>
                  </a:moveTo>
                  <a:lnTo>
                    <a:pt x="1" y="8963"/>
                  </a:lnTo>
                  <a:lnTo>
                    <a:pt x="161" y="9532"/>
                  </a:lnTo>
                  <a:lnTo>
                    <a:pt x="32068" y="569"/>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20;p43">
              <a:extLst>
                <a:ext uri="{FF2B5EF4-FFF2-40B4-BE49-F238E27FC236}">
                  <a16:creationId xmlns:a16="http://schemas.microsoft.com/office/drawing/2014/main" id="{D7200756-A67B-4ECC-8E06-4D96A41FAFDA}"/>
                </a:ext>
              </a:extLst>
            </p:cNvPr>
            <p:cNvSpPr/>
            <p:nvPr/>
          </p:nvSpPr>
          <p:spPr>
            <a:xfrm>
              <a:off x="7233394" y="2950880"/>
              <a:ext cx="236894" cy="66707"/>
            </a:xfrm>
            <a:custGeom>
              <a:avLst/>
              <a:gdLst/>
              <a:ahLst/>
              <a:cxnLst/>
              <a:rect l="l" t="t" r="r" b="b"/>
              <a:pathLst>
                <a:path w="13399" h="3773" extrusionOk="0">
                  <a:moveTo>
                    <a:pt x="13399" y="1"/>
                  </a:moveTo>
                  <a:lnTo>
                    <a:pt x="0" y="377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21;p43">
              <a:extLst>
                <a:ext uri="{FF2B5EF4-FFF2-40B4-BE49-F238E27FC236}">
                  <a16:creationId xmlns:a16="http://schemas.microsoft.com/office/drawing/2014/main" id="{C3A3894F-75D1-4813-B9E3-3D764A875463}"/>
                </a:ext>
              </a:extLst>
            </p:cNvPr>
            <p:cNvSpPr/>
            <p:nvPr/>
          </p:nvSpPr>
          <p:spPr>
            <a:xfrm>
              <a:off x="7231962" y="2945859"/>
              <a:ext cx="239758" cy="76767"/>
            </a:xfrm>
            <a:custGeom>
              <a:avLst/>
              <a:gdLst/>
              <a:ahLst/>
              <a:cxnLst/>
              <a:rect l="l" t="t" r="r" b="b"/>
              <a:pathLst>
                <a:path w="13561" h="4342" extrusionOk="0">
                  <a:moveTo>
                    <a:pt x="13399" y="0"/>
                  </a:moveTo>
                  <a:lnTo>
                    <a:pt x="1" y="3772"/>
                  </a:lnTo>
                  <a:lnTo>
                    <a:pt x="161" y="4341"/>
                  </a:lnTo>
                  <a:lnTo>
                    <a:pt x="13560" y="569"/>
                  </a:lnTo>
                  <a:lnTo>
                    <a:pt x="133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22;p43">
              <a:extLst>
                <a:ext uri="{FF2B5EF4-FFF2-40B4-BE49-F238E27FC236}">
                  <a16:creationId xmlns:a16="http://schemas.microsoft.com/office/drawing/2014/main" id="{147C51E8-B17E-485E-85A0-17814046E095}"/>
                </a:ext>
              </a:extLst>
            </p:cNvPr>
            <p:cNvSpPr/>
            <p:nvPr/>
          </p:nvSpPr>
          <p:spPr>
            <a:xfrm>
              <a:off x="7563639" y="2695634"/>
              <a:ext cx="249518" cy="184367"/>
            </a:xfrm>
            <a:custGeom>
              <a:avLst/>
              <a:gdLst/>
              <a:ahLst/>
              <a:cxnLst/>
              <a:rect l="l" t="t" r="r" b="b"/>
              <a:pathLst>
                <a:path w="14113" h="10428" extrusionOk="0">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23;p43">
              <a:extLst>
                <a:ext uri="{FF2B5EF4-FFF2-40B4-BE49-F238E27FC236}">
                  <a16:creationId xmlns:a16="http://schemas.microsoft.com/office/drawing/2014/main" id="{3B20C78D-6343-4670-98AA-2F2B94B74E85}"/>
                </a:ext>
              </a:extLst>
            </p:cNvPr>
            <p:cNvSpPr/>
            <p:nvPr/>
          </p:nvSpPr>
          <p:spPr>
            <a:xfrm>
              <a:off x="7570039" y="2690471"/>
              <a:ext cx="236700" cy="194728"/>
            </a:xfrm>
            <a:custGeom>
              <a:avLst/>
              <a:gdLst/>
              <a:ahLst/>
              <a:cxnLst/>
              <a:rect l="l" t="t" r="r" b="b"/>
              <a:pathLst>
                <a:path w="13388" h="11014" extrusionOk="0">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24;p43">
              <a:extLst>
                <a:ext uri="{FF2B5EF4-FFF2-40B4-BE49-F238E27FC236}">
                  <a16:creationId xmlns:a16="http://schemas.microsoft.com/office/drawing/2014/main" id="{ADD25D3E-7560-4B8E-905B-AC85ECA9FFD2}"/>
                </a:ext>
              </a:extLst>
            </p:cNvPr>
            <p:cNvSpPr/>
            <p:nvPr/>
          </p:nvSpPr>
          <p:spPr>
            <a:xfrm>
              <a:off x="7464596" y="3150434"/>
              <a:ext cx="116564" cy="32832"/>
            </a:xfrm>
            <a:custGeom>
              <a:avLst/>
              <a:gdLst/>
              <a:ahLst/>
              <a:cxnLst/>
              <a:rect l="l" t="t" r="r" b="b"/>
              <a:pathLst>
                <a:path w="6593" h="1857" extrusionOk="0">
                  <a:moveTo>
                    <a:pt x="1" y="1857"/>
                  </a:moveTo>
                  <a:lnTo>
                    <a:pt x="659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25;p43">
              <a:extLst>
                <a:ext uri="{FF2B5EF4-FFF2-40B4-BE49-F238E27FC236}">
                  <a16:creationId xmlns:a16="http://schemas.microsoft.com/office/drawing/2014/main" id="{AA4725AD-5C7D-43A3-9537-09A2EFB3A9B6}"/>
                </a:ext>
              </a:extLst>
            </p:cNvPr>
            <p:cNvSpPr/>
            <p:nvPr/>
          </p:nvSpPr>
          <p:spPr>
            <a:xfrm>
              <a:off x="7463270" y="3145183"/>
              <a:ext cx="119393" cy="42962"/>
            </a:xfrm>
            <a:custGeom>
              <a:avLst/>
              <a:gdLst/>
              <a:ahLst/>
              <a:cxnLst/>
              <a:rect l="l" t="t" r="r" b="b"/>
              <a:pathLst>
                <a:path w="6753" h="2430" extrusionOk="0">
                  <a:moveTo>
                    <a:pt x="6592" y="1"/>
                  </a:moveTo>
                  <a:lnTo>
                    <a:pt x="0" y="1860"/>
                  </a:lnTo>
                  <a:lnTo>
                    <a:pt x="160" y="2429"/>
                  </a:lnTo>
                  <a:lnTo>
                    <a:pt x="6752" y="570"/>
                  </a:lnTo>
                  <a:lnTo>
                    <a:pt x="6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6;p43">
              <a:extLst>
                <a:ext uri="{FF2B5EF4-FFF2-40B4-BE49-F238E27FC236}">
                  <a16:creationId xmlns:a16="http://schemas.microsoft.com/office/drawing/2014/main" id="{05DFE71B-7CBB-47C4-8887-B5DCDD6FB107}"/>
                </a:ext>
              </a:extLst>
            </p:cNvPr>
            <p:cNvSpPr/>
            <p:nvPr/>
          </p:nvSpPr>
          <p:spPr>
            <a:xfrm>
              <a:off x="6656160" y="3208654"/>
              <a:ext cx="718197" cy="202171"/>
            </a:xfrm>
            <a:custGeom>
              <a:avLst/>
              <a:gdLst/>
              <a:ahLst/>
              <a:cxnLst/>
              <a:rect l="l" t="t" r="r" b="b"/>
              <a:pathLst>
                <a:path w="40622" h="11435" extrusionOk="0">
                  <a:moveTo>
                    <a:pt x="1" y="11435"/>
                  </a:moveTo>
                  <a:lnTo>
                    <a:pt x="4062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7;p43">
              <a:extLst>
                <a:ext uri="{FF2B5EF4-FFF2-40B4-BE49-F238E27FC236}">
                  <a16:creationId xmlns:a16="http://schemas.microsoft.com/office/drawing/2014/main" id="{8AA04285-BA2D-45C1-80D9-141419B2732A}"/>
                </a:ext>
              </a:extLst>
            </p:cNvPr>
            <p:cNvSpPr/>
            <p:nvPr/>
          </p:nvSpPr>
          <p:spPr>
            <a:xfrm>
              <a:off x="6654639" y="3203881"/>
              <a:ext cx="721150" cy="211842"/>
            </a:xfrm>
            <a:custGeom>
              <a:avLst/>
              <a:gdLst/>
              <a:ahLst/>
              <a:cxnLst/>
              <a:rect l="l" t="t" r="r" b="b"/>
              <a:pathLst>
                <a:path w="40789" h="11982" extrusionOk="0">
                  <a:moveTo>
                    <a:pt x="40628" y="1"/>
                  </a:moveTo>
                  <a:lnTo>
                    <a:pt x="1" y="11413"/>
                  </a:lnTo>
                  <a:lnTo>
                    <a:pt x="161" y="11982"/>
                  </a:lnTo>
                  <a:lnTo>
                    <a:pt x="40788" y="570"/>
                  </a:lnTo>
                  <a:lnTo>
                    <a:pt x="40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28;p43">
              <a:extLst>
                <a:ext uri="{FF2B5EF4-FFF2-40B4-BE49-F238E27FC236}">
                  <a16:creationId xmlns:a16="http://schemas.microsoft.com/office/drawing/2014/main" id="{BFD14DE0-EFF0-4C4E-B9A6-4F9F3E7165B1}"/>
                </a:ext>
              </a:extLst>
            </p:cNvPr>
            <p:cNvSpPr/>
            <p:nvPr/>
          </p:nvSpPr>
          <p:spPr>
            <a:xfrm>
              <a:off x="7336716" y="3231620"/>
              <a:ext cx="289581" cy="81505"/>
            </a:xfrm>
            <a:custGeom>
              <a:avLst/>
              <a:gdLst/>
              <a:ahLst/>
              <a:cxnLst/>
              <a:rect l="l" t="t" r="r" b="b"/>
              <a:pathLst>
                <a:path w="16379" h="4610"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29;p43">
              <a:extLst>
                <a:ext uri="{FF2B5EF4-FFF2-40B4-BE49-F238E27FC236}">
                  <a16:creationId xmlns:a16="http://schemas.microsoft.com/office/drawing/2014/main" id="{F10BB252-8721-42A4-96A9-782A06F279F7}"/>
                </a:ext>
              </a:extLst>
            </p:cNvPr>
            <p:cNvSpPr/>
            <p:nvPr/>
          </p:nvSpPr>
          <p:spPr>
            <a:xfrm>
              <a:off x="7335319" y="3226599"/>
              <a:ext cx="292392" cy="91565"/>
            </a:xfrm>
            <a:custGeom>
              <a:avLst/>
              <a:gdLst/>
              <a:ahLst/>
              <a:cxnLst/>
              <a:rect l="l" t="t" r="r" b="b"/>
              <a:pathLst>
                <a:path w="16538" h="5179" extrusionOk="0">
                  <a:moveTo>
                    <a:pt x="16376" y="0"/>
                  </a:moveTo>
                  <a:lnTo>
                    <a:pt x="0" y="4609"/>
                  </a:lnTo>
                  <a:lnTo>
                    <a:pt x="160" y="5178"/>
                  </a:lnTo>
                  <a:lnTo>
                    <a:pt x="16538" y="569"/>
                  </a:lnTo>
                  <a:lnTo>
                    <a:pt x="16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30;p43">
              <a:extLst>
                <a:ext uri="{FF2B5EF4-FFF2-40B4-BE49-F238E27FC236}">
                  <a16:creationId xmlns:a16="http://schemas.microsoft.com/office/drawing/2014/main" id="{892E6F64-1628-4D66-81F7-785E157B8729}"/>
                </a:ext>
              </a:extLst>
            </p:cNvPr>
            <p:cNvSpPr/>
            <p:nvPr/>
          </p:nvSpPr>
          <p:spPr>
            <a:xfrm>
              <a:off x="6893019" y="3335331"/>
              <a:ext cx="364774" cy="102703"/>
            </a:xfrm>
            <a:custGeom>
              <a:avLst/>
              <a:gdLst/>
              <a:ahLst/>
              <a:cxnLst/>
              <a:rect l="l" t="t" r="r" b="b"/>
              <a:pathLst>
                <a:path w="20632" h="5809" extrusionOk="0">
                  <a:moveTo>
                    <a:pt x="1" y="5808"/>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31;p43">
              <a:extLst>
                <a:ext uri="{FF2B5EF4-FFF2-40B4-BE49-F238E27FC236}">
                  <a16:creationId xmlns:a16="http://schemas.microsoft.com/office/drawing/2014/main" id="{6D435623-BEEB-479F-A587-AB2D805F7873}"/>
                </a:ext>
              </a:extLst>
            </p:cNvPr>
            <p:cNvSpPr/>
            <p:nvPr/>
          </p:nvSpPr>
          <p:spPr>
            <a:xfrm>
              <a:off x="6891534" y="3330452"/>
              <a:ext cx="367656" cy="112569"/>
            </a:xfrm>
            <a:custGeom>
              <a:avLst/>
              <a:gdLst/>
              <a:ahLst/>
              <a:cxnLst/>
              <a:rect l="l" t="t" r="r" b="b"/>
              <a:pathLst>
                <a:path w="20795" h="6367" extrusionOk="0">
                  <a:moveTo>
                    <a:pt x="20634" y="1"/>
                  </a:moveTo>
                  <a:lnTo>
                    <a:pt x="0" y="5797"/>
                  </a:lnTo>
                  <a:lnTo>
                    <a:pt x="160" y="6366"/>
                  </a:lnTo>
                  <a:lnTo>
                    <a:pt x="20794" y="571"/>
                  </a:lnTo>
                  <a:lnTo>
                    <a:pt x="20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32;p43">
              <a:extLst>
                <a:ext uri="{FF2B5EF4-FFF2-40B4-BE49-F238E27FC236}">
                  <a16:creationId xmlns:a16="http://schemas.microsoft.com/office/drawing/2014/main" id="{AD1CAC49-83F6-41B7-8101-39626908EF54}"/>
                </a:ext>
              </a:extLst>
            </p:cNvPr>
            <p:cNvSpPr/>
            <p:nvPr/>
          </p:nvSpPr>
          <p:spPr>
            <a:xfrm>
              <a:off x="6701262" y="3457040"/>
              <a:ext cx="124114" cy="34953"/>
            </a:xfrm>
            <a:custGeom>
              <a:avLst/>
              <a:gdLst/>
              <a:ahLst/>
              <a:cxnLst/>
              <a:rect l="l" t="t" r="r" b="b"/>
              <a:pathLst>
                <a:path w="7020" h="1977" extrusionOk="0">
                  <a:moveTo>
                    <a:pt x="0" y="1976"/>
                  </a:moveTo>
                  <a:lnTo>
                    <a:pt x="701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33;p43">
              <a:extLst>
                <a:ext uri="{FF2B5EF4-FFF2-40B4-BE49-F238E27FC236}">
                  <a16:creationId xmlns:a16="http://schemas.microsoft.com/office/drawing/2014/main" id="{8852CB5E-91A3-47F3-894E-6256A5A8300A}"/>
                </a:ext>
              </a:extLst>
            </p:cNvPr>
            <p:cNvSpPr/>
            <p:nvPr/>
          </p:nvSpPr>
          <p:spPr>
            <a:xfrm>
              <a:off x="6699794" y="3452108"/>
              <a:ext cx="126942" cy="44960"/>
            </a:xfrm>
            <a:custGeom>
              <a:avLst/>
              <a:gdLst/>
              <a:ahLst/>
              <a:cxnLst/>
              <a:rect l="l" t="t" r="r" b="b"/>
              <a:pathLst>
                <a:path w="7180" h="2543" extrusionOk="0">
                  <a:moveTo>
                    <a:pt x="7019" y="0"/>
                  </a:moveTo>
                  <a:lnTo>
                    <a:pt x="0" y="1973"/>
                  </a:lnTo>
                  <a:lnTo>
                    <a:pt x="160" y="2542"/>
                  </a:lnTo>
                  <a:lnTo>
                    <a:pt x="7179" y="571"/>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34;p43">
              <a:extLst>
                <a:ext uri="{FF2B5EF4-FFF2-40B4-BE49-F238E27FC236}">
                  <a16:creationId xmlns:a16="http://schemas.microsoft.com/office/drawing/2014/main" id="{BEAF6451-7B31-4925-B465-DBF4554E4F65}"/>
                </a:ext>
              </a:extLst>
            </p:cNvPr>
            <p:cNvSpPr/>
            <p:nvPr/>
          </p:nvSpPr>
          <p:spPr>
            <a:xfrm>
              <a:off x="7107336" y="3312772"/>
              <a:ext cx="564045" cy="158802"/>
            </a:xfrm>
            <a:custGeom>
              <a:avLst/>
              <a:gdLst/>
              <a:ahLst/>
              <a:cxnLst/>
              <a:rect l="l" t="t" r="r" b="b"/>
              <a:pathLst>
                <a:path w="31903" h="8982" extrusionOk="0">
                  <a:moveTo>
                    <a:pt x="1" y="8982"/>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35;p43">
              <a:extLst>
                <a:ext uri="{FF2B5EF4-FFF2-40B4-BE49-F238E27FC236}">
                  <a16:creationId xmlns:a16="http://schemas.microsoft.com/office/drawing/2014/main" id="{47A2A736-37C2-4293-9344-8712258E8A06}"/>
                </a:ext>
              </a:extLst>
            </p:cNvPr>
            <p:cNvSpPr/>
            <p:nvPr/>
          </p:nvSpPr>
          <p:spPr>
            <a:xfrm>
              <a:off x="7105939" y="3307768"/>
              <a:ext cx="566874" cy="168844"/>
            </a:xfrm>
            <a:custGeom>
              <a:avLst/>
              <a:gdLst/>
              <a:ahLst/>
              <a:cxnLst/>
              <a:rect l="l" t="t" r="r" b="b"/>
              <a:pathLst>
                <a:path w="32063" h="9550" extrusionOk="0">
                  <a:moveTo>
                    <a:pt x="31901" y="1"/>
                  </a:moveTo>
                  <a:lnTo>
                    <a:pt x="0" y="8980"/>
                  </a:lnTo>
                  <a:lnTo>
                    <a:pt x="160" y="9549"/>
                  </a:lnTo>
                  <a:lnTo>
                    <a:pt x="32062" y="570"/>
                  </a:lnTo>
                  <a:lnTo>
                    <a:pt x="31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36;p43">
              <a:extLst>
                <a:ext uri="{FF2B5EF4-FFF2-40B4-BE49-F238E27FC236}">
                  <a16:creationId xmlns:a16="http://schemas.microsoft.com/office/drawing/2014/main" id="{4BAE3563-15A1-45C7-9285-86D46333995D}"/>
                </a:ext>
              </a:extLst>
            </p:cNvPr>
            <p:cNvSpPr/>
            <p:nvPr/>
          </p:nvSpPr>
          <p:spPr>
            <a:xfrm>
              <a:off x="6746363" y="3506474"/>
              <a:ext cx="236894" cy="66689"/>
            </a:xfrm>
            <a:custGeom>
              <a:avLst/>
              <a:gdLst/>
              <a:ahLst/>
              <a:cxnLst/>
              <a:rect l="l" t="t" r="r" b="b"/>
              <a:pathLst>
                <a:path w="13399" h="3772" extrusionOk="0">
                  <a:moveTo>
                    <a:pt x="0" y="3772"/>
                  </a:moveTo>
                  <a:lnTo>
                    <a:pt x="1339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37;p43">
              <a:extLst>
                <a:ext uri="{FF2B5EF4-FFF2-40B4-BE49-F238E27FC236}">
                  <a16:creationId xmlns:a16="http://schemas.microsoft.com/office/drawing/2014/main" id="{0129F0EB-EF27-43C8-BC1D-C7DDFDFA6D1F}"/>
                </a:ext>
              </a:extLst>
            </p:cNvPr>
            <p:cNvSpPr/>
            <p:nvPr/>
          </p:nvSpPr>
          <p:spPr>
            <a:xfrm>
              <a:off x="6744896" y="3501559"/>
              <a:ext cx="239758" cy="76643"/>
            </a:xfrm>
            <a:custGeom>
              <a:avLst/>
              <a:gdLst/>
              <a:ahLst/>
              <a:cxnLst/>
              <a:rect l="l" t="t" r="r" b="b"/>
              <a:pathLst>
                <a:path w="13561" h="4335" extrusionOk="0">
                  <a:moveTo>
                    <a:pt x="13401" y="1"/>
                  </a:moveTo>
                  <a:lnTo>
                    <a:pt x="0" y="3765"/>
                  </a:lnTo>
                  <a:lnTo>
                    <a:pt x="160" y="4334"/>
                  </a:lnTo>
                  <a:lnTo>
                    <a:pt x="13561" y="570"/>
                  </a:lnTo>
                  <a:lnTo>
                    <a:pt x="13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38;p43">
              <a:extLst>
                <a:ext uri="{FF2B5EF4-FFF2-40B4-BE49-F238E27FC236}">
                  <a16:creationId xmlns:a16="http://schemas.microsoft.com/office/drawing/2014/main" id="{72CDC375-B630-4096-B9BF-C74DC264B6B7}"/>
                </a:ext>
              </a:extLst>
            </p:cNvPr>
            <p:cNvSpPr/>
            <p:nvPr/>
          </p:nvSpPr>
          <p:spPr>
            <a:xfrm>
              <a:off x="7776453" y="3057490"/>
              <a:ext cx="225968" cy="184296"/>
            </a:xfrm>
            <a:custGeom>
              <a:avLst/>
              <a:gdLst/>
              <a:ahLst/>
              <a:cxnLst/>
              <a:rect l="l" t="t" r="r" b="b"/>
              <a:pathLst>
                <a:path w="12781" h="10424" extrusionOk="0">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39;p43">
              <a:extLst>
                <a:ext uri="{FF2B5EF4-FFF2-40B4-BE49-F238E27FC236}">
                  <a16:creationId xmlns:a16="http://schemas.microsoft.com/office/drawing/2014/main" id="{857E98B4-4A55-45BC-9C38-BF82C7686EFC}"/>
                </a:ext>
              </a:extLst>
            </p:cNvPr>
            <p:cNvSpPr/>
            <p:nvPr/>
          </p:nvSpPr>
          <p:spPr>
            <a:xfrm>
              <a:off x="7771131" y="3052363"/>
              <a:ext cx="236700" cy="194728"/>
            </a:xfrm>
            <a:custGeom>
              <a:avLst/>
              <a:gdLst/>
              <a:ahLst/>
              <a:cxnLst/>
              <a:rect l="l" t="t" r="r" b="b"/>
              <a:pathLst>
                <a:path w="13388" h="11014" extrusionOk="0">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40;p43">
              <a:extLst>
                <a:ext uri="{FF2B5EF4-FFF2-40B4-BE49-F238E27FC236}">
                  <a16:creationId xmlns:a16="http://schemas.microsoft.com/office/drawing/2014/main" id="{DE03C83C-F2C7-4168-A988-94C55A56DD30}"/>
                </a:ext>
              </a:extLst>
            </p:cNvPr>
            <p:cNvSpPr/>
            <p:nvPr/>
          </p:nvSpPr>
          <p:spPr>
            <a:xfrm>
              <a:off x="6857252" y="3739903"/>
              <a:ext cx="116582" cy="32814"/>
            </a:xfrm>
            <a:custGeom>
              <a:avLst/>
              <a:gdLst/>
              <a:ahLst/>
              <a:cxnLst/>
              <a:rect l="l" t="t" r="r" b="b"/>
              <a:pathLst>
                <a:path w="6594" h="1856" extrusionOk="0">
                  <a:moveTo>
                    <a:pt x="6594" y="0"/>
                  </a:moveTo>
                  <a:lnTo>
                    <a:pt x="1" y="185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41;p43">
              <a:extLst>
                <a:ext uri="{FF2B5EF4-FFF2-40B4-BE49-F238E27FC236}">
                  <a16:creationId xmlns:a16="http://schemas.microsoft.com/office/drawing/2014/main" id="{38EACEF1-3202-4E78-86AB-67C0CC263932}"/>
                </a:ext>
              </a:extLst>
            </p:cNvPr>
            <p:cNvSpPr/>
            <p:nvPr/>
          </p:nvSpPr>
          <p:spPr>
            <a:xfrm>
              <a:off x="6855785" y="3734952"/>
              <a:ext cx="119411" cy="42821"/>
            </a:xfrm>
            <a:custGeom>
              <a:avLst/>
              <a:gdLst/>
              <a:ahLst/>
              <a:cxnLst/>
              <a:rect l="l" t="t" r="r" b="b"/>
              <a:pathLst>
                <a:path w="6754" h="2422" extrusionOk="0">
                  <a:moveTo>
                    <a:pt x="6594" y="1"/>
                  </a:moveTo>
                  <a:lnTo>
                    <a:pt x="0"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42;p43">
              <a:extLst>
                <a:ext uri="{FF2B5EF4-FFF2-40B4-BE49-F238E27FC236}">
                  <a16:creationId xmlns:a16="http://schemas.microsoft.com/office/drawing/2014/main" id="{EAFEEF62-3292-4D6F-B4E2-1372B9AC771C}"/>
                </a:ext>
              </a:extLst>
            </p:cNvPr>
            <p:cNvSpPr/>
            <p:nvPr/>
          </p:nvSpPr>
          <p:spPr>
            <a:xfrm>
              <a:off x="7064073" y="3512344"/>
              <a:ext cx="718215" cy="202171"/>
            </a:xfrm>
            <a:custGeom>
              <a:avLst/>
              <a:gdLst/>
              <a:ahLst/>
              <a:cxnLst/>
              <a:rect l="l" t="t" r="r" b="b"/>
              <a:pathLst>
                <a:path w="40623" h="11435" extrusionOk="0">
                  <a:moveTo>
                    <a:pt x="40622" y="0"/>
                  </a:moveTo>
                  <a:lnTo>
                    <a:pt x="0"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43;p43">
              <a:extLst>
                <a:ext uri="{FF2B5EF4-FFF2-40B4-BE49-F238E27FC236}">
                  <a16:creationId xmlns:a16="http://schemas.microsoft.com/office/drawing/2014/main" id="{925757C4-40D1-4A53-923C-B9D1BD452680}"/>
                </a:ext>
              </a:extLst>
            </p:cNvPr>
            <p:cNvSpPr/>
            <p:nvPr/>
          </p:nvSpPr>
          <p:spPr>
            <a:xfrm>
              <a:off x="7062659" y="3507305"/>
              <a:ext cx="721043" cy="212248"/>
            </a:xfrm>
            <a:custGeom>
              <a:avLst/>
              <a:gdLst/>
              <a:ahLst/>
              <a:cxnLst/>
              <a:rect l="l" t="t" r="r" b="b"/>
              <a:pathLst>
                <a:path w="40783" h="12005" extrusionOk="0">
                  <a:moveTo>
                    <a:pt x="40622" y="1"/>
                  </a:moveTo>
                  <a:lnTo>
                    <a:pt x="1" y="11435"/>
                  </a:lnTo>
                  <a:lnTo>
                    <a:pt x="161" y="12004"/>
                  </a:lnTo>
                  <a:lnTo>
                    <a:pt x="40783" y="570"/>
                  </a:lnTo>
                  <a:lnTo>
                    <a:pt x="40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44;p43">
              <a:extLst>
                <a:ext uri="{FF2B5EF4-FFF2-40B4-BE49-F238E27FC236}">
                  <a16:creationId xmlns:a16="http://schemas.microsoft.com/office/drawing/2014/main" id="{16DC9EE7-58DB-4320-B112-2DAFDE6CD106}"/>
                </a:ext>
              </a:extLst>
            </p:cNvPr>
            <p:cNvSpPr/>
            <p:nvPr/>
          </p:nvSpPr>
          <p:spPr>
            <a:xfrm>
              <a:off x="6902354" y="3772399"/>
              <a:ext cx="289563" cy="81505"/>
            </a:xfrm>
            <a:custGeom>
              <a:avLst/>
              <a:gdLst/>
              <a:ahLst/>
              <a:cxnLst/>
              <a:rect l="l" t="t" r="r" b="b"/>
              <a:pathLst>
                <a:path w="16378" h="4610" extrusionOk="0">
                  <a:moveTo>
                    <a:pt x="16378" y="0"/>
                  </a:moveTo>
                  <a:lnTo>
                    <a:pt x="0" y="460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45;p43">
              <a:extLst>
                <a:ext uri="{FF2B5EF4-FFF2-40B4-BE49-F238E27FC236}">
                  <a16:creationId xmlns:a16="http://schemas.microsoft.com/office/drawing/2014/main" id="{C3CF1285-D81B-4C8E-93BE-711C2F96C37F}"/>
                </a:ext>
              </a:extLst>
            </p:cNvPr>
            <p:cNvSpPr/>
            <p:nvPr/>
          </p:nvSpPr>
          <p:spPr>
            <a:xfrm>
              <a:off x="6900851" y="3767501"/>
              <a:ext cx="292445" cy="91441"/>
            </a:xfrm>
            <a:custGeom>
              <a:avLst/>
              <a:gdLst/>
              <a:ahLst/>
              <a:cxnLst/>
              <a:rect l="l" t="t" r="r" b="b"/>
              <a:pathLst>
                <a:path w="16541" h="5172" extrusionOk="0">
                  <a:moveTo>
                    <a:pt x="16381" y="0"/>
                  </a:moveTo>
                  <a:lnTo>
                    <a:pt x="1" y="4601"/>
                  </a:lnTo>
                  <a:lnTo>
                    <a:pt x="161" y="5171"/>
                  </a:lnTo>
                  <a:lnTo>
                    <a:pt x="16541" y="569"/>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46;p43">
              <a:extLst>
                <a:ext uri="{FF2B5EF4-FFF2-40B4-BE49-F238E27FC236}">
                  <a16:creationId xmlns:a16="http://schemas.microsoft.com/office/drawing/2014/main" id="{C2C57424-3AA8-4883-9C4A-68F592176DB6}"/>
                </a:ext>
              </a:extLst>
            </p:cNvPr>
            <p:cNvSpPr/>
            <p:nvPr/>
          </p:nvSpPr>
          <p:spPr>
            <a:xfrm>
              <a:off x="7270858" y="3647489"/>
              <a:ext cx="364756" cy="102685"/>
            </a:xfrm>
            <a:custGeom>
              <a:avLst/>
              <a:gdLst/>
              <a:ahLst/>
              <a:cxnLst/>
              <a:rect l="l" t="t" r="r" b="b"/>
              <a:pathLst>
                <a:path w="20631" h="5808" extrusionOk="0">
                  <a:moveTo>
                    <a:pt x="20631" y="1"/>
                  </a:moveTo>
                  <a:lnTo>
                    <a:pt x="0" y="580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47;p43">
              <a:extLst>
                <a:ext uri="{FF2B5EF4-FFF2-40B4-BE49-F238E27FC236}">
                  <a16:creationId xmlns:a16="http://schemas.microsoft.com/office/drawing/2014/main" id="{704A171E-1E51-41B4-996C-B3EA390DEADE}"/>
                </a:ext>
              </a:extLst>
            </p:cNvPr>
            <p:cNvSpPr/>
            <p:nvPr/>
          </p:nvSpPr>
          <p:spPr>
            <a:xfrm>
              <a:off x="7269461" y="3642468"/>
              <a:ext cx="367585" cy="112728"/>
            </a:xfrm>
            <a:custGeom>
              <a:avLst/>
              <a:gdLst/>
              <a:ahLst/>
              <a:cxnLst/>
              <a:rect l="l" t="t" r="r" b="b"/>
              <a:pathLst>
                <a:path w="20791" h="6376" extrusionOk="0">
                  <a:moveTo>
                    <a:pt x="20629" y="0"/>
                  </a:moveTo>
                  <a:lnTo>
                    <a:pt x="0" y="5807"/>
                  </a:lnTo>
                  <a:lnTo>
                    <a:pt x="160" y="6376"/>
                  </a:lnTo>
                  <a:lnTo>
                    <a:pt x="20790" y="569"/>
                  </a:lnTo>
                  <a:lnTo>
                    <a:pt x="20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48;p43">
              <a:extLst>
                <a:ext uri="{FF2B5EF4-FFF2-40B4-BE49-F238E27FC236}">
                  <a16:creationId xmlns:a16="http://schemas.microsoft.com/office/drawing/2014/main" id="{C26CFB82-7F8B-4DB6-9299-F32C40288551}"/>
                </a:ext>
              </a:extLst>
            </p:cNvPr>
            <p:cNvSpPr/>
            <p:nvPr/>
          </p:nvSpPr>
          <p:spPr>
            <a:xfrm>
              <a:off x="7703293" y="3593512"/>
              <a:ext cx="124078" cy="34953"/>
            </a:xfrm>
            <a:custGeom>
              <a:avLst/>
              <a:gdLst/>
              <a:ahLst/>
              <a:cxnLst/>
              <a:rect l="l" t="t" r="r" b="b"/>
              <a:pathLst>
                <a:path w="7018" h="1977" extrusionOk="0">
                  <a:moveTo>
                    <a:pt x="7018" y="1"/>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49;p43">
              <a:extLst>
                <a:ext uri="{FF2B5EF4-FFF2-40B4-BE49-F238E27FC236}">
                  <a16:creationId xmlns:a16="http://schemas.microsoft.com/office/drawing/2014/main" id="{E1F31661-A5F1-42FA-BDDE-7A0A3D0CC766}"/>
                </a:ext>
              </a:extLst>
            </p:cNvPr>
            <p:cNvSpPr/>
            <p:nvPr/>
          </p:nvSpPr>
          <p:spPr>
            <a:xfrm>
              <a:off x="7701967" y="3588244"/>
              <a:ext cx="126925" cy="45066"/>
            </a:xfrm>
            <a:custGeom>
              <a:avLst/>
              <a:gdLst/>
              <a:ahLst/>
              <a:cxnLst/>
              <a:rect l="l" t="t" r="r" b="b"/>
              <a:pathLst>
                <a:path w="7179" h="2549" extrusionOk="0">
                  <a:moveTo>
                    <a:pt x="7019" y="0"/>
                  </a:moveTo>
                  <a:lnTo>
                    <a:pt x="1" y="1980"/>
                  </a:lnTo>
                  <a:lnTo>
                    <a:pt x="162" y="2549"/>
                  </a:lnTo>
                  <a:lnTo>
                    <a:pt x="7179" y="569"/>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50;p43">
              <a:extLst>
                <a:ext uri="{FF2B5EF4-FFF2-40B4-BE49-F238E27FC236}">
                  <a16:creationId xmlns:a16="http://schemas.microsoft.com/office/drawing/2014/main" id="{5D26C8AB-0F1E-4095-89BD-3CB110A67E55}"/>
                </a:ext>
              </a:extLst>
            </p:cNvPr>
            <p:cNvSpPr/>
            <p:nvPr/>
          </p:nvSpPr>
          <p:spPr>
            <a:xfrm>
              <a:off x="6947473" y="3776288"/>
              <a:ext cx="564045" cy="158766"/>
            </a:xfrm>
            <a:custGeom>
              <a:avLst/>
              <a:gdLst/>
              <a:ahLst/>
              <a:cxnLst/>
              <a:rect l="l" t="t" r="r" b="b"/>
              <a:pathLst>
                <a:path w="31903" h="8980" extrusionOk="0">
                  <a:moveTo>
                    <a:pt x="31903" y="1"/>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51;p43">
              <a:extLst>
                <a:ext uri="{FF2B5EF4-FFF2-40B4-BE49-F238E27FC236}">
                  <a16:creationId xmlns:a16="http://schemas.microsoft.com/office/drawing/2014/main" id="{0B7FC6E9-1212-4C8A-B372-CE68AFACFB62}"/>
                </a:ext>
              </a:extLst>
            </p:cNvPr>
            <p:cNvSpPr/>
            <p:nvPr/>
          </p:nvSpPr>
          <p:spPr>
            <a:xfrm>
              <a:off x="6946041" y="3771267"/>
              <a:ext cx="566874" cy="168826"/>
            </a:xfrm>
            <a:custGeom>
              <a:avLst/>
              <a:gdLst/>
              <a:ahLst/>
              <a:cxnLst/>
              <a:rect l="l" t="t" r="r" b="b"/>
              <a:pathLst>
                <a:path w="32063" h="9549" extrusionOk="0">
                  <a:moveTo>
                    <a:pt x="31903" y="0"/>
                  </a:moveTo>
                  <a:lnTo>
                    <a:pt x="1" y="8979"/>
                  </a:lnTo>
                  <a:lnTo>
                    <a:pt x="161" y="9548"/>
                  </a:lnTo>
                  <a:lnTo>
                    <a:pt x="32063" y="569"/>
                  </a:lnTo>
                  <a:lnTo>
                    <a:pt x="31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52;p43">
              <a:extLst>
                <a:ext uri="{FF2B5EF4-FFF2-40B4-BE49-F238E27FC236}">
                  <a16:creationId xmlns:a16="http://schemas.microsoft.com/office/drawing/2014/main" id="{FF056E0F-D80F-4A37-AC9E-A969AC80D5C8}"/>
                </a:ext>
              </a:extLst>
            </p:cNvPr>
            <p:cNvSpPr/>
            <p:nvPr/>
          </p:nvSpPr>
          <p:spPr>
            <a:xfrm>
              <a:off x="7635579" y="3674699"/>
              <a:ext cx="236930" cy="66689"/>
            </a:xfrm>
            <a:custGeom>
              <a:avLst/>
              <a:gdLst/>
              <a:ahLst/>
              <a:cxnLst/>
              <a:rect l="l" t="t" r="r" b="b"/>
              <a:pathLst>
                <a:path w="13401" h="3772" extrusionOk="0">
                  <a:moveTo>
                    <a:pt x="13400" y="0"/>
                  </a:moveTo>
                  <a:lnTo>
                    <a:pt x="0" y="37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53;p43">
              <a:extLst>
                <a:ext uri="{FF2B5EF4-FFF2-40B4-BE49-F238E27FC236}">
                  <a16:creationId xmlns:a16="http://schemas.microsoft.com/office/drawing/2014/main" id="{7896D638-109B-4DA6-8D11-2A3529ED4369}"/>
                </a:ext>
              </a:extLst>
            </p:cNvPr>
            <p:cNvSpPr/>
            <p:nvPr/>
          </p:nvSpPr>
          <p:spPr>
            <a:xfrm>
              <a:off x="7634288" y="3669377"/>
              <a:ext cx="239723" cy="76873"/>
            </a:xfrm>
            <a:custGeom>
              <a:avLst/>
              <a:gdLst/>
              <a:ahLst/>
              <a:cxnLst/>
              <a:rect l="l" t="t" r="r" b="b"/>
              <a:pathLst>
                <a:path w="13559" h="4348" extrusionOk="0">
                  <a:moveTo>
                    <a:pt x="13397" y="0"/>
                  </a:moveTo>
                  <a:lnTo>
                    <a:pt x="0" y="3779"/>
                  </a:lnTo>
                  <a:lnTo>
                    <a:pt x="161" y="4348"/>
                  </a:lnTo>
                  <a:lnTo>
                    <a:pt x="13559" y="570"/>
                  </a:lnTo>
                  <a:lnTo>
                    <a:pt x="1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54;p43">
              <a:extLst>
                <a:ext uri="{FF2B5EF4-FFF2-40B4-BE49-F238E27FC236}">
                  <a16:creationId xmlns:a16="http://schemas.microsoft.com/office/drawing/2014/main" id="{C96C3059-441C-45AA-87D6-7EDA881A6A40}"/>
                </a:ext>
              </a:extLst>
            </p:cNvPr>
            <p:cNvSpPr/>
            <p:nvPr/>
          </p:nvSpPr>
          <p:spPr>
            <a:xfrm>
              <a:off x="7965841" y="3419453"/>
              <a:ext cx="249518" cy="184349"/>
            </a:xfrm>
            <a:custGeom>
              <a:avLst/>
              <a:gdLst/>
              <a:ahLst/>
              <a:cxnLst/>
              <a:rect l="l" t="t" r="r" b="b"/>
              <a:pathLst>
                <a:path w="14113" h="10427" extrusionOk="0">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55;p43">
              <a:extLst>
                <a:ext uri="{FF2B5EF4-FFF2-40B4-BE49-F238E27FC236}">
                  <a16:creationId xmlns:a16="http://schemas.microsoft.com/office/drawing/2014/main" id="{56453ED4-018C-4789-BD49-EA527EBEAFDE}"/>
                </a:ext>
              </a:extLst>
            </p:cNvPr>
            <p:cNvSpPr/>
            <p:nvPr/>
          </p:nvSpPr>
          <p:spPr>
            <a:xfrm>
              <a:off x="7972224" y="3414255"/>
              <a:ext cx="236735" cy="194728"/>
            </a:xfrm>
            <a:custGeom>
              <a:avLst/>
              <a:gdLst/>
              <a:ahLst/>
              <a:cxnLst/>
              <a:rect l="l" t="t" r="r" b="b"/>
              <a:pathLst>
                <a:path w="13390" h="11014" extrusionOk="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56;p43">
              <a:extLst>
                <a:ext uri="{FF2B5EF4-FFF2-40B4-BE49-F238E27FC236}">
                  <a16:creationId xmlns:a16="http://schemas.microsoft.com/office/drawing/2014/main" id="{43F2550F-7C52-4AF3-A809-92526EA3B789}"/>
                </a:ext>
              </a:extLst>
            </p:cNvPr>
            <p:cNvSpPr/>
            <p:nvPr/>
          </p:nvSpPr>
          <p:spPr>
            <a:xfrm>
              <a:off x="7866780" y="3874235"/>
              <a:ext cx="116600" cy="32832"/>
            </a:xfrm>
            <a:custGeom>
              <a:avLst/>
              <a:gdLst/>
              <a:ahLst/>
              <a:cxnLst/>
              <a:rect l="l" t="t" r="r" b="b"/>
              <a:pathLst>
                <a:path w="6595" h="1857" extrusionOk="0">
                  <a:moveTo>
                    <a:pt x="1" y="1856"/>
                  </a:moveTo>
                  <a:lnTo>
                    <a:pt x="659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57;p43">
              <a:extLst>
                <a:ext uri="{FF2B5EF4-FFF2-40B4-BE49-F238E27FC236}">
                  <a16:creationId xmlns:a16="http://schemas.microsoft.com/office/drawing/2014/main" id="{C3B59B6C-276A-4FC4-8902-345967E71630}"/>
                </a:ext>
              </a:extLst>
            </p:cNvPr>
            <p:cNvSpPr/>
            <p:nvPr/>
          </p:nvSpPr>
          <p:spPr>
            <a:xfrm>
              <a:off x="7865490" y="3868949"/>
              <a:ext cx="119428" cy="42962"/>
            </a:xfrm>
            <a:custGeom>
              <a:avLst/>
              <a:gdLst/>
              <a:ahLst/>
              <a:cxnLst/>
              <a:rect l="l" t="t" r="r" b="b"/>
              <a:pathLst>
                <a:path w="6755" h="2430" extrusionOk="0">
                  <a:moveTo>
                    <a:pt x="6593" y="1"/>
                  </a:moveTo>
                  <a:lnTo>
                    <a:pt x="1" y="1859"/>
                  </a:lnTo>
                  <a:lnTo>
                    <a:pt x="162" y="2429"/>
                  </a:lnTo>
                  <a:lnTo>
                    <a:pt x="6754" y="570"/>
                  </a:lnTo>
                  <a:lnTo>
                    <a:pt x="65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58;p43">
              <a:extLst>
                <a:ext uri="{FF2B5EF4-FFF2-40B4-BE49-F238E27FC236}">
                  <a16:creationId xmlns:a16="http://schemas.microsoft.com/office/drawing/2014/main" id="{18AFE1D8-7117-486B-B0BD-2882ED4F1DF2}"/>
                </a:ext>
              </a:extLst>
            </p:cNvPr>
            <p:cNvSpPr/>
            <p:nvPr/>
          </p:nvSpPr>
          <p:spPr>
            <a:xfrm>
              <a:off x="7058345" y="3932456"/>
              <a:ext cx="718215" cy="202153"/>
            </a:xfrm>
            <a:custGeom>
              <a:avLst/>
              <a:gdLst/>
              <a:ahLst/>
              <a:cxnLst/>
              <a:rect l="l" t="t" r="r" b="b"/>
              <a:pathLst>
                <a:path w="40623" h="11434"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59;p43">
              <a:extLst>
                <a:ext uri="{FF2B5EF4-FFF2-40B4-BE49-F238E27FC236}">
                  <a16:creationId xmlns:a16="http://schemas.microsoft.com/office/drawing/2014/main" id="{3DF03CCB-5D93-47B9-B0D9-072ECBC6BDB4}"/>
                </a:ext>
              </a:extLst>
            </p:cNvPr>
            <p:cNvSpPr/>
            <p:nvPr/>
          </p:nvSpPr>
          <p:spPr>
            <a:xfrm>
              <a:off x="7056948" y="3927435"/>
              <a:ext cx="721043" cy="212213"/>
            </a:xfrm>
            <a:custGeom>
              <a:avLst/>
              <a:gdLst/>
              <a:ahLst/>
              <a:cxnLst/>
              <a:rect l="l" t="t" r="r" b="b"/>
              <a:pathLst>
                <a:path w="40783" h="12003" extrusionOk="0">
                  <a:moveTo>
                    <a:pt x="40621" y="0"/>
                  </a:moveTo>
                  <a:lnTo>
                    <a:pt x="0" y="11433"/>
                  </a:lnTo>
                  <a:lnTo>
                    <a:pt x="160" y="12003"/>
                  </a:lnTo>
                  <a:lnTo>
                    <a:pt x="40782" y="569"/>
                  </a:lnTo>
                  <a:lnTo>
                    <a:pt x="40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60;p43">
              <a:extLst>
                <a:ext uri="{FF2B5EF4-FFF2-40B4-BE49-F238E27FC236}">
                  <a16:creationId xmlns:a16="http://schemas.microsoft.com/office/drawing/2014/main" id="{4B32C18A-3C3C-4D42-BD30-E85F5427FAB6}"/>
                </a:ext>
              </a:extLst>
            </p:cNvPr>
            <p:cNvSpPr/>
            <p:nvPr/>
          </p:nvSpPr>
          <p:spPr>
            <a:xfrm>
              <a:off x="7738919" y="3955404"/>
              <a:ext cx="289581" cy="81522"/>
            </a:xfrm>
            <a:custGeom>
              <a:avLst/>
              <a:gdLst/>
              <a:ahLst/>
              <a:cxnLst/>
              <a:rect l="l" t="t" r="r" b="b"/>
              <a:pathLst>
                <a:path w="16379" h="4611"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61;p43">
              <a:extLst>
                <a:ext uri="{FF2B5EF4-FFF2-40B4-BE49-F238E27FC236}">
                  <a16:creationId xmlns:a16="http://schemas.microsoft.com/office/drawing/2014/main" id="{C7102D38-7637-4C0D-8762-6FE3A8138A52}"/>
                </a:ext>
              </a:extLst>
            </p:cNvPr>
            <p:cNvSpPr/>
            <p:nvPr/>
          </p:nvSpPr>
          <p:spPr>
            <a:xfrm>
              <a:off x="7728417" y="3947784"/>
              <a:ext cx="291579" cy="91246"/>
            </a:xfrm>
            <a:custGeom>
              <a:avLst/>
              <a:gdLst/>
              <a:ahLst/>
              <a:cxnLst/>
              <a:rect l="l" t="t" r="r" b="b"/>
              <a:pathLst>
                <a:path w="16492" h="5161" extrusionOk="0">
                  <a:moveTo>
                    <a:pt x="16333" y="0"/>
                  </a:moveTo>
                  <a:lnTo>
                    <a:pt x="1" y="4593"/>
                  </a:lnTo>
                  <a:lnTo>
                    <a:pt x="159" y="5161"/>
                  </a:lnTo>
                  <a:lnTo>
                    <a:pt x="16491" y="568"/>
                  </a:lnTo>
                  <a:lnTo>
                    <a:pt x="16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62;p43">
              <a:extLst>
                <a:ext uri="{FF2B5EF4-FFF2-40B4-BE49-F238E27FC236}">
                  <a16:creationId xmlns:a16="http://schemas.microsoft.com/office/drawing/2014/main" id="{911CEC46-2A16-4E39-92C3-CCD480FB4588}"/>
                </a:ext>
              </a:extLst>
            </p:cNvPr>
            <p:cNvSpPr/>
            <p:nvPr/>
          </p:nvSpPr>
          <p:spPr>
            <a:xfrm>
              <a:off x="7295221" y="4059133"/>
              <a:ext cx="364774" cy="102685"/>
            </a:xfrm>
            <a:custGeom>
              <a:avLst/>
              <a:gdLst/>
              <a:ahLst/>
              <a:cxnLst/>
              <a:rect l="l" t="t" r="r" b="b"/>
              <a:pathLst>
                <a:path w="20632" h="5808" extrusionOk="0">
                  <a:moveTo>
                    <a:pt x="1" y="5808"/>
                  </a:moveTo>
                  <a:lnTo>
                    <a:pt x="2063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63;p43">
              <a:extLst>
                <a:ext uri="{FF2B5EF4-FFF2-40B4-BE49-F238E27FC236}">
                  <a16:creationId xmlns:a16="http://schemas.microsoft.com/office/drawing/2014/main" id="{3DF21796-482E-4229-BAF9-3A50B33B7BCF}"/>
                </a:ext>
              </a:extLst>
            </p:cNvPr>
            <p:cNvSpPr/>
            <p:nvPr/>
          </p:nvSpPr>
          <p:spPr>
            <a:xfrm>
              <a:off x="7293807" y="4054112"/>
              <a:ext cx="367603" cy="112745"/>
            </a:xfrm>
            <a:custGeom>
              <a:avLst/>
              <a:gdLst/>
              <a:ahLst/>
              <a:cxnLst/>
              <a:rect l="l" t="t" r="r" b="b"/>
              <a:pathLst>
                <a:path w="20792" h="6377" extrusionOk="0">
                  <a:moveTo>
                    <a:pt x="20631" y="0"/>
                  </a:moveTo>
                  <a:lnTo>
                    <a:pt x="0" y="5807"/>
                  </a:lnTo>
                  <a:lnTo>
                    <a:pt x="160" y="6376"/>
                  </a:lnTo>
                  <a:lnTo>
                    <a:pt x="20792" y="569"/>
                  </a:lnTo>
                  <a:lnTo>
                    <a:pt x="20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64;p43">
              <a:extLst>
                <a:ext uri="{FF2B5EF4-FFF2-40B4-BE49-F238E27FC236}">
                  <a16:creationId xmlns:a16="http://schemas.microsoft.com/office/drawing/2014/main" id="{7A2D51D1-0587-4617-850B-85A3B52E68BE}"/>
                </a:ext>
              </a:extLst>
            </p:cNvPr>
            <p:cNvSpPr/>
            <p:nvPr/>
          </p:nvSpPr>
          <p:spPr>
            <a:xfrm>
              <a:off x="7103464" y="4180860"/>
              <a:ext cx="124096" cy="34936"/>
            </a:xfrm>
            <a:custGeom>
              <a:avLst/>
              <a:gdLst/>
              <a:ahLst/>
              <a:cxnLst/>
              <a:rect l="l" t="t" r="r" b="b"/>
              <a:pathLst>
                <a:path w="7019" h="1976" extrusionOk="0">
                  <a:moveTo>
                    <a:pt x="1" y="1976"/>
                  </a:moveTo>
                  <a:lnTo>
                    <a:pt x="701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65;p43">
              <a:extLst>
                <a:ext uri="{FF2B5EF4-FFF2-40B4-BE49-F238E27FC236}">
                  <a16:creationId xmlns:a16="http://schemas.microsoft.com/office/drawing/2014/main" id="{068AE4AB-0939-426F-85DB-A2D8ADE065C5}"/>
                </a:ext>
              </a:extLst>
            </p:cNvPr>
            <p:cNvSpPr/>
            <p:nvPr/>
          </p:nvSpPr>
          <p:spPr>
            <a:xfrm>
              <a:off x="7101979" y="4175927"/>
              <a:ext cx="126942" cy="44943"/>
            </a:xfrm>
            <a:custGeom>
              <a:avLst/>
              <a:gdLst/>
              <a:ahLst/>
              <a:cxnLst/>
              <a:rect l="l" t="t" r="r" b="b"/>
              <a:pathLst>
                <a:path w="7180" h="2542" extrusionOk="0">
                  <a:moveTo>
                    <a:pt x="7019" y="1"/>
                  </a:moveTo>
                  <a:lnTo>
                    <a:pt x="0" y="1973"/>
                  </a:lnTo>
                  <a:lnTo>
                    <a:pt x="160" y="2542"/>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66;p43">
              <a:extLst>
                <a:ext uri="{FF2B5EF4-FFF2-40B4-BE49-F238E27FC236}">
                  <a16:creationId xmlns:a16="http://schemas.microsoft.com/office/drawing/2014/main" id="{D5C3EE42-1BAF-4BDD-B9C9-EB5A250BDEB9}"/>
                </a:ext>
              </a:extLst>
            </p:cNvPr>
            <p:cNvSpPr/>
            <p:nvPr/>
          </p:nvSpPr>
          <p:spPr>
            <a:xfrm>
              <a:off x="7509538" y="4036591"/>
              <a:ext cx="564045" cy="158766"/>
            </a:xfrm>
            <a:custGeom>
              <a:avLst/>
              <a:gdLst/>
              <a:ahLst/>
              <a:cxnLst/>
              <a:rect l="l" t="t" r="r" b="b"/>
              <a:pathLst>
                <a:path w="31903" h="8980" extrusionOk="0">
                  <a:moveTo>
                    <a:pt x="1" y="8980"/>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67;p43">
              <a:extLst>
                <a:ext uri="{FF2B5EF4-FFF2-40B4-BE49-F238E27FC236}">
                  <a16:creationId xmlns:a16="http://schemas.microsoft.com/office/drawing/2014/main" id="{E6F747E2-44F8-4787-8C62-A59BFC76B0F9}"/>
                </a:ext>
              </a:extLst>
            </p:cNvPr>
            <p:cNvSpPr/>
            <p:nvPr/>
          </p:nvSpPr>
          <p:spPr>
            <a:xfrm>
              <a:off x="7499461" y="4028670"/>
              <a:ext cx="565336" cy="168243"/>
            </a:xfrm>
            <a:custGeom>
              <a:avLst/>
              <a:gdLst/>
              <a:ahLst/>
              <a:cxnLst/>
              <a:rect l="l" t="t" r="r" b="b"/>
              <a:pathLst>
                <a:path w="31976" h="9516" extrusionOk="0">
                  <a:moveTo>
                    <a:pt x="31816" y="0"/>
                  </a:moveTo>
                  <a:lnTo>
                    <a:pt x="0" y="8948"/>
                  </a:lnTo>
                  <a:lnTo>
                    <a:pt x="160" y="9516"/>
                  </a:lnTo>
                  <a:lnTo>
                    <a:pt x="31976" y="568"/>
                  </a:lnTo>
                  <a:lnTo>
                    <a:pt x="3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68;p43">
              <a:extLst>
                <a:ext uri="{FF2B5EF4-FFF2-40B4-BE49-F238E27FC236}">
                  <a16:creationId xmlns:a16="http://schemas.microsoft.com/office/drawing/2014/main" id="{DFEB8D2F-2604-4E91-9806-841087588714}"/>
                </a:ext>
              </a:extLst>
            </p:cNvPr>
            <p:cNvSpPr/>
            <p:nvPr/>
          </p:nvSpPr>
          <p:spPr>
            <a:xfrm>
              <a:off x="7148566" y="4230275"/>
              <a:ext cx="236894" cy="66707"/>
            </a:xfrm>
            <a:custGeom>
              <a:avLst/>
              <a:gdLst/>
              <a:ahLst/>
              <a:cxnLst/>
              <a:rect l="l" t="t" r="r" b="b"/>
              <a:pathLst>
                <a:path w="13399" h="3773" extrusionOk="0">
                  <a:moveTo>
                    <a:pt x="0" y="3772"/>
                  </a:moveTo>
                  <a:lnTo>
                    <a:pt x="1339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69;p43">
              <a:extLst>
                <a:ext uri="{FF2B5EF4-FFF2-40B4-BE49-F238E27FC236}">
                  <a16:creationId xmlns:a16="http://schemas.microsoft.com/office/drawing/2014/main" id="{6CFB4B6B-ECD4-4CCE-89D7-BB6C1E5C92F3}"/>
                </a:ext>
              </a:extLst>
            </p:cNvPr>
            <p:cNvSpPr/>
            <p:nvPr/>
          </p:nvSpPr>
          <p:spPr>
            <a:xfrm>
              <a:off x="7147063" y="4225396"/>
              <a:ext cx="239776" cy="76607"/>
            </a:xfrm>
            <a:custGeom>
              <a:avLst/>
              <a:gdLst/>
              <a:ahLst/>
              <a:cxnLst/>
              <a:rect l="l" t="t" r="r" b="b"/>
              <a:pathLst>
                <a:path w="13562" h="4333" extrusionOk="0">
                  <a:moveTo>
                    <a:pt x="13402" y="1"/>
                  </a:moveTo>
                  <a:lnTo>
                    <a:pt x="1" y="3764"/>
                  </a:lnTo>
                  <a:lnTo>
                    <a:pt x="161" y="4333"/>
                  </a:lnTo>
                  <a:lnTo>
                    <a:pt x="13562" y="570"/>
                  </a:lnTo>
                  <a:lnTo>
                    <a:pt x="13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70;p43">
              <a:extLst>
                <a:ext uri="{FF2B5EF4-FFF2-40B4-BE49-F238E27FC236}">
                  <a16:creationId xmlns:a16="http://schemas.microsoft.com/office/drawing/2014/main" id="{83FB1234-5A6E-4B94-952C-A56EF9648671}"/>
                </a:ext>
              </a:extLst>
            </p:cNvPr>
            <p:cNvSpPr/>
            <p:nvPr/>
          </p:nvSpPr>
          <p:spPr>
            <a:xfrm>
              <a:off x="8178638" y="3781239"/>
              <a:ext cx="225968" cy="184314"/>
            </a:xfrm>
            <a:custGeom>
              <a:avLst/>
              <a:gdLst/>
              <a:ahLst/>
              <a:cxnLst/>
              <a:rect l="l" t="t" r="r" b="b"/>
              <a:pathLst>
                <a:path w="12781" h="10425" extrusionOk="0">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71;p43">
              <a:extLst>
                <a:ext uri="{FF2B5EF4-FFF2-40B4-BE49-F238E27FC236}">
                  <a16:creationId xmlns:a16="http://schemas.microsoft.com/office/drawing/2014/main" id="{C19B8FF6-C039-47E9-AA3F-7BFC285F4C3F}"/>
                </a:ext>
              </a:extLst>
            </p:cNvPr>
            <p:cNvSpPr/>
            <p:nvPr/>
          </p:nvSpPr>
          <p:spPr>
            <a:xfrm>
              <a:off x="8173334" y="3776164"/>
              <a:ext cx="236700" cy="194710"/>
            </a:xfrm>
            <a:custGeom>
              <a:avLst/>
              <a:gdLst/>
              <a:ahLst/>
              <a:cxnLst/>
              <a:rect l="l" t="t" r="r" b="b"/>
              <a:pathLst>
                <a:path w="13388" h="11013" extrusionOk="0">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72;p43">
              <a:extLst>
                <a:ext uri="{FF2B5EF4-FFF2-40B4-BE49-F238E27FC236}">
                  <a16:creationId xmlns:a16="http://schemas.microsoft.com/office/drawing/2014/main" id="{522BC5E6-91C6-43D5-898F-AADC1E9CCB66}"/>
                </a:ext>
              </a:extLst>
            </p:cNvPr>
            <p:cNvSpPr/>
            <p:nvPr/>
          </p:nvSpPr>
          <p:spPr>
            <a:xfrm>
              <a:off x="6387795" y="1919216"/>
              <a:ext cx="737256" cy="419387"/>
            </a:xfrm>
            <a:custGeom>
              <a:avLst/>
              <a:gdLst/>
              <a:ahLst/>
              <a:cxnLst/>
              <a:rect l="l" t="t" r="r" b="b"/>
              <a:pathLst>
                <a:path w="41700" h="23721" extrusionOk="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73;p43">
              <a:extLst>
                <a:ext uri="{FF2B5EF4-FFF2-40B4-BE49-F238E27FC236}">
                  <a16:creationId xmlns:a16="http://schemas.microsoft.com/office/drawing/2014/main" id="{4CE0F7B7-0753-432D-A778-6BC6E452228F}"/>
                </a:ext>
              </a:extLst>
            </p:cNvPr>
            <p:cNvSpPr/>
            <p:nvPr/>
          </p:nvSpPr>
          <p:spPr>
            <a:xfrm>
              <a:off x="6390235" y="1914018"/>
              <a:ext cx="742631" cy="430756"/>
            </a:xfrm>
            <a:custGeom>
              <a:avLst/>
              <a:gdLst/>
              <a:ahLst/>
              <a:cxnLst/>
              <a:rect l="l" t="t" r="r" b="b"/>
              <a:pathLst>
                <a:path w="42004" h="24364" extrusionOk="0">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74;p43">
              <a:extLst>
                <a:ext uri="{FF2B5EF4-FFF2-40B4-BE49-F238E27FC236}">
                  <a16:creationId xmlns:a16="http://schemas.microsoft.com/office/drawing/2014/main" id="{FD47C92B-CE9E-42DE-A557-F1ADF4E41EC3}"/>
                </a:ext>
              </a:extLst>
            </p:cNvPr>
            <p:cNvSpPr/>
            <p:nvPr/>
          </p:nvSpPr>
          <p:spPr>
            <a:xfrm>
              <a:off x="7388978" y="2235971"/>
              <a:ext cx="244161" cy="259295"/>
            </a:xfrm>
            <a:custGeom>
              <a:avLst/>
              <a:gdLst/>
              <a:ahLst/>
              <a:cxnLst/>
              <a:rect l="l" t="t" r="r" b="b"/>
              <a:pathLst>
                <a:path w="13810" h="14666" extrusionOk="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75;p43">
              <a:extLst>
                <a:ext uri="{FF2B5EF4-FFF2-40B4-BE49-F238E27FC236}">
                  <a16:creationId xmlns:a16="http://schemas.microsoft.com/office/drawing/2014/main" id="{78D8416A-4FD3-4546-A4DD-4B958B4B0AFA}"/>
                </a:ext>
              </a:extLst>
            </p:cNvPr>
            <p:cNvSpPr/>
            <p:nvPr/>
          </p:nvSpPr>
          <p:spPr>
            <a:xfrm>
              <a:off x="7586959" y="2592241"/>
              <a:ext cx="244143" cy="259295"/>
            </a:xfrm>
            <a:custGeom>
              <a:avLst/>
              <a:gdLst/>
              <a:ahLst/>
              <a:cxnLst/>
              <a:rect l="l" t="t" r="r" b="b"/>
              <a:pathLst>
                <a:path w="13809" h="14666" extrusionOk="0">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76;p43">
              <a:extLst>
                <a:ext uri="{FF2B5EF4-FFF2-40B4-BE49-F238E27FC236}">
                  <a16:creationId xmlns:a16="http://schemas.microsoft.com/office/drawing/2014/main" id="{8F34EE8A-735E-4EC0-83C8-866F4806FE24}"/>
                </a:ext>
              </a:extLst>
            </p:cNvPr>
            <p:cNvSpPr/>
            <p:nvPr/>
          </p:nvSpPr>
          <p:spPr>
            <a:xfrm>
              <a:off x="8692737" y="2530078"/>
              <a:ext cx="349763" cy="225013"/>
            </a:xfrm>
            <a:custGeom>
              <a:avLst/>
              <a:gdLst/>
              <a:ahLst/>
              <a:cxnLst/>
              <a:rect l="l" t="t" r="r" b="b"/>
              <a:pathLst>
                <a:path w="19783" h="12727" extrusionOk="0">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77;p43">
              <a:extLst>
                <a:ext uri="{FF2B5EF4-FFF2-40B4-BE49-F238E27FC236}">
                  <a16:creationId xmlns:a16="http://schemas.microsoft.com/office/drawing/2014/main" id="{F3AC6DDD-59DC-4F43-9281-65F6C05302B7}"/>
                </a:ext>
              </a:extLst>
            </p:cNvPr>
            <p:cNvSpPr/>
            <p:nvPr/>
          </p:nvSpPr>
          <p:spPr>
            <a:xfrm>
              <a:off x="8689678" y="2524862"/>
              <a:ext cx="357454" cy="235409"/>
            </a:xfrm>
            <a:custGeom>
              <a:avLst/>
              <a:gdLst/>
              <a:ahLst/>
              <a:cxnLst/>
              <a:rect l="l" t="t" r="r" b="b"/>
              <a:pathLst>
                <a:path w="20218" h="13315" extrusionOk="0">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78;p43">
              <a:extLst>
                <a:ext uri="{FF2B5EF4-FFF2-40B4-BE49-F238E27FC236}">
                  <a16:creationId xmlns:a16="http://schemas.microsoft.com/office/drawing/2014/main" id="{9919C566-487A-4EF3-B32A-4810740DD5C6}"/>
                </a:ext>
              </a:extLst>
            </p:cNvPr>
            <p:cNvSpPr/>
            <p:nvPr/>
          </p:nvSpPr>
          <p:spPr>
            <a:xfrm>
              <a:off x="8708808" y="2460401"/>
              <a:ext cx="65310" cy="51307"/>
            </a:xfrm>
            <a:custGeom>
              <a:avLst/>
              <a:gdLst/>
              <a:ahLst/>
              <a:cxnLst/>
              <a:rect l="l" t="t" r="r" b="b"/>
              <a:pathLst>
                <a:path w="3694" h="2902" extrusionOk="0">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579;p43">
              <a:extLst>
                <a:ext uri="{FF2B5EF4-FFF2-40B4-BE49-F238E27FC236}">
                  <a16:creationId xmlns:a16="http://schemas.microsoft.com/office/drawing/2014/main" id="{4676043B-AD90-47A1-87C8-83D37804A2C6}"/>
                </a:ext>
              </a:extLst>
            </p:cNvPr>
            <p:cNvSpPr/>
            <p:nvPr/>
          </p:nvSpPr>
          <p:spPr>
            <a:xfrm>
              <a:off x="8711425" y="2455150"/>
              <a:ext cx="68227" cy="61756"/>
            </a:xfrm>
            <a:custGeom>
              <a:avLst/>
              <a:gdLst/>
              <a:ahLst/>
              <a:cxnLst/>
              <a:rect l="l" t="t" r="r" b="b"/>
              <a:pathLst>
                <a:path w="3859" h="3493" extrusionOk="0">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80;p43">
              <a:extLst>
                <a:ext uri="{FF2B5EF4-FFF2-40B4-BE49-F238E27FC236}">
                  <a16:creationId xmlns:a16="http://schemas.microsoft.com/office/drawing/2014/main" id="{0AB2BE5E-8BE2-4DE7-80BF-5A05B5DA7C2C}"/>
                </a:ext>
              </a:extLst>
            </p:cNvPr>
            <p:cNvSpPr/>
            <p:nvPr/>
          </p:nvSpPr>
          <p:spPr>
            <a:xfrm>
              <a:off x="7862466" y="2156570"/>
              <a:ext cx="1570214" cy="1013294"/>
            </a:xfrm>
            <a:custGeom>
              <a:avLst/>
              <a:gdLst/>
              <a:ahLst/>
              <a:cxnLst/>
              <a:rect l="l" t="t" r="r" b="b"/>
              <a:pathLst>
                <a:path w="88813" h="57313" extrusionOk="0">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581;p43">
              <a:extLst>
                <a:ext uri="{FF2B5EF4-FFF2-40B4-BE49-F238E27FC236}">
                  <a16:creationId xmlns:a16="http://schemas.microsoft.com/office/drawing/2014/main" id="{D279CCC5-5203-4040-A5ED-A4504D5BA0BA}"/>
                </a:ext>
              </a:extLst>
            </p:cNvPr>
            <p:cNvSpPr/>
            <p:nvPr/>
          </p:nvSpPr>
          <p:spPr>
            <a:xfrm>
              <a:off x="7856879" y="2151302"/>
              <a:ext cx="1568729" cy="1023796"/>
            </a:xfrm>
            <a:custGeom>
              <a:avLst/>
              <a:gdLst/>
              <a:ahLst/>
              <a:cxnLst/>
              <a:rect l="l" t="t" r="r" b="b"/>
              <a:pathLst>
                <a:path w="88729" h="57907" extrusionOk="0">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582;p43">
              <a:extLst>
                <a:ext uri="{FF2B5EF4-FFF2-40B4-BE49-F238E27FC236}">
                  <a16:creationId xmlns:a16="http://schemas.microsoft.com/office/drawing/2014/main" id="{4D6D47B2-B369-4A3F-B2C3-312F5DC47BC5}"/>
                </a:ext>
              </a:extLst>
            </p:cNvPr>
            <p:cNvSpPr/>
            <p:nvPr/>
          </p:nvSpPr>
          <p:spPr>
            <a:xfrm>
              <a:off x="8604779" y="2692858"/>
              <a:ext cx="42414" cy="27298"/>
            </a:xfrm>
            <a:custGeom>
              <a:avLst/>
              <a:gdLst/>
              <a:ahLst/>
              <a:cxnLst/>
              <a:rect l="l" t="t" r="r" b="b"/>
              <a:pathLst>
                <a:path w="2399" h="1544" extrusionOk="0">
                  <a:moveTo>
                    <a:pt x="2399" y="0"/>
                  </a:moveTo>
                  <a:lnTo>
                    <a:pt x="0" y="154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583;p43">
              <a:extLst>
                <a:ext uri="{FF2B5EF4-FFF2-40B4-BE49-F238E27FC236}">
                  <a16:creationId xmlns:a16="http://schemas.microsoft.com/office/drawing/2014/main" id="{78D6D386-7AC5-4911-AD23-DCC8FC98096E}"/>
                </a:ext>
              </a:extLst>
            </p:cNvPr>
            <p:cNvSpPr/>
            <p:nvPr/>
          </p:nvSpPr>
          <p:spPr>
            <a:xfrm>
              <a:off x="8599104" y="2687625"/>
              <a:ext cx="54048" cy="37764"/>
            </a:xfrm>
            <a:custGeom>
              <a:avLst/>
              <a:gdLst/>
              <a:ahLst/>
              <a:cxnLst/>
              <a:rect l="l" t="t" r="r" b="b"/>
              <a:pathLst>
                <a:path w="3057" h="2136" extrusionOk="0">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584;p43">
              <a:extLst>
                <a:ext uri="{FF2B5EF4-FFF2-40B4-BE49-F238E27FC236}">
                  <a16:creationId xmlns:a16="http://schemas.microsoft.com/office/drawing/2014/main" id="{CACD33F7-310E-4229-A8A1-84DAA72F8BB9}"/>
                </a:ext>
              </a:extLst>
            </p:cNvPr>
            <p:cNvSpPr/>
            <p:nvPr/>
          </p:nvSpPr>
          <p:spPr>
            <a:xfrm>
              <a:off x="8698978" y="2457767"/>
              <a:ext cx="313502" cy="201764"/>
            </a:xfrm>
            <a:custGeom>
              <a:avLst/>
              <a:gdLst/>
              <a:ahLst/>
              <a:cxnLst/>
              <a:rect l="l" t="t" r="r" b="b"/>
              <a:pathLst>
                <a:path w="17732" h="11412" extrusionOk="0">
                  <a:moveTo>
                    <a:pt x="17731" y="1"/>
                  </a:moveTo>
                  <a:lnTo>
                    <a:pt x="0" y="1141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585;p43">
              <a:extLst>
                <a:ext uri="{FF2B5EF4-FFF2-40B4-BE49-F238E27FC236}">
                  <a16:creationId xmlns:a16="http://schemas.microsoft.com/office/drawing/2014/main" id="{FF1055E4-6763-479C-AA7E-CD2F9BAA51DB}"/>
                </a:ext>
              </a:extLst>
            </p:cNvPr>
            <p:cNvSpPr/>
            <p:nvPr/>
          </p:nvSpPr>
          <p:spPr>
            <a:xfrm>
              <a:off x="8693320" y="2452516"/>
              <a:ext cx="325153" cy="212248"/>
            </a:xfrm>
            <a:custGeom>
              <a:avLst/>
              <a:gdLst/>
              <a:ahLst/>
              <a:cxnLst/>
              <a:rect l="l" t="t" r="r" b="b"/>
              <a:pathLst>
                <a:path w="18391" h="12005" extrusionOk="0">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586;p43">
              <a:extLst>
                <a:ext uri="{FF2B5EF4-FFF2-40B4-BE49-F238E27FC236}">
                  <a16:creationId xmlns:a16="http://schemas.microsoft.com/office/drawing/2014/main" id="{84098046-F96E-4A8E-ADFE-6BF15ED63F28}"/>
                </a:ext>
              </a:extLst>
            </p:cNvPr>
            <p:cNvSpPr/>
            <p:nvPr/>
          </p:nvSpPr>
          <p:spPr>
            <a:xfrm>
              <a:off x="7842134" y="3143769"/>
              <a:ext cx="56682" cy="30498"/>
            </a:xfrm>
            <a:custGeom>
              <a:avLst/>
              <a:gdLst/>
              <a:ahLst/>
              <a:cxnLst/>
              <a:rect l="l" t="t" r="r" b="b"/>
              <a:pathLst>
                <a:path w="3206" h="1725" extrusionOk="0">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587;p43">
              <a:extLst>
                <a:ext uri="{FF2B5EF4-FFF2-40B4-BE49-F238E27FC236}">
                  <a16:creationId xmlns:a16="http://schemas.microsoft.com/office/drawing/2014/main" id="{35617116-654A-4DCD-A0C3-521A3C0A9040}"/>
                </a:ext>
              </a:extLst>
            </p:cNvPr>
            <p:cNvSpPr/>
            <p:nvPr/>
          </p:nvSpPr>
          <p:spPr>
            <a:xfrm>
              <a:off x="7835858" y="3138518"/>
              <a:ext cx="69500" cy="40929"/>
            </a:xfrm>
            <a:custGeom>
              <a:avLst/>
              <a:gdLst/>
              <a:ahLst/>
              <a:cxnLst/>
              <a:rect l="l" t="t" r="r" b="b"/>
              <a:pathLst>
                <a:path w="3931" h="2315" extrusionOk="0">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588;p43">
              <a:extLst>
                <a:ext uri="{FF2B5EF4-FFF2-40B4-BE49-F238E27FC236}">
                  <a16:creationId xmlns:a16="http://schemas.microsoft.com/office/drawing/2014/main" id="{C8E18BC3-8554-429C-92CF-28B741E867F0}"/>
                </a:ext>
              </a:extLst>
            </p:cNvPr>
            <p:cNvSpPr/>
            <p:nvPr/>
          </p:nvSpPr>
          <p:spPr>
            <a:xfrm>
              <a:off x="7862466" y="2987884"/>
              <a:ext cx="196213" cy="181980"/>
            </a:xfrm>
            <a:custGeom>
              <a:avLst/>
              <a:gdLst/>
              <a:ahLst/>
              <a:cxnLst/>
              <a:rect l="l" t="t" r="r" b="b"/>
              <a:pathLst>
                <a:path w="11098" h="10293" extrusionOk="0">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589;p43">
              <a:extLst>
                <a:ext uri="{FF2B5EF4-FFF2-40B4-BE49-F238E27FC236}">
                  <a16:creationId xmlns:a16="http://schemas.microsoft.com/office/drawing/2014/main" id="{707350C4-D39D-4824-9EAE-F3970978EF4F}"/>
                </a:ext>
              </a:extLst>
            </p:cNvPr>
            <p:cNvSpPr/>
            <p:nvPr/>
          </p:nvSpPr>
          <p:spPr>
            <a:xfrm>
              <a:off x="7856879" y="2982651"/>
              <a:ext cx="207157" cy="192447"/>
            </a:xfrm>
            <a:custGeom>
              <a:avLst/>
              <a:gdLst/>
              <a:ahLst/>
              <a:cxnLst/>
              <a:rect l="l" t="t" r="r" b="b"/>
              <a:pathLst>
                <a:path w="11717" h="10885" extrusionOk="0">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590;p43">
              <a:extLst>
                <a:ext uri="{FF2B5EF4-FFF2-40B4-BE49-F238E27FC236}">
                  <a16:creationId xmlns:a16="http://schemas.microsoft.com/office/drawing/2014/main" id="{A934FF36-FB1D-4F7B-8A89-7CA8B397EED2}"/>
                </a:ext>
              </a:extLst>
            </p:cNvPr>
            <p:cNvSpPr/>
            <p:nvPr/>
          </p:nvSpPr>
          <p:spPr>
            <a:xfrm>
              <a:off x="9005531" y="2156570"/>
              <a:ext cx="427149" cy="344442"/>
            </a:xfrm>
            <a:custGeom>
              <a:avLst/>
              <a:gdLst/>
              <a:ahLst/>
              <a:cxnLst/>
              <a:rect l="l" t="t" r="r" b="b"/>
              <a:pathLst>
                <a:path w="24160" h="19482" extrusionOk="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591;p43">
              <a:extLst>
                <a:ext uri="{FF2B5EF4-FFF2-40B4-BE49-F238E27FC236}">
                  <a16:creationId xmlns:a16="http://schemas.microsoft.com/office/drawing/2014/main" id="{CC236FD9-FCB4-4A28-8629-A9C48BF89B7F}"/>
                </a:ext>
              </a:extLst>
            </p:cNvPr>
            <p:cNvSpPr/>
            <p:nvPr/>
          </p:nvSpPr>
          <p:spPr>
            <a:xfrm>
              <a:off x="9000280" y="2151302"/>
              <a:ext cx="425328" cy="354944"/>
            </a:xfrm>
            <a:custGeom>
              <a:avLst/>
              <a:gdLst/>
              <a:ahLst/>
              <a:cxnLst/>
              <a:rect l="l" t="t" r="r" b="b"/>
              <a:pathLst>
                <a:path w="24057" h="20076" extrusionOk="0">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592;p43">
              <a:extLst>
                <a:ext uri="{FF2B5EF4-FFF2-40B4-BE49-F238E27FC236}">
                  <a16:creationId xmlns:a16="http://schemas.microsoft.com/office/drawing/2014/main" id="{71A2F52F-C028-4726-B14B-BE6B60D59B0E}"/>
                </a:ext>
              </a:extLst>
            </p:cNvPr>
            <p:cNvSpPr/>
            <p:nvPr/>
          </p:nvSpPr>
          <p:spPr>
            <a:xfrm>
              <a:off x="9056680" y="2156570"/>
              <a:ext cx="376001" cy="310974"/>
            </a:xfrm>
            <a:custGeom>
              <a:avLst/>
              <a:gdLst/>
              <a:ahLst/>
              <a:cxnLst/>
              <a:rect l="l" t="t" r="r" b="b"/>
              <a:pathLst>
                <a:path w="21267" h="17589" extrusionOk="0">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593;p43">
              <a:extLst>
                <a:ext uri="{FF2B5EF4-FFF2-40B4-BE49-F238E27FC236}">
                  <a16:creationId xmlns:a16="http://schemas.microsoft.com/office/drawing/2014/main" id="{F27B138E-D6E9-4FDB-88A5-108ED255796C}"/>
                </a:ext>
              </a:extLst>
            </p:cNvPr>
            <p:cNvSpPr/>
            <p:nvPr/>
          </p:nvSpPr>
          <p:spPr>
            <a:xfrm>
              <a:off x="9051429" y="2151302"/>
              <a:ext cx="374180" cy="321475"/>
            </a:xfrm>
            <a:custGeom>
              <a:avLst/>
              <a:gdLst/>
              <a:ahLst/>
              <a:cxnLst/>
              <a:rect l="l" t="t" r="r" b="b"/>
              <a:pathLst>
                <a:path w="21164" h="18183" extrusionOk="0">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594;p43">
              <a:extLst>
                <a:ext uri="{FF2B5EF4-FFF2-40B4-BE49-F238E27FC236}">
                  <a16:creationId xmlns:a16="http://schemas.microsoft.com/office/drawing/2014/main" id="{396F1E81-47A2-4D74-8C71-D3DB12A7E081}"/>
                </a:ext>
              </a:extLst>
            </p:cNvPr>
            <p:cNvSpPr/>
            <p:nvPr/>
          </p:nvSpPr>
          <p:spPr>
            <a:xfrm>
              <a:off x="8597990" y="2534251"/>
              <a:ext cx="31700" cy="62676"/>
            </a:xfrm>
            <a:custGeom>
              <a:avLst/>
              <a:gdLst/>
              <a:ahLst/>
              <a:cxnLst/>
              <a:rect l="l" t="t" r="r" b="b"/>
              <a:pathLst>
                <a:path w="1793" h="3545" extrusionOk="0">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595;p43">
              <a:extLst>
                <a:ext uri="{FF2B5EF4-FFF2-40B4-BE49-F238E27FC236}">
                  <a16:creationId xmlns:a16="http://schemas.microsoft.com/office/drawing/2014/main" id="{EB520AC0-9641-4CBC-BDAB-60F7021B9D81}"/>
                </a:ext>
              </a:extLst>
            </p:cNvPr>
            <p:cNvSpPr/>
            <p:nvPr/>
          </p:nvSpPr>
          <p:spPr>
            <a:xfrm>
              <a:off x="8596487" y="2529017"/>
              <a:ext cx="38648" cy="73142"/>
            </a:xfrm>
            <a:custGeom>
              <a:avLst/>
              <a:gdLst/>
              <a:ahLst/>
              <a:cxnLst/>
              <a:rect l="l" t="t" r="r" b="b"/>
              <a:pathLst>
                <a:path w="2186" h="4137" extrusionOk="0">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596;p43">
              <a:extLst>
                <a:ext uri="{FF2B5EF4-FFF2-40B4-BE49-F238E27FC236}">
                  <a16:creationId xmlns:a16="http://schemas.microsoft.com/office/drawing/2014/main" id="{520086A9-5873-4305-8CBB-55D6EE5F57D2}"/>
                </a:ext>
              </a:extLst>
            </p:cNvPr>
            <p:cNvSpPr/>
            <p:nvPr/>
          </p:nvSpPr>
          <p:spPr>
            <a:xfrm>
              <a:off x="8619241" y="2490882"/>
              <a:ext cx="38100" cy="86950"/>
            </a:xfrm>
            <a:custGeom>
              <a:avLst/>
              <a:gdLst/>
              <a:ahLst/>
              <a:cxnLst/>
              <a:rect l="l" t="t" r="r" b="b"/>
              <a:pathLst>
                <a:path w="2155" h="4918" extrusionOk="0">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597;p43">
              <a:extLst>
                <a:ext uri="{FF2B5EF4-FFF2-40B4-BE49-F238E27FC236}">
                  <a16:creationId xmlns:a16="http://schemas.microsoft.com/office/drawing/2014/main" id="{51D715D0-7901-4BA5-8B19-6937729CE4BB}"/>
                </a:ext>
              </a:extLst>
            </p:cNvPr>
            <p:cNvSpPr/>
            <p:nvPr/>
          </p:nvSpPr>
          <p:spPr>
            <a:xfrm>
              <a:off x="8614450" y="2485613"/>
              <a:ext cx="48408" cy="97434"/>
            </a:xfrm>
            <a:custGeom>
              <a:avLst/>
              <a:gdLst/>
              <a:ahLst/>
              <a:cxnLst/>
              <a:rect l="l" t="t" r="r" b="b"/>
              <a:pathLst>
                <a:path w="2738" h="5511" extrusionOk="0">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598;p43">
              <a:extLst>
                <a:ext uri="{FF2B5EF4-FFF2-40B4-BE49-F238E27FC236}">
                  <a16:creationId xmlns:a16="http://schemas.microsoft.com/office/drawing/2014/main" id="{CF862C8D-10BC-4A50-946C-0FF0C7F631EB}"/>
                </a:ext>
              </a:extLst>
            </p:cNvPr>
            <p:cNvSpPr/>
            <p:nvPr/>
          </p:nvSpPr>
          <p:spPr>
            <a:xfrm>
              <a:off x="8646910" y="2484941"/>
              <a:ext cx="45172" cy="80674"/>
            </a:xfrm>
            <a:custGeom>
              <a:avLst/>
              <a:gdLst/>
              <a:ahLst/>
              <a:cxnLst/>
              <a:rect l="l" t="t" r="r" b="b"/>
              <a:pathLst>
                <a:path w="2555" h="4563" extrusionOk="0">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599;p43">
              <a:extLst>
                <a:ext uri="{FF2B5EF4-FFF2-40B4-BE49-F238E27FC236}">
                  <a16:creationId xmlns:a16="http://schemas.microsoft.com/office/drawing/2014/main" id="{061863AB-EA61-478D-A926-E55DD678E31F}"/>
                </a:ext>
              </a:extLst>
            </p:cNvPr>
            <p:cNvSpPr/>
            <p:nvPr/>
          </p:nvSpPr>
          <p:spPr>
            <a:xfrm>
              <a:off x="8641695" y="2479725"/>
              <a:ext cx="55745" cy="91123"/>
            </a:xfrm>
            <a:custGeom>
              <a:avLst/>
              <a:gdLst/>
              <a:ahLst/>
              <a:cxnLst/>
              <a:rect l="l" t="t" r="r" b="b"/>
              <a:pathLst>
                <a:path w="3153" h="5154" extrusionOk="0">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600;p43">
              <a:extLst>
                <a:ext uri="{FF2B5EF4-FFF2-40B4-BE49-F238E27FC236}">
                  <a16:creationId xmlns:a16="http://schemas.microsoft.com/office/drawing/2014/main" id="{001803DA-35F7-4428-BBBE-73FB97A65504}"/>
                </a:ext>
              </a:extLst>
            </p:cNvPr>
            <p:cNvSpPr/>
            <p:nvPr/>
          </p:nvSpPr>
          <p:spPr>
            <a:xfrm>
              <a:off x="8664254" y="2483297"/>
              <a:ext cx="64338" cy="71728"/>
            </a:xfrm>
            <a:custGeom>
              <a:avLst/>
              <a:gdLst/>
              <a:ahLst/>
              <a:cxnLst/>
              <a:rect l="l" t="t" r="r" b="b"/>
              <a:pathLst>
                <a:path w="3639" h="4057" extrusionOk="0">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601;p43">
              <a:extLst>
                <a:ext uri="{FF2B5EF4-FFF2-40B4-BE49-F238E27FC236}">
                  <a16:creationId xmlns:a16="http://schemas.microsoft.com/office/drawing/2014/main" id="{0E553974-9412-4B6E-AA81-986C49CD2AC9}"/>
                </a:ext>
              </a:extLst>
            </p:cNvPr>
            <p:cNvSpPr/>
            <p:nvPr/>
          </p:nvSpPr>
          <p:spPr>
            <a:xfrm>
              <a:off x="8667278" y="2477993"/>
              <a:ext cx="67255" cy="82265"/>
            </a:xfrm>
            <a:custGeom>
              <a:avLst/>
              <a:gdLst/>
              <a:ahLst/>
              <a:cxnLst/>
              <a:rect l="l" t="t" r="r" b="b"/>
              <a:pathLst>
                <a:path w="3804" h="4653" extrusionOk="0">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602;p43">
              <a:extLst>
                <a:ext uri="{FF2B5EF4-FFF2-40B4-BE49-F238E27FC236}">
                  <a16:creationId xmlns:a16="http://schemas.microsoft.com/office/drawing/2014/main" id="{55D6299E-806D-4846-AB8B-B62C909B971B}"/>
                </a:ext>
              </a:extLst>
            </p:cNvPr>
            <p:cNvSpPr/>
            <p:nvPr/>
          </p:nvSpPr>
          <p:spPr>
            <a:xfrm>
              <a:off x="8247890" y="2513494"/>
              <a:ext cx="358727" cy="423772"/>
            </a:xfrm>
            <a:custGeom>
              <a:avLst/>
              <a:gdLst/>
              <a:ahLst/>
              <a:cxnLst/>
              <a:rect l="l" t="t" r="r" b="b"/>
              <a:pathLst>
                <a:path w="20290" h="23969" extrusionOk="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603;p43">
              <a:extLst>
                <a:ext uri="{FF2B5EF4-FFF2-40B4-BE49-F238E27FC236}">
                  <a16:creationId xmlns:a16="http://schemas.microsoft.com/office/drawing/2014/main" id="{E207B689-3BFF-4E40-A2E3-8889BB3EBAF7}"/>
                </a:ext>
              </a:extLst>
            </p:cNvPr>
            <p:cNvSpPr/>
            <p:nvPr/>
          </p:nvSpPr>
          <p:spPr>
            <a:xfrm>
              <a:off x="8243541" y="2508243"/>
              <a:ext cx="368982" cy="434221"/>
            </a:xfrm>
            <a:custGeom>
              <a:avLst/>
              <a:gdLst/>
              <a:ahLst/>
              <a:cxnLst/>
              <a:rect l="l" t="t" r="r" b="b"/>
              <a:pathLst>
                <a:path w="20870" h="24560" extrusionOk="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604;p43">
              <a:extLst>
                <a:ext uri="{FF2B5EF4-FFF2-40B4-BE49-F238E27FC236}">
                  <a16:creationId xmlns:a16="http://schemas.microsoft.com/office/drawing/2014/main" id="{B3A6B255-4548-4561-8C32-7CF34FD70E2F}"/>
                </a:ext>
              </a:extLst>
            </p:cNvPr>
            <p:cNvSpPr/>
            <p:nvPr/>
          </p:nvSpPr>
          <p:spPr>
            <a:xfrm>
              <a:off x="8121478" y="2423786"/>
              <a:ext cx="450204" cy="397217"/>
            </a:xfrm>
            <a:custGeom>
              <a:avLst/>
              <a:gdLst/>
              <a:ahLst/>
              <a:cxnLst/>
              <a:rect l="l" t="t" r="r" b="b"/>
              <a:pathLst>
                <a:path w="25464" h="22467" extrusionOk="0">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05;p43">
              <a:extLst>
                <a:ext uri="{FF2B5EF4-FFF2-40B4-BE49-F238E27FC236}">
                  <a16:creationId xmlns:a16="http://schemas.microsoft.com/office/drawing/2014/main" id="{404168D1-A249-42C8-83B0-D2B724363E57}"/>
                </a:ext>
              </a:extLst>
            </p:cNvPr>
            <p:cNvSpPr/>
            <p:nvPr/>
          </p:nvSpPr>
          <p:spPr>
            <a:xfrm>
              <a:off x="8134173" y="2418553"/>
              <a:ext cx="443167" cy="407701"/>
            </a:xfrm>
            <a:custGeom>
              <a:avLst/>
              <a:gdLst/>
              <a:ahLst/>
              <a:cxnLst/>
              <a:rect l="l" t="t" r="r" b="b"/>
              <a:pathLst>
                <a:path w="25066" h="23060" extrusionOk="0">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06;p43">
              <a:extLst>
                <a:ext uri="{FF2B5EF4-FFF2-40B4-BE49-F238E27FC236}">
                  <a16:creationId xmlns:a16="http://schemas.microsoft.com/office/drawing/2014/main" id="{7551E399-77C2-4309-B15F-6917B25AD32A}"/>
                </a:ext>
              </a:extLst>
            </p:cNvPr>
            <p:cNvSpPr/>
            <p:nvPr/>
          </p:nvSpPr>
          <p:spPr>
            <a:xfrm>
              <a:off x="8337457" y="2709636"/>
              <a:ext cx="73991" cy="90557"/>
            </a:xfrm>
            <a:custGeom>
              <a:avLst/>
              <a:gdLst/>
              <a:ahLst/>
              <a:cxnLst/>
              <a:rect l="l" t="t" r="r" b="b"/>
              <a:pathLst>
                <a:path w="4185" h="5122" extrusionOk="0">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07;p43">
              <a:extLst>
                <a:ext uri="{FF2B5EF4-FFF2-40B4-BE49-F238E27FC236}">
                  <a16:creationId xmlns:a16="http://schemas.microsoft.com/office/drawing/2014/main" id="{261D6B8F-0B18-4ED7-94ED-05E9A8B8419C}"/>
                </a:ext>
              </a:extLst>
            </p:cNvPr>
            <p:cNvSpPr/>
            <p:nvPr/>
          </p:nvSpPr>
          <p:spPr>
            <a:xfrm>
              <a:off x="8336043" y="2704403"/>
              <a:ext cx="80886" cy="100988"/>
            </a:xfrm>
            <a:custGeom>
              <a:avLst/>
              <a:gdLst/>
              <a:ahLst/>
              <a:cxnLst/>
              <a:rect l="l" t="t" r="r" b="b"/>
              <a:pathLst>
                <a:path w="4575" h="5712" extrusionOk="0">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08;p43">
              <a:extLst>
                <a:ext uri="{FF2B5EF4-FFF2-40B4-BE49-F238E27FC236}">
                  <a16:creationId xmlns:a16="http://schemas.microsoft.com/office/drawing/2014/main" id="{20679DE7-770A-406A-817C-80B33457FA6B}"/>
                </a:ext>
              </a:extLst>
            </p:cNvPr>
            <p:cNvSpPr/>
            <p:nvPr/>
          </p:nvSpPr>
          <p:spPr>
            <a:xfrm>
              <a:off x="8410087" y="2793563"/>
              <a:ext cx="265819" cy="181485"/>
            </a:xfrm>
            <a:custGeom>
              <a:avLst/>
              <a:gdLst/>
              <a:ahLst/>
              <a:cxnLst/>
              <a:rect l="l" t="t" r="r" b="b"/>
              <a:pathLst>
                <a:path w="15035" h="10265" extrusionOk="0">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09;p43">
              <a:extLst>
                <a:ext uri="{FF2B5EF4-FFF2-40B4-BE49-F238E27FC236}">
                  <a16:creationId xmlns:a16="http://schemas.microsoft.com/office/drawing/2014/main" id="{659A655E-3454-4BD7-9983-ADDBC88003E8}"/>
                </a:ext>
              </a:extLst>
            </p:cNvPr>
            <p:cNvSpPr/>
            <p:nvPr/>
          </p:nvSpPr>
          <p:spPr>
            <a:xfrm>
              <a:off x="8404022" y="2788330"/>
              <a:ext cx="278478" cy="191934"/>
            </a:xfrm>
            <a:custGeom>
              <a:avLst/>
              <a:gdLst/>
              <a:ahLst/>
              <a:cxnLst/>
              <a:rect l="l" t="t" r="r" b="b"/>
              <a:pathLst>
                <a:path w="15751" h="10856" extrusionOk="0">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10;p43">
              <a:extLst>
                <a:ext uri="{FF2B5EF4-FFF2-40B4-BE49-F238E27FC236}">
                  <a16:creationId xmlns:a16="http://schemas.microsoft.com/office/drawing/2014/main" id="{36B52FEE-F95B-46B0-B3C6-954CD4A54D91}"/>
                </a:ext>
              </a:extLst>
            </p:cNvPr>
            <p:cNvSpPr/>
            <p:nvPr/>
          </p:nvSpPr>
          <p:spPr>
            <a:xfrm>
              <a:off x="8826415" y="2624719"/>
              <a:ext cx="218931" cy="175509"/>
            </a:xfrm>
            <a:custGeom>
              <a:avLst/>
              <a:gdLst/>
              <a:ahLst/>
              <a:cxnLst/>
              <a:rect l="l" t="t" r="r" b="b"/>
              <a:pathLst>
                <a:path w="12383" h="9927" extrusionOk="0">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11;p43">
              <a:extLst>
                <a:ext uri="{FF2B5EF4-FFF2-40B4-BE49-F238E27FC236}">
                  <a16:creationId xmlns:a16="http://schemas.microsoft.com/office/drawing/2014/main" id="{4AF3818C-492E-4B29-AE90-AC9A8CEE2742}"/>
                </a:ext>
              </a:extLst>
            </p:cNvPr>
            <p:cNvSpPr/>
            <p:nvPr/>
          </p:nvSpPr>
          <p:spPr>
            <a:xfrm>
              <a:off x="8821164" y="2619504"/>
              <a:ext cx="225650" cy="185941"/>
            </a:xfrm>
            <a:custGeom>
              <a:avLst/>
              <a:gdLst/>
              <a:ahLst/>
              <a:cxnLst/>
              <a:rect l="l" t="t" r="r" b="b"/>
              <a:pathLst>
                <a:path w="12763" h="10517" extrusionOk="0">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12;p43">
              <a:extLst>
                <a:ext uri="{FF2B5EF4-FFF2-40B4-BE49-F238E27FC236}">
                  <a16:creationId xmlns:a16="http://schemas.microsoft.com/office/drawing/2014/main" id="{58F9DD7D-27E1-48F3-8EBA-EE18523E135F}"/>
                </a:ext>
              </a:extLst>
            </p:cNvPr>
            <p:cNvSpPr/>
            <p:nvPr/>
          </p:nvSpPr>
          <p:spPr>
            <a:xfrm>
              <a:off x="8041582" y="2970805"/>
              <a:ext cx="199059" cy="388925"/>
            </a:xfrm>
            <a:custGeom>
              <a:avLst/>
              <a:gdLst/>
              <a:ahLst/>
              <a:cxnLst/>
              <a:rect l="l" t="t" r="r" b="b"/>
              <a:pathLst>
                <a:path w="11259" h="21998" extrusionOk="0">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13;p43">
              <a:extLst>
                <a:ext uri="{FF2B5EF4-FFF2-40B4-BE49-F238E27FC236}">
                  <a16:creationId xmlns:a16="http://schemas.microsoft.com/office/drawing/2014/main" id="{D696B76F-815C-4941-989F-35E8C8502A95}"/>
                </a:ext>
              </a:extLst>
            </p:cNvPr>
            <p:cNvSpPr/>
            <p:nvPr/>
          </p:nvSpPr>
          <p:spPr>
            <a:xfrm>
              <a:off x="8047576" y="2965607"/>
              <a:ext cx="198299" cy="399338"/>
            </a:xfrm>
            <a:custGeom>
              <a:avLst/>
              <a:gdLst/>
              <a:ahLst/>
              <a:cxnLst/>
              <a:rect l="l" t="t" r="r" b="b"/>
              <a:pathLst>
                <a:path w="11216" h="22587" extrusionOk="0">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14;p43">
              <a:extLst>
                <a:ext uri="{FF2B5EF4-FFF2-40B4-BE49-F238E27FC236}">
                  <a16:creationId xmlns:a16="http://schemas.microsoft.com/office/drawing/2014/main" id="{84D83E95-08EA-48F7-9D3E-4A36D71EBC1E}"/>
                </a:ext>
              </a:extLst>
            </p:cNvPr>
            <p:cNvSpPr/>
            <p:nvPr/>
          </p:nvSpPr>
          <p:spPr>
            <a:xfrm>
              <a:off x="8155336" y="3022873"/>
              <a:ext cx="13508" cy="53146"/>
            </a:xfrm>
            <a:custGeom>
              <a:avLst/>
              <a:gdLst/>
              <a:ahLst/>
              <a:cxnLst/>
              <a:rect l="l" t="t" r="r" b="b"/>
              <a:pathLst>
                <a:path w="764" h="3006" extrusionOk="0">
                  <a:moveTo>
                    <a:pt x="0" y="3006"/>
                  </a:moveTo>
                  <a:lnTo>
                    <a:pt x="76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15;p43">
              <a:extLst>
                <a:ext uri="{FF2B5EF4-FFF2-40B4-BE49-F238E27FC236}">
                  <a16:creationId xmlns:a16="http://schemas.microsoft.com/office/drawing/2014/main" id="{9C967102-9DB5-4450-9F07-52D94918604C}"/>
                </a:ext>
              </a:extLst>
            </p:cNvPr>
            <p:cNvSpPr/>
            <p:nvPr/>
          </p:nvSpPr>
          <p:spPr>
            <a:xfrm>
              <a:off x="8149430" y="3017551"/>
              <a:ext cx="25247" cy="63701"/>
            </a:xfrm>
            <a:custGeom>
              <a:avLst/>
              <a:gdLst/>
              <a:ahLst/>
              <a:cxnLst/>
              <a:rect l="l" t="t" r="r" b="b"/>
              <a:pathLst>
                <a:path w="1428" h="3603" extrusionOk="0">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16;p43">
              <a:extLst>
                <a:ext uri="{FF2B5EF4-FFF2-40B4-BE49-F238E27FC236}">
                  <a16:creationId xmlns:a16="http://schemas.microsoft.com/office/drawing/2014/main" id="{4777DF83-957B-4E58-8E8B-D18FF1EFA3B8}"/>
                </a:ext>
              </a:extLst>
            </p:cNvPr>
            <p:cNvSpPr/>
            <p:nvPr/>
          </p:nvSpPr>
          <p:spPr>
            <a:xfrm>
              <a:off x="8027385" y="3257999"/>
              <a:ext cx="193366" cy="234066"/>
            </a:xfrm>
            <a:custGeom>
              <a:avLst/>
              <a:gdLst/>
              <a:ahLst/>
              <a:cxnLst/>
              <a:rect l="l" t="t" r="r" b="b"/>
              <a:pathLst>
                <a:path w="10937" h="13239" extrusionOk="0">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17;p43">
              <a:extLst>
                <a:ext uri="{FF2B5EF4-FFF2-40B4-BE49-F238E27FC236}">
                  <a16:creationId xmlns:a16="http://schemas.microsoft.com/office/drawing/2014/main" id="{401D64F3-B71B-4BD9-9BA4-91C00D0C81CB}"/>
                </a:ext>
              </a:extLst>
            </p:cNvPr>
            <p:cNvSpPr/>
            <p:nvPr/>
          </p:nvSpPr>
          <p:spPr>
            <a:xfrm>
              <a:off x="8022417" y="3252748"/>
              <a:ext cx="197804" cy="244497"/>
            </a:xfrm>
            <a:custGeom>
              <a:avLst/>
              <a:gdLst/>
              <a:ahLst/>
              <a:cxnLst/>
              <a:rect l="l" t="t" r="r" b="b"/>
              <a:pathLst>
                <a:path w="11188" h="13829" extrusionOk="0">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618;p43">
              <a:extLst>
                <a:ext uri="{FF2B5EF4-FFF2-40B4-BE49-F238E27FC236}">
                  <a16:creationId xmlns:a16="http://schemas.microsoft.com/office/drawing/2014/main" id="{8C982A65-35DD-4252-AE67-7F03A3EB4FB7}"/>
                </a:ext>
              </a:extLst>
            </p:cNvPr>
            <p:cNvSpPr/>
            <p:nvPr/>
          </p:nvSpPr>
          <p:spPr>
            <a:xfrm>
              <a:off x="7973355" y="4437609"/>
              <a:ext cx="264457" cy="218949"/>
            </a:xfrm>
            <a:custGeom>
              <a:avLst/>
              <a:gdLst/>
              <a:ahLst/>
              <a:cxnLst/>
              <a:rect l="l" t="t" r="r" b="b"/>
              <a:pathLst>
                <a:path w="14958" h="12384" extrusionOk="0">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619;p43">
              <a:extLst>
                <a:ext uri="{FF2B5EF4-FFF2-40B4-BE49-F238E27FC236}">
                  <a16:creationId xmlns:a16="http://schemas.microsoft.com/office/drawing/2014/main" id="{A9BBCF06-5CF2-4EBD-84E7-A3B0AFCD72BA}"/>
                </a:ext>
              </a:extLst>
            </p:cNvPr>
            <p:cNvSpPr/>
            <p:nvPr/>
          </p:nvSpPr>
          <p:spPr>
            <a:xfrm>
              <a:off x="7973744" y="4432464"/>
              <a:ext cx="269249" cy="229221"/>
            </a:xfrm>
            <a:custGeom>
              <a:avLst/>
              <a:gdLst/>
              <a:ahLst/>
              <a:cxnLst/>
              <a:rect l="l" t="t" r="r" b="b"/>
              <a:pathLst>
                <a:path w="15229" h="12965" extrusionOk="0">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620;p43">
              <a:extLst>
                <a:ext uri="{FF2B5EF4-FFF2-40B4-BE49-F238E27FC236}">
                  <a16:creationId xmlns:a16="http://schemas.microsoft.com/office/drawing/2014/main" id="{5EBDC7B2-0275-455E-AB44-E0EDD276AEEE}"/>
                </a:ext>
              </a:extLst>
            </p:cNvPr>
            <p:cNvSpPr/>
            <p:nvPr/>
          </p:nvSpPr>
          <p:spPr>
            <a:xfrm>
              <a:off x="7975035" y="4449843"/>
              <a:ext cx="241951" cy="206715"/>
            </a:xfrm>
            <a:custGeom>
              <a:avLst/>
              <a:gdLst/>
              <a:ahLst/>
              <a:cxnLst/>
              <a:rect l="l" t="t" r="r" b="b"/>
              <a:pathLst>
                <a:path w="13685" h="11692" extrusionOk="0">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621;p43">
              <a:extLst>
                <a:ext uri="{FF2B5EF4-FFF2-40B4-BE49-F238E27FC236}">
                  <a16:creationId xmlns:a16="http://schemas.microsoft.com/office/drawing/2014/main" id="{62E3352A-942A-4FB6-B36F-E08CA86B6F79}"/>
                </a:ext>
              </a:extLst>
            </p:cNvPr>
            <p:cNvSpPr/>
            <p:nvPr/>
          </p:nvSpPr>
          <p:spPr>
            <a:xfrm>
              <a:off x="7967627" y="4444610"/>
              <a:ext cx="254999" cy="217075"/>
            </a:xfrm>
            <a:custGeom>
              <a:avLst/>
              <a:gdLst/>
              <a:ahLst/>
              <a:cxnLst/>
              <a:rect l="l" t="t" r="r" b="b"/>
              <a:pathLst>
                <a:path w="14423" h="12278" extrusionOk="0">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622;p43">
              <a:extLst>
                <a:ext uri="{FF2B5EF4-FFF2-40B4-BE49-F238E27FC236}">
                  <a16:creationId xmlns:a16="http://schemas.microsoft.com/office/drawing/2014/main" id="{51D14781-DD19-415F-861B-ADE63D491061}"/>
                </a:ext>
              </a:extLst>
            </p:cNvPr>
            <p:cNvSpPr/>
            <p:nvPr/>
          </p:nvSpPr>
          <p:spPr>
            <a:xfrm>
              <a:off x="8089920" y="3466464"/>
              <a:ext cx="1188591" cy="1193365"/>
            </a:xfrm>
            <a:custGeom>
              <a:avLst/>
              <a:gdLst/>
              <a:ahLst/>
              <a:cxnLst/>
              <a:rect l="l" t="t" r="r" b="b"/>
              <a:pathLst>
                <a:path w="67228" h="67498" extrusionOk="0">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23;p43">
              <a:extLst>
                <a:ext uri="{FF2B5EF4-FFF2-40B4-BE49-F238E27FC236}">
                  <a16:creationId xmlns:a16="http://schemas.microsoft.com/office/drawing/2014/main" id="{D35D8082-9154-441C-87C1-96D1B9499C12}"/>
                </a:ext>
              </a:extLst>
            </p:cNvPr>
            <p:cNvSpPr/>
            <p:nvPr/>
          </p:nvSpPr>
          <p:spPr>
            <a:xfrm>
              <a:off x="8090291" y="3461072"/>
              <a:ext cx="1194372" cy="1203990"/>
            </a:xfrm>
            <a:custGeom>
              <a:avLst/>
              <a:gdLst/>
              <a:ahLst/>
              <a:cxnLst/>
              <a:rect l="l" t="t" r="r" b="b"/>
              <a:pathLst>
                <a:path w="67555" h="68099" extrusionOk="0">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24;p43">
              <a:extLst>
                <a:ext uri="{FF2B5EF4-FFF2-40B4-BE49-F238E27FC236}">
                  <a16:creationId xmlns:a16="http://schemas.microsoft.com/office/drawing/2014/main" id="{C385D3B6-CCB3-4AE3-8D44-381BAE76399A}"/>
                </a:ext>
              </a:extLst>
            </p:cNvPr>
            <p:cNvSpPr/>
            <p:nvPr/>
          </p:nvSpPr>
          <p:spPr>
            <a:xfrm>
              <a:off x="9070930" y="4590488"/>
              <a:ext cx="235727" cy="205972"/>
            </a:xfrm>
            <a:custGeom>
              <a:avLst/>
              <a:gdLst/>
              <a:ahLst/>
              <a:cxnLst/>
              <a:rect l="l" t="t" r="r" b="b"/>
              <a:pathLst>
                <a:path w="13333" h="11650" extrusionOk="0">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25;p43">
              <a:extLst>
                <a:ext uri="{FF2B5EF4-FFF2-40B4-BE49-F238E27FC236}">
                  <a16:creationId xmlns:a16="http://schemas.microsoft.com/office/drawing/2014/main" id="{0BECA1BA-8830-482A-A1FF-74E934A43BF7}"/>
                </a:ext>
              </a:extLst>
            </p:cNvPr>
            <p:cNvSpPr/>
            <p:nvPr/>
          </p:nvSpPr>
          <p:spPr>
            <a:xfrm>
              <a:off x="9067305" y="4585254"/>
              <a:ext cx="244497" cy="216421"/>
            </a:xfrm>
            <a:custGeom>
              <a:avLst/>
              <a:gdLst/>
              <a:ahLst/>
              <a:cxnLst/>
              <a:rect l="l" t="t" r="r" b="b"/>
              <a:pathLst>
                <a:path w="13829" h="12241" extrusionOk="0">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26;p43">
              <a:extLst>
                <a:ext uri="{FF2B5EF4-FFF2-40B4-BE49-F238E27FC236}">
                  <a16:creationId xmlns:a16="http://schemas.microsoft.com/office/drawing/2014/main" id="{C3309565-40EB-426B-918B-F4A6670715EF}"/>
                </a:ext>
              </a:extLst>
            </p:cNvPr>
            <p:cNvSpPr/>
            <p:nvPr/>
          </p:nvSpPr>
          <p:spPr>
            <a:xfrm>
              <a:off x="9078355" y="4620950"/>
              <a:ext cx="228302" cy="175509"/>
            </a:xfrm>
            <a:custGeom>
              <a:avLst/>
              <a:gdLst/>
              <a:ahLst/>
              <a:cxnLst/>
              <a:rect l="l" t="t" r="r" b="b"/>
              <a:pathLst>
                <a:path w="12913" h="9927" extrusionOk="0">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27;p43">
              <a:extLst>
                <a:ext uri="{FF2B5EF4-FFF2-40B4-BE49-F238E27FC236}">
                  <a16:creationId xmlns:a16="http://schemas.microsoft.com/office/drawing/2014/main" id="{02F588F4-822B-4A80-9264-488EAE4B4188}"/>
                </a:ext>
              </a:extLst>
            </p:cNvPr>
            <p:cNvSpPr/>
            <p:nvPr/>
          </p:nvSpPr>
          <p:spPr>
            <a:xfrm>
              <a:off x="9073069" y="4615717"/>
              <a:ext cx="238733" cy="185958"/>
            </a:xfrm>
            <a:custGeom>
              <a:avLst/>
              <a:gdLst/>
              <a:ahLst/>
              <a:cxnLst/>
              <a:rect l="l" t="t" r="r" b="b"/>
              <a:pathLst>
                <a:path w="13503" h="10518" extrusionOk="0">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28;p43">
              <a:extLst>
                <a:ext uri="{FF2B5EF4-FFF2-40B4-BE49-F238E27FC236}">
                  <a16:creationId xmlns:a16="http://schemas.microsoft.com/office/drawing/2014/main" id="{DA8794CB-2010-44F6-959F-78E8ED730589}"/>
                </a:ext>
              </a:extLst>
            </p:cNvPr>
            <p:cNvSpPr/>
            <p:nvPr/>
          </p:nvSpPr>
          <p:spPr>
            <a:xfrm>
              <a:off x="9184647" y="4638825"/>
              <a:ext cx="121974" cy="157635"/>
            </a:xfrm>
            <a:custGeom>
              <a:avLst/>
              <a:gdLst/>
              <a:ahLst/>
              <a:cxnLst/>
              <a:rect l="l" t="t" r="r" b="b"/>
              <a:pathLst>
                <a:path w="6899" h="8916" extrusionOk="0">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29;p43">
              <a:extLst>
                <a:ext uri="{FF2B5EF4-FFF2-40B4-BE49-F238E27FC236}">
                  <a16:creationId xmlns:a16="http://schemas.microsoft.com/office/drawing/2014/main" id="{3234E772-FDF2-4C10-A6B4-90503C3C35E8}"/>
                </a:ext>
              </a:extLst>
            </p:cNvPr>
            <p:cNvSpPr/>
            <p:nvPr/>
          </p:nvSpPr>
          <p:spPr>
            <a:xfrm>
              <a:off x="9177664" y="4633609"/>
              <a:ext cx="134138" cy="168066"/>
            </a:xfrm>
            <a:custGeom>
              <a:avLst/>
              <a:gdLst/>
              <a:ahLst/>
              <a:cxnLst/>
              <a:rect l="l" t="t" r="r" b="b"/>
              <a:pathLst>
                <a:path w="7587" h="9506" extrusionOk="0">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30;p43">
              <a:extLst>
                <a:ext uri="{FF2B5EF4-FFF2-40B4-BE49-F238E27FC236}">
                  <a16:creationId xmlns:a16="http://schemas.microsoft.com/office/drawing/2014/main" id="{DC699578-DDFD-4F0C-BBDE-41E17AB81F52}"/>
                </a:ext>
              </a:extLst>
            </p:cNvPr>
            <p:cNvSpPr/>
            <p:nvPr/>
          </p:nvSpPr>
          <p:spPr>
            <a:xfrm>
              <a:off x="8746838" y="3798671"/>
              <a:ext cx="179487" cy="92979"/>
            </a:xfrm>
            <a:custGeom>
              <a:avLst/>
              <a:gdLst/>
              <a:ahLst/>
              <a:cxnLst/>
              <a:rect l="l" t="t" r="r" b="b"/>
              <a:pathLst>
                <a:path w="10152" h="5259" extrusionOk="0">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31;p43">
              <a:extLst>
                <a:ext uri="{FF2B5EF4-FFF2-40B4-BE49-F238E27FC236}">
                  <a16:creationId xmlns:a16="http://schemas.microsoft.com/office/drawing/2014/main" id="{1CB812EC-721F-4F5C-99E9-35B5693E8EBB}"/>
                </a:ext>
              </a:extLst>
            </p:cNvPr>
            <p:cNvSpPr/>
            <p:nvPr/>
          </p:nvSpPr>
          <p:spPr>
            <a:xfrm>
              <a:off x="8823852" y="3824325"/>
              <a:ext cx="155991" cy="30357"/>
            </a:xfrm>
            <a:custGeom>
              <a:avLst/>
              <a:gdLst/>
              <a:ahLst/>
              <a:cxnLst/>
              <a:rect l="l" t="t" r="r" b="b"/>
              <a:pathLst>
                <a:path w="8823" h="1717" extrusionOk="0">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32;p43">
              <a:extLst>
                <a:ext uri="{FF2B5EF4-FFF2-40B4-BE49-F238E27FC236}">
                  <a16:creationId xmlns:a16="http://schemas.microsoft.com/office/drawing/2014/main" id="{47BF09B0-7F2A-47F1-A997-2A6A8162F27E}"/>
                </a:ext>
              </a:extLst>
            </p:cNvPr>
            <p:cNvSpPr/>
            <p:nvPr/>
          </p:nvSpPr>
          <p:spPr>
            <a:xfrm>
              <a:off x="8058661" y="2663173"/>
              <a:ext cx="943670" cy="967644"/>
            </a:xfrm>
            <a:custGeom>
              <a:avLst/>
              <a:gdLst/>
              <a:ahLst/>
              <a:cxnLst/>
              <a:rect l="l" t="t" r="r" b="b"/>
              <a:pathLst>
                <a:path w="53375" h="54731" extrusionOk="0">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33;p43">
              <a:extLst>
                <a:ext uri="{FF2B5EF4-FFF2-40B4-BE49-F238E27FC236}">
                  <a16:creationId xmlns:a16="http://schemas.microsoft.com/office/drawing/2014/main" id="{95EC039C-60EF-41BD-B2ED-0DD234F521B3}"/>
                </a:ext>
              </a:extLst>
            </p:cNvPr>
            <p:cNvSpPr/>
            <p:nvPr/>
          </p:nvSpPr>
          <p:spPr>
            <a:xfrm>
              <a:off x="8052579" y="2657975"/>
              <a:ext cx="951874" cy="978075"/>
            </a:xfrm>
            <a:custGeom>
              <a:avLst/>
              <a:gdLst/>
              <a:ahLst/>
              <a:cxnLst/>
              <a:rect l="l" t="t" r="r" b="b"/>
              <a:pathLst>
                <a:path w="53839" h="55321" extrusionOk="0">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34;p43">
              <a:extLst>
                <a:ext uri="{FF2B5EF4-FFF2-40B4-BE49-F238E27FC236}">
                  <a16:creationId xmlns:a16="http://schemas.microsoft.com/office/drawing/2014/main" id="{5D54481E-4F0A-41E2-B152-A48E5954D544}"/>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35;p43">
              <a:extLst>
                <a:ext uri="{FF2B5EF4-FFF2-40B4-BE49-F238E27FC236}">
                  <a16:creationId xmlns:a16="http://schemas.microsoft.com/office/drawing/2014/main" id="{92947047-35E8-4995-AC4D-EFE780324F7C}"/>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36;p43">
              <a:extLst>
                <a:ext uri="{FF2B5EF4-FFF2-40B4-BE49-F238E27FC236}">
                  <a16:creationId xmlns:a16="http://schemas.microsoft.com/office/drawing/2014/main" id="{E3ED0D25-7A93-44C5-A60F-C48C36AC6252}"/>
                </a:ext>
              </a:extLst>
            </p:cNvPr>
            <p:cNvSpPr/>
            <p:nvPr/>
          </p:nvSpPr>
          <p:spPr>
            <a:xfrm>
              <a:off x="8509254" y="3396469"/>
              <a:ext cx="27068" cy="234348"/>
            </a:xfrm>
            <a:custGeom>
              <a:avLst/>
              <a:gdLst/>
              <a:ahLst/>
              <a:cxnLst/>
              <a:rect l="l" t="t" r="r" b="b"/>
              <a:pathLst>
                <a:path w="1531" h="13255" extrusionOk="0">
                  <a:moveTo>
                    <a:pt x="1530" y="1"/>
                  </a:moveTo>
                  <a:lnTo>
                    <a:pt x="1530" y="1"/>
                  </a:lnTo>
                  <a:cubicBezTo>
                    <a:pt x="1" y="7647"/>
                    <a:pt x="851" y="13255"/>
                    <a:pt x="851" y="13255"/>
                  </a:cubicBezTo>
                  <a:lnTo>
                    <a:pt x="15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37;p43">
              <a:extLst>
                <a:ext uri="{FF2B5EF4-FFF2-40B4-BE49-F238E27FC236}">
                  <a16:creationId xmlns:a16="http://schemas.microsoft.com/office/drawing/2014/main" id="{60D9B8A0-2F13-4889-8209-5224BC7D7ADF}"/>
                </a:ext>
              </a:extLst>
            </p:cNvPr>
            <p:cNvSpPr/>
            <p:nvPr/>
          </p:nvSpPr>
          <p:spPr>
            <a:xfrm>
              <a:off x="8504250" y="3391236"/>
              <a:ext cx="37747" cy="244815"/>
            </a:xfrm>
            <a:custGeom>
              <a:avLst/>
              <a:gdLst/>
              <a:ahLst/>
              <a:cxnLst/>
              <a:rect l="l" t="t" r="r" b="b"/>
              <a:pathLst>
                <a:path w="2135" h="13847" extrusionOk="0">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38;p43">
              <a:extLst>
                <a:ext uri="{FF2B5EF4-FFF2-40B4-BE49-F238E27FC236}">
                  <a16:creationId xmlns:a16="http://schemas.microsoft.com/office/drawing/2014/main" id="{9166EEF9-E6F2-483A-A470-F9E85EF9DD0C}"/>
                </a:ext>
              </a:extLst>
            </p:cNvPr>
            <p:cNvSpPr/>
            <p:nvPr/>
          </p:nvSpPr>
          <p:spPr>
            <a:xfrm>
              <a:off x="8497231" y="3258264"/>
              <a:ext cx="54083" cy="198299"/>
            </a:xfrm>
            <a:custGeom>
              <a:avLst/>
              <a:gdLst/>
              <a:ahLst/>
              <a:cxnLst/>
              <a:rect l="l" t="t" r="r" b="b"/>
              <a:pathLst>
                <a:path w="3059" h="11216" extrusionOk="0">
                  <a:moveTo>
                    <a:pt x="3059" y="1"/>
                  </a:moveTo>
                  <a:lnTo>
                    <a:pt x="3059" y="1"/>
                  </a:lnTo>
                  <a:cubicBezTo>
                    <a:pt x="1" y="8496"/>
                    <a:pt x="1" y="11216"/>
                    <a:pt x="1" y="11216"/>
                  </a:cubicBez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39;p43">
              <a:extLst>
                <a:ext uri="{FF2B5EF4-FFF2-40B4-BE49-F238E27FC236}">
                  <a16:creationId xmlns:a16="http://schemas.microsoft.com/office/drawing/2014/main" id="{A8F75BB9-4D0C-4C71-B4DF-644DF285085D}"/>
                </a:ext>
              </a:extLst>
            </p:cNvPr>
            <p:cNvSpPr/>
            <p:nvPr/>
          </p:nvSpPr>
          <p:spPr>
            <a:xfrm>
              <a:off x="8492033" y="3253137"/>
              <a:ext cx="65151" cy="208642"/>
            </a:xfrm>
            <a:custGeom>
              <a:avLst/>
              <a:gdLst/>
              <a:ahLst/>
              <a:cxnLst/>
              <a:rect l="l" t="t" r="r" b="b"/>
              <a:pathLst>
                <a:path w="3685" h="11801" extrusionOk="0">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40;p43">
              <a:extLst>
                <a:ext uri="{FF2B5EF4-FFF2-40B4-BE49-F238E27FC236}">
                  <a16:creationId xmlns:a16="http://schemas.microsoft.com/office/drawing/2014/main" id="{7DE1E524-A799-499E-8618-5422EA6D0558}"/>
                </a:ext>
              </a:extLst>
            </p:cNvPr>
            <p:cNvSpPr/>
            <p:nvPr/>
          </p:nvSpPr>
          <p:spPr>
            <a:xfrm>
              <a:off x="8266225" y="3161325"/>
              <a:ext cx="113771" cy="125121"/>
            </a:xfrm>
            <a:custGeom>
              <a:avLst/>
              <a:gdLst/>
              <a:ahLst/>
              <a:cxnLst/>
              <a:rect l="l" t="t" r="r" b="b"/>
              <a:pathLst>
                <a:path w="6435" h="7077" extrusionOk="0">
                  <a:moveTo>
                    <a:pt x="162" y="1"/>
                  </a:moveTo>
                  <a:lnTo>
                    <a:pt x="1" y="2413"/>
                  </a:lnTo>
                  <a:lnTo>
                    <a:pt x="6434" y="7076"/>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41;p43">
              <a:extLst>
                <a:ext uri="{FF2B5EF4-FFF2-40B4-BE49-F238E27FC236}">
                  <a16:creationId xmlns:a16="http://schemas.microsoft.com/office/drawing/2014/main" id="{89780783-91E1-484B-B661-ED431921761E}"/>
                </a:ext>
              </a:extLst>
            </p:cNvPr>
            <p:cNvSpPr/>
            <p:nvPr/>
          </p:nvSpPr>
          <p:spPr>
            <a:xfrm>
              <a:off x="8260302" y="3155950"/>
              <a:ext cx="126571" cy="135729"/>
            </a:xfrm>
            <a:custGeom>
              <a:avLst/>
              <a:gdLst/>
              <a:ahLst/>
              <a:cxnLst/>
              <a:rect l="l" t="t" r="r" b="b"/>
              <a:pathLst>
                <a:path w="7159" h="7677" extrusionOk="0">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42;p43">
              <a:extLst>
                <a:ext uri="{FF2B5EF4-FFF2-40B4-BE49-F238E27FC236}">
                  <a16:creationId xmlns:a16="http://schemas.microsoft.com/office/drawing/2014/main" id="{CB9F3CF2-2453-4A9A-9EBA-CEC0B49EC960}"/>
                </a:ext>
              </a:extLst>
            </p:cNvPr>
            <p:cNvSpPr/>
            <p:nvPr/>
          </p:nvSpPr>
          <p:spPr>
            <a:xfrm>
              <a:off x="8795104" y="2743334"/>
              <a:ext cx="37004" cy="204734"/>
            </a:xfrm>
            <a:custGeom>
              <a:avLst/>
              <a:gdLst/>
              <a:ahLst/>
              <a:cxnLst/>
              <a:rect l="l" t="t" r="r" b="b"/>
              <a:pathLst>
                <a:path w="2093" h="11580" extrusionOk="0">
                  <a:moveTo>
                    <a:pt x="2092" y="1"/>
                  </a:moveTo>
                  <a:lnTo>
                    <a:pt x="1" y="2574"/>
                  </a:lnTo>
                  <a:lnTo>
                    <a:pt x="1" y="11580"/>
                  </a:lnTo>
                  <a:lnTo>
                    <a:pt x="20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43;p43">
              <a:extLst>
                <a:ext uri="{FF2B5EF4-FFF2-40B4-BE49-F238E27FC236}">
                  <a16:creationId xmlns:a16="http://schemas.microsoft.com/office/drawing/2014/main" id="{51FFC6A9-6F0A-4901-B1F0-3F76343CE0D7}"/>
                </a:ext>
              </a:extLst>
            </p:cNvPr>
            <p:cNvSpPr/>
            <p:nvPr/>
          </p:nvSpPr>
          <p:spPr>
            <a:xfrm>
              <a:off x="8789888" y="2738119"/>
              <a:ext cx="47860" cy="215183"/>
            </a:xfrm>
            <a:custGeom>
              <a:avLst/>
              <a:gdLst/>
              <a:ahLst/>
              <a:cxnLst/>
              <a:rect l="l" t="t" r="r" b="b"/>
              <a:pathLst>
                <a:path w="2707" h="12171" extrusionOk="0">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55039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8AF4A-1AC5-4B33-A2A0-4E59734C3BE8}"/>
              </a:ext>
            </a:extLst>
          </p:cNvPr>
          <p:cNvSpPr>
            <a:spLocks noGrp="1"/>
          </p:cNvSpPr>
          <p:nvPr>
            <p:ph type="title"/>
          </p:nvPr>
        </p:nvSpPr>
        <p:spPr>
          <a:xfrm>
            <a:off x="626625" y="73856"/>
            <a:ext cx="6084000" cy="539700"/>
          </a:xfrm>
        </p:spPr>
        <p:txBody>
          <a:bodyPr/>
          <a:lstStyle/>
          <a:p>
            <a:r>
              <a:rPr lang="en-IN" sz="2400" b="1" u="sng" dirty="0">
                <a:latin typeface="DM Sans" pitchFamily="2" charset="0"/>
              </a:rPr>
              <a:t>File Encryption</a:t>
            </a:r>
          </a:p>
        </p:txBody>
      </p:sp>
      <p:sp>
        <p:nvSpPr>
          <p:cNvPr id="4" name="Google Shape;2331;p54">
            <a:extLst>
              <a:ext uri="{FF2B5EF4-FFF2-40B4-BE49-F238E27FC236}">
                <a16:creationId xmlns:a16="http://schemas.microsoft.com/office/drawing/2014/main" id="{907C979F-204D-417C-B55B-1B33C59F9725}"/>
              </a:ext>
            </a:extLst>
          </p:cNvPr>
          <p:cNvSpPr txBox="1">
            <a:spLocks/>
          </p:cNvSpPr>
          <p:nvPr/>
        </p:nvSpPr>
        <p:spPr>
          <a:xfrm>
            <a:off x="380248" y="857249"/>
            <a:ext cx="7349288" cy="387128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buSzPts val="1400"/>
              <a:buFont typeface="Arial"/>
              <a:buChar char="●"/>
            </a:pPr>
            <a:r>
              <a:rPr lang="en-US" sz="2000" b="1" dirty="0">
                <a:solidFill>
                  <a:schemeClr val="accent1"/>
                </a:solidFill>
                <a:latin typeface="DM Sans" panose="020B0604020202020204" charset="0"/>
              </a:rPr>
              <a:t>Accessing File From API</a:t>
            </a:r>
          </a:p>
          <a:p>
            <a:pPr marL="457200" indent="-317500">
              <a:buSzPts val="1400"/>
              <a:buFont typeface="Arial"/>
              <a:buChar char="●"/>
            </a:pPr>
            <a:endParaRPr lang="en-US" sz="2000" b="1" dirty="0">
              <a:solidFill>
                <a:schemeClr val="accent1"/>
              </a:solidFill>
              <a:latin typeface="DM Sans" panose="020B0604020202020204" charset="0"/>
            </a:endParaRPr>
          </a:p>
          <a:p>
            <a:pPr marL="457200" indent="-317500">
              <a:buSzPts val="1400"/>
              <a:buFont typeface="Arial"/>
              <a:buChar char="●"/>
            </a:pPr>
            <a:r>
              <a:rPr lang="en-US" sz="2000" b="1" dirty="0">
                <a:solidFill>
                  <a:schemeClr val="accent1"/>
                </a:solidFill>
                <a:latin typeface="DM Sans" panose="020B0604020202020204" charset="0"/>
              </a:rPr>
              <a:t>Chunks Division</a:t>
            </a:r>
          </a:p>
          <a:p>
            <a:pPr marL="457200" indent="-317500">
              <a:buSzPts val="1400"/>
              <a:buFont typeface="Arial"/>
              <a:buChar char="●"/>
            </a:pPr>
            <a:endParaRPr lang="en-US" sz="2000" b="1" dirty="0">
              <a:solidFill>
                <a:schemeClr val="accent1"/>
              </a:solidFill>
              <a:latin typeface="DM Sans" panose="020B0604020202020204" charset="0"/>
            </a:endParaRPr>
          </a:p>
          <a:p>
            <a:pPr marL="457200" indent="-317500">
              <a:buSzPts val="1400"/>
              <a:buFont typeface="Arial"/>
              <a:buChar char="●"/>
            </a:pPr>
            <a:r>
              <a:rPr lang="en-US" sz="2000" b="1" dirty="0">
                <a:solidFill>
                  <a:schemeClr val="accent1"/>
                </a:solidFill>
                <a:latin typeface="DM Sans" panose="020B0604020202020204" charset="0"/>
              </a:rPr>
              <a:t>Chunks Encryption (Based on Odd Even)</a:t>
            </a:r>
          </a:p>
          <a:p>
            <a:pPr marL="457200" indent="-317500">
              <a:buSzPts val="1400"/>
              <a:buFont typeface="Arial"/>
              <a:buChar char="●"/>
            </a:pPr>
            <a:endParaRPr lang="en-US" sz="2000" b="1" dirty="0">
              <a:solidFill>
                <a:schemeClr val="accent1"/>
              </a:solidFill>
              <a:latin typeface="DM Sans" panose="020B0604020202020204" charset="0"/>
            </a:endParaRPr>
          </a:p>
          <a:p>
            <a:pPr marL="457200" indent="-317500">
              <a:buSzPts val="1400"/>
              <a:buFont typeface="Arial"/>
              <a:buChar char="●"/>
            </a:pPr>
            <a:r>
              <a:rPr lang="en-US" sz="2000" b="1" dirty="0">
                <a:solidFill>
                  <a:schemeClr val="accent1"/>
                </a:solidFill>
                <a:latin typeface="DM Sans" panose="020B0604020202020204" charset="0"/>
              </a:rPr>
              <a:t>Encrypted Chunks Joining</a:t>
            </a:r>
          </a:p>
          <a:p>
            <a:pPr marL="457200" indent="-317500">
              <a:buSzPts val="1400"/>
              <a:buFont typeface="Arial"/>
              <a:buChar char="●"/>
            </a:pPr>
            <a:endParaRPr lang="en-US" sz="2000" b="1" dirty="0">
              <a:solidFill>
                <a:schemeClr val="accent1"/>
              </a:solidFill>
              <a:latin typeface="DM Sans" panose="020B0604020202020204" charset="0"/>
            </a:endParaRPr>
          </a:p>
          <a:p>
            <a:pPr marL="457200" indent="-317500">
              <a:buSzPts val="1400"/>
              <a:buFont typeface="Arial"/>
              <a:buChar char="●"/>
            </a:pPr>
            <a:r>
              <a:rPr lang="en-US" sz="2000" b="1" dirty="0">
                <a:solidFill>
                  <a:schemeClr val="accent1"/>
                </a:solidFill>
                <a:latin typeface="DM Sans" panose="020B0604020202020204" charset="0"/>
              </a:rPr>
              <a:t>Storing Encrypted File on Server</a:t>
            </a:r>
          </a:p>
          <a:p>
            <a:pPr marL="457200" indent="-317500">
              <a:buSzPts val="1400"/>
              <a:buFont typeface="Arial"/>
              <a:buChar char="●"/>
            </a:pPr>
            <a:endParaRPr lang="en-US" sz="2000" b="1" dirty="0">
              <a:solidFill>
                <a:schemeClr val="accent1"/>
              </a:solidFill>
              <a:latin typeface="DM Sans" panose="020B0604020202020204" charset="0"/>
            </a:endParaRPr>
          </a:p>
        </p:txBody>
      </p:sp>
    </p:spTree>
    <p:extLst>
      <p:ext uri="{BB962C8B-B14F-4D97-AF65-F5344CB8AC3E}">
        <p14:creationId xmlns:p14="http://schemas.microsoft.com/office/powerpoint/2010/main" val="2537874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5"/>
        <p:cNvGrpSpPr/>
        <p:nvPr/>
      </p:nvGrpSpPr>
      <p:grpSpPr>
        <a:xfrm>
          <a:off x="0" y="0"/>
          <a:ext cx="0" cy="0"/>
          <a:chOff x="0" y="0"/>
          <a:chExt cx="0" cy="0"/>
        </a:xfrm>
      </p:grpSpPr>
      <p:sp>
        <p:nvSpPr>
          <p:cNvPr id="2" name="Google Shape;2332;p54">
            <a:extLst>
              <a:ext uri="{FF2B5EF4-FFF2-40B4-BE49-F238E27FC236}">
                <a16:creationId xmlns:a16="http://schemas.microsoft.com/office/drawing/2014/main" id="{7F795074-69AB-432E-BAA1-AA24355680F8}"/>
              </a:ext>
            </a:extLst>
          </p:cNvPr>
          <p:cNvSpPr txBox="1">
            <a:spLocks noGrp="1"/>
          </p:cNvSpPr>
          <p:nvPr>
            <p:ph type="title"/>
          </p:nvPr>
        </p:nvSpPr>
        <p:spPr>
          <a:xfrm>
            <a:off x="446175" y="102790"/>
            <a:ext cx="6954749"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Chunk Division &amp; Encryption </a:t>
            </a:r>
          </a:p>
        </p:txBody>
      </p:sp>
      <p:sp>
        <p:nvSpPr>
          <p:cNvPr id="3" name="Google Shape;2331;p54">
            <a:extLst>
              <a:ext uri="{FF2B5EF4-FFF2-40B4-BE49-F238E27FC236}">
                <a16:creationId xmlns:a16="http://schemas.microsoft.com/office/drawing/2014/main" id="{0DFE5FF6-A0FA-4629-AD5A-3ECE8F781903}"/>
              </a:ext>
            </a:extLst>
          </p:cNvPr>
          <p:cNvSpPr txBox="1">
            <a:spLocks/>
          </p:cNvSpPr>
          <p:nvPr/>
        </p:nvSpPr>
        <p:spPr>
          <a:xfrm>
            <a:off x="386535" y="1194263"/>
            <a:ext cx="7178937" cy="349203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buSzPts val="1400"/>
            </a:pPr>
            <a:endParaRPr lang="en-IN" sz="1800" dirty="0"/>
          </a:p>
        </p:txBody>
      </p:sp>
      <p:sp>
        <p:nvSpPr>
          <p:cNvPr id="10" name="Google Shape;2331;p54">
            <a:extLst>
              <a:ext uri="{FF2B5EF4-FFF2-40B4-BE49-F238E27FC236}">
                <a16:creationId xmlns:a16="http://schemas.microsoft.com/office/drawing/2014/main" id="{7981B731-955C-4305-9E06-DC4AA0F02ADD}"/>
              </a:ext>
            </a:extLst>
          </p:cNvPr>
          <p:cNvSpPr txBox="1">
            <a:spLocks/>
          </p:cNvSpPr>
          <p:nvPr/>
        </p:nvSpPr>
        <p:spPr>
          <a:xfrm>
            <a:off x="597486" y="1113257"/>
            <a:ext cx="7178937" cy="349203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buSzPts val="1400"/>
              <a:buFont typeface="Arial"/>
              <a:buChar char="●"/>
            </a:pPr>
            <a:endParaRPr lang="en-IN" sz="1800" dirty="0">
              <a:latin typeface="DM Sans" pitchFamily="2" charset="0"/>
            </a:endParaRPr>
          </a:p>
        </p:txBody>
      </p:sp>
      <p:sp>
        <p:nvSpPr>
          <p:cNvPr id="4" name="Rectangle 3">
            <a:extLst>
              <a:ext uri="{FF2B5EF4-FFF2-40B4-BE49-F238E27FC236}">
                <a16:creationId xmlns:a16="http://schemas.microsoft.com/office/drawing/2014/main" id="{6243CD86-495C-4168-90B7-9C87F72F9681}"/>
              </a:ext>
            </a:extLst>
          </p:cNvPr>
          <p:cNvSpPr/>
          <p:nvPr/>
        </p:nvSpPr>
        <p:spPr>
          <a:xfrm>
            <a:off x="756654" y="1373489"/>
            <a:ext cx="1354754" cy="421482"/>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Chunk 1</a:t>
            </a:r>
            <a:endParaRPr lang="en-IN" dirty="0">
              <a:solidFill>
                <a:schemeClr val="tx1"/>
              </a:solidFill>
            </a:endParaRPr>
          </a:p>
        </p:txBody>
      </p:sp>
      <p:sp>
        <p:nvSpPr>
          <p:cNvPr id="8" name="Rectangle 7">
            <a:extLst>
              <a:ext uri="{FF2B5EF4-FFF2-40B4-BE49-F238E27FC236}">
                <a16:creationId xmlns:a16="http://schemas.microsoft.com/office/drawing/2014/main" id="{F775E8FB-1B05-4747-8C96-74AF8330CF35}"/>
              </a:ext>
            </a:extLst>
          </p:cNvPr>
          <p:cNvSpPr/>
          <p:nvPr/>
        </p:nvSpPr>
        <p:spPr>
          <a:xfrm>
            <a:off x="2826821" y="1373489"/>
            <a:ext cx="1354754" cy="421482"/>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Chunk 2</a:t>
            </a:r>
            <a:endParaRPr lang="en-IN" dirty="0">
              <a:solidFill>
                <a:schemeClr val="tx1"/>
              </a:solidFill>
            </a:endParaRPr>
          </a:p>
        </p:txBody>
      </p:sp>
      <p:sp>
        <p:nvSpPr>
          <p:cNvPr id="9" name="Rectangle 8">
            <a:extLst>
              <a:ext uri="{FF2B5EF4-FFF2-40B4-BE49-F238E27FC236}">
                <a16:creationId xmlns:a16="http://schemas.microsoft.com/office/drawing/2014/main" id="{46714BE2-1F37-4646-8620-AC3E949473A3}"/>
              </a:ext>
            </a:extLst>
          </p:cNvPr>
          <p:cNvSpPr/>
          <p:nvPr/>
        </p:nvSpPr>
        <p:spPr>
          <a:xfrm>
            <a:off x="4683544" y="1373489"/>
            <a:ext cx="1354754" cy="421482"/>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Chunk 3</a:t>
            </a:r>
            <a:endParaRPr lang="en-IN" dirty="0">
              <a:solidFill>
                <a:schemeClr val="tx1"/>
              </a:solidFill>
            </a:endParaRPr>
          </a:p>
        </p:txBody>
      </p:sp>
      <p:sp>
        <p:nvSpPr>
          <p:cNvPr id="12" name="Rectangle 11">
            <a:extLst>
              <a:ext uri="{FF2B5EF4-FFF2-40B4-BE49-F238E27FC236}">
                <a16:creationId xmlns:a16="http://schemas.microsoft.com/office/drawing/2014/main" id="{6C8D337B-5D61-4C67-9B1C-1C680B0C5A48}"/>
              </a:ext>
            </a:extLst>
          </p:cNvPr>
          <p:cNvSpPr/>
          <p:nvPr/>
        </p:nvSpPr>
        <p:spPr>
          <a:xfrm>
            <a:off x="6783188" y="1337411"/>
            <a:ext cx="1354754" cy="421482"/>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Chunk 4</a:t>
            </a:r>
            <a:endParaRPr lang="en-IN" dirty="0">
              <a:solidFill>
                <a:schemeClr val="tx1"/>
              </a:solidFill>
            </a:endParaRPr>
          </a:p>
        </p:txBody>
      </p:sp>
      <p:cxnSp>
        <p:nvCxnSpPr>
          <p:cNvPr id="13" name="Straight Arrow Connector 12">
            <a:extLst>
              <a:ext uri="{FF2B5EF4-FFF2-40B4-BE49-F238E27FC236}">
                <a16:creationId xmlns:a16="http://schemas.microsoft.com/office/drawing/2014/main" id="{7E2432CE-D3D3-4C5D-BCC1-6ACBCF40EB44}"/>
              </a:ext>
            </a:extLst>
          </p:cNvPr>
          <p:cNvCxnSpPr>
            <a:cxnSpLocks/>
            <a:stCxn id="4" idx="2"/>
          </p:cNvCxnSpPr>
          <p:nvPr/>
        </p:nvCxnSpPr>
        <p:spPr>
          <a:xfrm>
            <a:off x="1434031" y="1794971"/>
            <a:ext cx="0" cy="845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9827A30-40AF-4BB3-8881-5B764F4F3EA9}"/>
              </a:ext>
            </a:extLst>
          </p:cNvPr>
          <p:cNvCxnSpPr>
            <a:cxnSpLocks/>
          </p:cNvCxnSpPr>
          <p:nvPr/>
        </p:nvCxnSpPr>
        <p:spPr>
          <a:xfrm>
            <a:off x="3504198" y="1794971"/>
            <a:ext cx="0" cy="845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2B1465C-98E3-42F7-84EB-CCFED908B9C4}"/>
              </a:ext>
            </a:extLst>
          </p:cNvPr>
          <p:cNvCxnSpPr>
            <a:cxnSpLocks/>
          </p:cNvCxnSpPr>
          <p:nvPr/>
        </p:nvCxnSpPr>
        <p:spPr>
          <a:xfrm>
            <a:off x="5360921" y="1794971"/>
            <a:ext cx="0" cy="845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34AB41D-FA52-4A25-8CD4-841FAEA95C14}"/>
              </a:ext>
            </a:extLst>
          </p:cNvPr>
          <p:cNvCxnSpPr>
            <a:cxnSpLocks/>
          </p:cNvCxnSpPr>
          <p:nvPr/>
        </p:nvCxnSpPr>
        <p:spPr>
          <a:xfrm>
            <a:off x="7460565" y="1758893"/>
            <a:ext cx="0" cy="845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4238DE1C-7D50-45AD-8CDB-59A8E1C04ED8}"/>
              </a:ext>
            </a:extLst>
          </p:cNvPr>
          <p:cNvSpPr/>
          <p:nvPr/>
        </p:nvSpPr>
        <p:spPr>
          <a:xfrm>
            <a:off x="756654" y="2648535"/>
            <a:ext cx="1354754" cy="421482"/>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(AES)</a:t>
            </a:r>
          </a:p>
        </p:txBody>
      </p:sp>
      <p:sp>
        <p:nvSpPr>
          <p:cNvPr id="19" name="Rectangle 18">
            <a:extLst>
              <a:ext uri="{FF2B5EF4-FFF2-40B4-BE49-F238E27FC236}">
                <a16:creationId xmlns:a16="http://schemas.microsoft.com/office/drawing/2014/main" id="{475F4EC6-280B-4479-9A70-3E6E07B9CCF7}"/>
              </a:ext>
            </a:extLst>
          </p:cNvPr>
          <p:cNvSpPr/>
          <p:nvPr/>
        </p:nvSpPr>
        <p:spPr>
          <a:xfrm>
            <a:off x="2840058" y="2650412"/>
            <a:ext cx="1354754" cy="421482"/>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(DES)</a:t>
            </a:r>
            <a:endParaRPr lang="en-IN" dirty="0">
              <a:solidFill>
                <a:schemeClr val="tx1"/>
              </a:solidFill>
            </a:endParaRPr>
          </a:p>
        </p:txBody>
      </p:sp>
      <p:sp>
        <p:nvSpPr>
          <p:cNvPr id="21" name="Rectangle 20">
            <a:extLst>
              <a:ext uri="{FF2B5EF4-FFF2-40B4-BE49-F238E27FC236}">
                <a16:creationId xmlns:a16="http://schemas.microsoft.com/office/drawing/2014/main" id="{D33634AF-BE74-49D1-81A0-C09CE991E7F3}"/>
              </a:ext>
            </a:extLst>
          </p:cNvPr>
          <p:cNvSpPr/>
          <p:nvPr/>
        </p:nvSpPr>
        <p:spPr>
          <a:xfrm>
            <a:off x="4756451" y="2646657"/>
            <a:ext cx="1354754" cy="421482"/>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(AES)</a:t>
            </a:r>
            <a:endParaRPr lang="en-IN" dirty="0">
              <a:solidFill>
                <a:schemeClr val="tx1"/>
              </a:solidFill>
            </a:endParaRPr>
          </a:p>
        </p:txBody>
      </p:sp>
      <p:sp>
        <p:nvSpPr>
          <p:cNvPr id="22" name="Rectangle 21">
            <a:extLst>
              <a:ext uri="{FF2B5EF4-FFF2-40B4-BE49-F238E27FC236}">
                <a16:creationId xmlns:a16="http://schemas.microsoft.com/office/drawing/2014/main" id="{F2ACC137-1712-4F57-BB01-68B4BFBE1846}"/>
              </a:ext>
            </a:extLst>
          </p:cNvPr>
          <p:cNvSpPr/>
          <p:nvPr/>
        </p:nvSpPr>
        <p:spPr>
          <a:xfrm>
            <a:off x="6783188" y="2624505"/>
            <a:ext cx="1354754" cy="421482"/>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solidFill>
                  <a:schemeClr val="tx1"/>
                </a:solidFill>
              </a:rPr>
              <a:t>(DES)</a:t>
            </a:r>
            <a:endParaRPr lang="en-IN" dirty="0">
              <a:solidFill>
                <a:schemeClr val="tx1"/>
              </a:solidFill>
            </a:endParaRPr>
          </a:p>
        </p:txBody>
      </p:sp>
      <p:cxnSp>
        <p:nvCxnSpPr>
          <p:cNvPr id="26" name="Connector: Curved 25">
            <a:extLst>
              <a:ext uri="{FF2B5EF4-FFF2-40B4-BE49-F238E27FC236}">
                <a16:creationId xmlns:a16="http://schemas.microsoft.com/office/drawing/2014/main" id="{22DC8181-FEC1-43F0-B9A3-6B00AD1E28CB}"/>
              </a:ext>
            </a:extLst>
          </p:cNvPr>
          <p:cNvCxnSpPr>
            <a:cxnSpLocks/>
            <a:stCxn id="18" idx="2"/>
          </p:cNvCxnSpPr>
          <p:nvPr/>
        </p:nvCxnSpPr>
        <p:spPr>
          <a:xfrm rot="16200000" flipH="1">
            <a:off x="1395017" y="3109031"/>
            <a:ext cx="1275046" cy="1197018"/>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ctor: Curved 26">
            <a:extLst>
              <a:ext uri="{FF2B5EF4-FFF2-40B4-BE49-F238E27FC236}">
                <a16:creationId xmlns:a16="http://schemas.microsoft.com/office/drawing/2014/main" id="{591F3D46-5538-4321-BD9A-D90E0F08C402}"/>
              </a:ext>
            </a:extLst>
          </p:cNvPr>
          <p:cNvCxnSpPr>
            <a:cxnSpLocks/>
            <a:stCxn id="19" idx="2"/>
          </p:cNvCxnSpPr>
          <p:nvPr/>
        </p:nvCxnSpPr>
        <p:spPr>
          <a:xfrm rot="16200000" flipH="1">
            <a:off x="3167870" y="3421459"/>
            <a:ext cx="1260770" cy="561640"/>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FEC7DA79-1309-4998-8A94-BFBD35FABEE8}"/>
              </a:ext>
            </a:extLst>
          </p:cNvPr>
          <p:cNvSpPr/>
          <p:nvPr/>
        </p:nvSpPr>
        <p:spPr>
          <a:xfrm>
            <a:off x="1578528" y="4334971"/>
            <a:ext cx="5882037" cy="648434"/>
          </a:xfrm>
          <a:prstGeom prst="rect">
            <a:avLst/>
          </a:prstGeom>
          <a:solidFill>
            <a:schemeClr val="bg1">
              <a:lumMod val="9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2000" b="1" dirty="0">
                <a:solidFill>
                  <a:schemeClr val="tx1"/>
                </a:solidFill>
                <a:latin typeface="DM Sans" pitchFamily="2" charset="0"/>
              </a:rPr>
              <a:t>Encrypted File</a:t>
            </a:r>
          </a:p>
        </p:txBody>
      </p:sp>
      <p:cxnSp>
        <p:nvCxnSpPr>
          <p:cNvPr id="32" name="Connector: Curved 31">
            <a:extLst>
              <a:ext uri="{FF2B5EF4-FFF2-40B4-BE49-F238E27FC236}">
                <a16:creationId xmlns:a16="http://schemas.microsoft.com/office/drawing/2014/main" id="{D8CD2911-E137-4B38-B5DF-6ED104EE0EFE}"/>
              </a:ext>
            </a:extLst>
          </p:cNvPr>
          <p:cNvCxnSpPr>
            <a:cxnSpLocks/>
            <a:stCxn id="21" idx="2"/>
          </p:cNvCxnSpPr>
          <p:nvPr/>
        </p:nvCxnSpPr>
        <p:spPr>
          <a:xfrm rot="5400000">
            <a:off x="4525334" y="3424171"/>
            <a:ext cx="1264527" cy="552462"/>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Curved 37">
            <a:extLst>
              <a:ext uri="{FF2B5EF4-FFF2-40B4-BE49-F238E27FC236}">
                <a16:creationId xmlns:a16="http://schemas.microsoft.com/office/drawing/2014/main" id="{71F2A753-483B-438C-904E-1CF97BE12BC8}"/>
              </a:ext>
            </a:extLst>
          </p:cNvPr>
          <p:cNvCxnSpPr>
            <a:cxnSpLocks/>
            <a:stCxn id="22" idx="2"/>
          </p:cNvCxnSpPr>
          <p:nvPr/>
        </p:nvCxnSpPr>
        <p:spPr>
          <a:xfrm rot="5400000">
            <a:off x="6445676" y="3317778"/>
            <a:ext cx="1286681" cy="743098"/>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E1C206D5-D6E4-4A70-85A0-C8FE8F85DF73}"/>
              </a:ext>
            </a:extLst>
          </p:cNvPr>
          <p:cNvSpPr/>
          <p:nvPr/>
        </p:nvSpPr>
        <p:spPr>
          <a:xfrm>
            <a:off x="1838270" y="716479"/>
            <a:ext cx="5467459" cy="370223"/>
          </a:xfrm>
          <a:prstGeom prst="rect">
            <a:avLst/>
          </a:prstGeom>
          <a:solidFill>
            <a:schemeClr val="bg1">
              <a:lumMod val="9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2000" b="1" dirty="0">
                <a:solidFill>
                  <a:schemeClr val="tx1"/>
                </a:solidFill>
                <a:latin typeface="DM Sans" pitchFamily="2" charset="0"/>
              </a:rPr>
              <a:t>File</a:t>
            </a:r>
          </a:p>
        </p:txBody>
      </p:sp>
      <p:cxnSp>
        <p:nvCxnSpPr>
          <p:cNvPr id="48" name="Connector: Curved 47">
            <a:extLst>
              <a:ext uri="{FF2B5EF4-FFF2-40B4-BE49-F238E27FC236}">
                <a16:creationId xmlns:a16="http://schemas.microsoft.com/office/drawing/2014/main" id="{93E6F177-CF10-439D-9642-3CE41850F7B5}"/>
              </a:ext>
            </a:extLst>
          </p:cNvPr>
          <p:cNvCxnSpPr>
            <a:cxnSpLocks/>
            <a:endCxn id="4" idx="0"/>
          </p:cNvCxnSpPr>
          <p:nvPr/>
        </p:nvCxnSpPr>
        <p:spPr>
          <a:xfrm rot="10800000" flipV="1">
            <a:off x="1434032" y="1100195"/>
            <a:ext cx="910125" cy="273294"/>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nector: Curved 49">
            <a:extLst>
              <a:ext uri="{FF2B5EF4-FFF2-40B4-BE49-F238E27FC236}">
                <a16:creationId xmlns:a16="http://schemas.microsoft.com/office/drawing/2014/main" id="{6F208AC7-BBFF-438B-BF9A-F3A01859EF26}"/>
              </a:ext>
            </a:extLst>
          </p:cNvPr>
          <p:cNvCxnSpPr>
            <a:cxnSpLocks/>
            <a:endCxn id="8" idx="0"/>
          </p:cNvCxnSpPr>
          <p:nvPr/>
        </p:nvCxnSpPr>
        <p:spPr>
          <a:xfrm rot="5400000">
            <a:off x="3393641" y="1197256"/>
            <a:ext cx="286791" cy="65675"/>
          </a:xfrm>
          <a:prstGeom prst="curvedConnector3">
            <a:avLst>
              <a:gd name="adj1" fmla="val 5000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ctor: Curved 51">
            <a:extLst>
              <a:ext uri="{FF2B5EF4-FFF2-40B4-BE49-F238E27FC236}">
                <a16:creationId xmlns:a16="http://schemas.microsoft.com/office/drawing/2014/main" id="{354B2124-3599-42EB-A4AE-28FFB64DE2C2}"/>
              </a:ext>
            </a:extLst>
          </p:cNvPr>
          <p:cNvCxnSpPr>
            <a:cxnSpLocks/>
          </p:cNvCxnSpPr>
          <p:nvPr/>
        </p:nvCxnSpPr>
        <p:spPr>
          <a:xfrm rot="5400000">
            <a:off x="5324736" y="1160283"/>
            <a:ext cx="278149" cy="121463"/>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or: Curved 53">
            <a:extLst>
              <a:ext uri="{FF2B5EF4-FFF2-40B4-BE49-F238E27FC236}">
                <a16:creationId xmlns:a16="http://schemas.microsoft.com/office/drawing/2014/main" id="{9E66264F-86A3-4E86-BF2A-646561C09AD2}"/>
              </a:ext>
            </a:extLst>
          </p:cNvPr>
          <p:cNvCxnSpPr>
            <a:cxnSpLocks/>
            <a:endCxn id="12" idx="0"/>
          </p:cNvCxnSpPr>
          <p:nvPr/>
        </p:nvCxnSpPr>
        <p:spPr>
          <a:xfrm>
            <a:off x="7089017" y="1104619"/>
            <a:ext cx="371548" cy="232792"/>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236387EE-7629-4C31-853F-F477D564AF3C}"/>
              </a:ext>
            </a:extLst>
          </p:cNvPr>
          <p:cNvSpPr/>
          <p:nvPr/>
        </p:nvSpPr>
        <p:spPr>
          <a:xfrm>
            <a:off x="1838270" y="728108"/>
            <a:ext cx="5467459" cy="370223"/>
          </a:xfrm>
          <a:prstGeom prst="rect">
            <a:avLst/>
          </a:prstGeom>
          <a:solidFill>
            <a:schemeClr val="bg1">
              <a:lumMod val="9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2000" b="1" dirty="0">
                <a:solidFill>
                  <a:schemeClr val="tx1"/>
                </a:solidFill>
                <a:latin typeface="DM Sans" pitchFamily="2" charset="0"/>
              </a:rPr>
              <a:t>File</a:t>
            </a:r>
          </a:p>
        </p:txBody>
      </p:sp>
    </p:spTree>
    <p:extLst>
      <p:ext uri="{BB962C8B-B14F-4D97-AF65-F5344CB8AC3E}">
        <p14:creationId xmlns:p14="http://schemas.microsoft.com/office/powerpoint/2010/main" val="575581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8AF4A-1AC5-4B33-A2A0-4E59734C3BE8}"/>
              </a:ext>
            </a:extLst>
          </p:cNvPr>
          <p:cNvSpPr>
            <a:spLocks noGrp="1"/>
          </p:cNvSpPr>
          <p:nvPr>
            <p:ph type="title"/>
          </p:nvPr>
        </p:nvSpPr>
        <p:spPr>
          <a:xfrm>
            <a:off x="626625" y="73856"/>
            <a:ext cx="6084000" cy="539700"/>
          </a:xfrm>
        </p:spPr>
        <p:txBody>
          <a:bodyPr/>
          <a:lstStyle/>
          <a:p>
            <a:r>
              <a:rPr lang="en-IN" sz="2400" b="1" u="sng" dirty="0">
                <a:latin typeface="DM Sans" pitchFamily="2" charset="0"/>
              </a:rPr>
              <a:t>File Decryption</a:t>
            </a:r>
          </a:p>
        </p:txBody>
      </p:sp>
      <p:sp>
        <p:nvSpPr>
          <p:cNvPr id="4" name="Google Shape;2331;p54">
            <a:extLst>
              <a:ext uri="{FF2B5EF4-FFF2-40B4-BE49-F238E27FC236}">
                <a16:creationId xmlns:a16="http://schemas.microsoft.com/office/drawing/2014/main" id="{907C979F-204D-417C-B55B-1B33C59F9725}"/>
              </a:ext>
            </a:extLst>
          </p:cNvPr>
          <p:cNvSpPr txBox="1">
            <a:spLocks/>
          </p:cNvSpPr>
          <p:nvPr/>
        </p:nvSpPr>
        <p:spPr>
          <a:xfrm>
            <a:off x="380248" y="857249"/>
            <a:ext cx="7349288" cy="387128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buSzPts val="1400"/>
              <a:buFont typeface="Arial"/>
              <a:buChar char="●"/>
            </a:pPr>
            <a:r>
              <a:rPr lang="en-US" sz="2000" b="1" dirty="0">
                <a:solidFill>
                  <a:schemeClr val="accent1"/>
                </a:solidFill>
                <a:latin typeface="DM Sans" panose="020B0604020202020204" charset="0"/>
              </a:rPr>
              <a:t>Accessing Encrypted File From Server</a:t>
            </a:r>
          </a:p>
          <a:p>
            <a:pPr marL="457200" indent="-317500">
              <a:buSzPts val="1400"/>
              <a:buFont typeface="Arial"/>
              <a:buChar char="●"/>
            </a:pPr>
            <a:endParaRPr lang="en-US" sz="2000" b="1" dirty="0">
              <a:solidFill>
                <a:schemeClr val="accent1"/>
              </a:solidFill>
              <a:latin typeface="DM Sans" panose="020B0604020202020204" charset="0"/>
            </a:endParaRPr>
          </a:p>
          <a:p>
            <a:pPr marL="457200" indent="-317500">
              <a:buSzPts val="1400"/>
              <a:buFont typeface="Arial"/>
              <a:buChar char="●"/>
            </a:pPr>
            <a:r>
              <a:rPr lang="en-US" sz="2000" b="1" dirty="0">
                <a:solidFill>
                  <a:schemeClr val="accent1"/>
                </a:solidFill>
                <a:latin typeface="DM Sans" panose="020B0604020202020204" charset="0"/>
              </a:rPr>
              <a:t>Splitting File into Chunks Again</a:t>
            </a:r>
          </a:p>
          <a:p>
            <a:pPr marL="457200" indent="-317500">
              <a:buSzPts val="1400"/>
              <a:buFont typeface="Arial"/>
              <a:buChar char="●"/>
            </a:pPr>
            <a:endParaRPr lang="en-US" sz="2000" b="1" dirty="0">
              <a:solidFill>
                <a:schemeClr val="accent1"/>
              </a:solidFill>
              <a:latin typeface="DM Sans" panose="020B0604020202020204" charset="0"/>
            </a:endParaRPr>
          </a:p>
          <a:p>
            <a:pPr marL="457200" indent="-317500">
              <a:buSzPts val="1400"/>
              <a:buFont typeface="Arial"/>
              <a:buChar char="●"/>
            </a:pPr>
            <a:r>
              <a:rPr lang="en-US" sz="2000" b="1" dirty="0">
                <a:solidFill>
                  <a:schemeClr val="accent1"/>
                </a:solidFill>
                <a:latin typeface="DM Sans" panose="020B0604020202020204" charset="0"/>
              </a:rPr>
              <a:t>Decrypting Each Chunks (Based on Odd Even)</a:t>
            </a:r>
          </a:p>
          <a:p>
            <a:pPr marL="457200" indent="-317500">
              <a:buSzPts val="1400"/>
              <a:buFont typeface="Arial"/>
              <a:buChar char="●"/>
            </a:pPr>
            <a:endParaRPr lang="en-US" sz="2000" b="1" dirty="0">
              <a:solidFill>
                <a:schemeClr val="accent1"/>
              </a:solidFill>
              <a:latin typeface="DM Sans" panose="020B0604020202020204" charset="0"/>
            </a:endParaRPr>
          </a:p>
          <a:p>
            <a:pPr marL="457200" indent="-317500">
              <a:buSzPts val="1400"/>
              <a:buFont typeface="Arial"/>
              <a:buChar char="●"/>
            </a:pPr>
            <a:r>
              <a:rPr lang="en-US" sz="2000" b="1" dirty="0">
                <a:solidFill>
                  <a:schemeClr val="accent1"/>
                </a:solidFill>
                <a:latin typeface="DM Sans" panose="020B0604020202020204" charset="0"/>
              </a:rPr>
              <a:t>Joining Decrypted Chunks</a:t>
            </a:r>
          </a:p>
          <a:p>
            <a:pPr marL="457200" indent="-317500">
              <a:buSzPts val="1400"/>
              <a:buFont typeface="Arial"/>
              <a:buChar char="●"/>
            </a:pPr>
            <a:endParaRPr lang="en-US" sz="2000" b="1" dirty="0">
              <a:solidFill>
                <a:schemeClr val="accent1"/>
              </a:solidFill>
              <a:latin typeface="DM Sans" panose="020B0604020202020204" charset="0"/>
            </a:endParaRPr>
          </a:p>
          <a:p>
            <a:pPr marL="457200" indent="-317500">
              <a:buSzPts val="1400"/>
              <a:buFont typeface="Arial"/>
              <a:buChar char="●"/>
            </a:pPr>
            <a:r>
              <a:rPr lang="en-US" sz="2000" b="1" dirty="0">
                <a:solidFill>
                  <a:schemeClr val="accent1"/>
                </a:solidFill>
                <a:latin typeface="DM Sans" panose="020B0604020202020204" charset="0"/>
              </a:rPr>
              <a:t>Generate Unique File URL Based on UUID </a:t>
            </a:r>
          </a:p>
          <a:p>
            <a:pPr marL="457200" indent="-317500">
              <a:buSzPts val="1400"/>
              <a:buFont typeface="Arial"/>
              <a:buChar char="●"/>
            </a:pPr>
            <a:endParaRPr lang="en-US" sz="2000" b="1" dirty="0">
              <a:solidFill>
                <a:schemeClr val="accent1"/>
              </a:solidFill>
              <a:latin typeface="DM Sans" panose="020B0604020202020204" charset="0"/>
            </a:endParaRPr>
          </a:p>
          <a:p>
            <a:pPr marL="457200" indent="-317500">
              <a:buSzPts val="1400"/>
              <a:buFont typeface="Arial"/>
              <a:buChar char="●"/>
            </a:pPr>
            <a:endParaRPr lang="en-US" sz="2000" b="1" dirty="0">
              <a:solidFill>
                <a:schemeClr val="accent1"/>
              </a:solidFill>
              <a:latin typeface="DM Sans" panose="020B0604020202020204" charset="0"/>
            </a:endParaRPr>
          </a:p>
        </p:txBody>
      </p:sp>
    </p:spTree>
    <p:extLst>
      <p:ext uri="{BB962C8B-B14F-4D97-AF65-F5344CB8AC3E}">
        <p14:creationId xmlns:p14="http://schemas.microsoft.com/office/powerpoint/2010/main" val="2321949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ACFFD9"/>
            </a:gs>
          </a:gsLst>
          <a:lin ang="5400012" scaled="0"/>
        </a:gradFill>
        <a:effectLst/>
      </p:bgPr>
    </p:bg>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474850" y="1961950"/>
            <a:ext cx="6525454" cy="17790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u="sng" dirty="0"/>
              <a:t>AES &amp; DES</a:t>
            </a:r>
            <a:br>
              <a:rPr lang="en-IN" u="sng" dirty="0"/>
            </a:br>
            <a:r>
              <a:rPr lang="en-IN" u="sng" dirty="0"/>
              <a:t>Encryption</a:t>
            </a:r>
            <a:endParaRPr u="sng" dirty="0"/>
          </a:p>
        </p:txBody>
      </p:sp>
      <p:sp>
        <p:nvSpPr>
          <p:cNvPr id="607" name="Google Shape;607;p34"/>
          <p:cNvSpPr txBox="1">
            <a:spLocks noGrp="1"/>
          </p:cNvSpPr>
          <p:nvPr>
            <p:ph type="title" idx="2"/>
          </p:nvPr>
        </p:nvSpPr>
        <p:spPr>
          <a:xfrm>
            <a:off x="506618" y="1418133"/>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5" name="Google Shape;1485;p43">
            <a:extLst>
              <a:ext uri="{FF2B5EF4-FFF2-40B4-BE49-F238E27FC236}">
                <a16:creationId xmlns:a16="http://schemas.microsoft.com/office/drawing/2014/main" id="{6C6C6294-C073-4020-BB0D-52E279CD2980}"/>
              </a:ext>
            </a:extLst>
          </p:cNvPr>
          <p:cNvSpPr/>
          <p:nvPr/>
        </p:nvSpPr>
        <p:spPr>
          <a:xfrm>
            <a:off x="5183870" y="1022486"/>
            <a:ext cx="3804471" cy="3398043"/>
          </a:xfrm>
          <a:custGeom>
            <a:avLst/>
            <a:gdLst/>
            <a:ahLst/>
            <a:cxnLst/>
            <a:rect l="l" t="t" r="r" b="b"/>
            <a:pathLst>
              <a:path w="215185" h="192197" extrusionOk="0">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 name="Google Shape;1486;p43">
            <a:extLst>
              <a:ext uri="{FF2B5EF4-FFF2-40B4-BE49-F238E27FC236}">
                <a16:creationId xmlns:a16="http://schemas.microsoft.com/office/drawing/2014/main" id="{33C2D7F3-BE09-4C5E-8B15-7ED2651D8EEB}"/>
              </a:ext>
            </a:extLst>
          </p:cNvPr>
          <p:cNvGrpSpPr/>
          <p:nvPr/>
        </p:nvGrpSpPr>
        <p:grpSpPr>
          <a:xfrm>
            <a:off x="5463028" y="1210360"/>
            <a:ext cx="3526417" cy="3305683"/>
            <a:chOff x="5906263" y="1914018"/>
            <a:chExt cx="3526417" cy="3305683"/>
          </a:xfrm>
        </p:grpSpPr>
        <p:sp>
          <p:nvSpPr>
            <p:cNvPr id="7" name="Google Shape;1487;p43">
              <a:extLst>
                <a:ext uri="{FF2B5EF4-FFF2-40B4-BE49-F238E27FC236}">
                  <a16:creationId xmlns:a16="http://schemas.microsoft.com/office/drawing/2014/main" id="{50E32E85-C7D6-4B50-BBBC-0E18C54B636A}"/>
                </a:ext>
              </a:extLst>
            </p:cNvPr>
            <p:cNvSpPr/>
            <p:nvPr/>
          </p:nvSpPr>
          <p:spPr>
            <a:xfrm>
              <a:off x="7913703" y="4201404"/>
              <a:ext cx="1452695" cy="1018297"/>
            </a:xfrm>
            <a:custGeom>
              <a:avLst/>
              <a:gdLst/>
              <a:ahLst/>
              <a:cxnLst/>
              <a:rect l="l" t="t" r="r" b="b"/>
              <a:pathLst>
                <a:path w="82166" h="57596" extrusionOk="0">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88;p43">
              <a:extLst>
                <a:ext uri="{FF2B5EF4-FFF2-40B4-BE49-F238E27FC236}">
                  <a16:creationId xmlns:a16="http://schemas.microsoft.com/office/drawing/2014/main" id="{2EF7C84C-DF73-46CC-939D-9EBA882AC3E8}"/>
                </a:ext>
              </a:extLst>
            </p:cNvPr>
            <p:cNvSpPr/>
            <p:nvPr/>
          </p:nvSpPr>
          <p:spPr>
            <a:xfrm>
              <a:off x="5906263" y="1956875"/>
              <a:ext cx="2881239" cy="2667664"/>
            </a:xfrm>
            <a:custGeom>
              <a:avLst/>
              <a:gdLst/>
              <a:ahLst/>
              <a:cxnLst/>
              <a:rect l="l" t="t" r="r" b="b"/>
              <a:pathLst>
                <a:path w="162966" h="150886" extrusionOk="0">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89;p43">
              <a:extLst>
                <a:ext uri="{FF2B5EF4-FFF2-40B4-BE49-F238E27FC236}">
                  <a16:creationId xmlns:a16="http://schemas.microsoft.com/office/drawing/2014/main" id="{5F7141D9-78F2-45D8-B261-C8D282590DE4}"/>
                </a:ext>
              </a:extLst>
            </p:cNvPr>
            <p:cNvSpPr/>
            <p:nvPr/>
          </p:nvSpPr>
          <p:spPr>
            <a:xfrm>
              <a:off x="5907995" y="1951677"/>
              <a:ext cx="2877756" cy="2678078"/>
            </a:xfrm>
            <a:custGeom>
              <a:avLst/>
              <a:gdLst/>
              <a:ahLst/>
              <a:cxnLst/>
              <a:rect l="l" t="t" r="r" b="b"/>
              <a:pathLst>
                <a:path w="162769" h="151475" extrusionOk="0">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90;p43">
              <a:extLst>
                <a:ext uri="{FF2B5EF4-FFF2-40B4-BE49-F238E27FC236}">
                  <a16:creationId xmlns:a16="http://schemas.microsoft.com/office/drawing/2014/main" id="{DA25BB78-328B-40E1-8885-017B02F96222}"/>
                </a:ext>
              </a:extLst>
            </p:cNvPr>
            <p:cNvSpPr/>
            <p:nvPr/>
          </p:nvSpPr>
          <p:spPr>
            <a:xfrm>
              <a:off x="6005854" y="2016916"/>
              <a:ext cx="2662360" cy="2512134"/>
            </a:xfrm>
            <a:custGeom>
              <a:avLst/>
              <a:gdLst/>
              <a:ahLst/>
              <a:cxnLst/>
              <a:rect l="l" t="t" r="r" b="b"/>
              <a:pathLst>
                <a:path w="150586" h="142089" extrusionOk="0">
                  <a:moveTo>
                    <a:pt x="84908" y="1"/>
                  </a:moveTo>
                  <a:lnTo>
                    <a:pt x="0" y="23900"/>
                  </a:lnTo>
                  <a:lnTo>
                    <a:pt x="65677" y="142089"/>
                  </a:lnTo>
                  <a:lnTo>
                    <a:pt x="150585" y="118190"/>
                  </a:lnTo>
                  <a:lnTo>
                    <a:pt x="84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91;p43">
              <a:extLst>
                <a:ext uri="{FF2B5EF4-FFF2-40B4-BE49-F238E27FC236}">
                  <a16:creationId xmlns:a16="http://schemas.microsoft.com/office/drawing/2014/main" id="{ECD0709E-077D-49C4-A94F-29D4B8DAB272}"/>
                </a:ext>
              </a:extLst>
            </p:cNvPr>
            <p:cNvSpPr/>
            <p:nvPr/>
          </p:nvSpPr>
          <p:spPr>
            <a:xfrm>
              <a:off x="5998093" y="2010781"/>
              <a:ext cx="2677884" cy="2524439"/>
            </a:xfrm>
            <a:custGeom>
              <a:avLst/>
              <a:gdLst/>
              <a:ahLst/>
              <a:cxnLst/>
              <a:rect l="l" t="t" r="r" b="b"/>
              <a:pathLst>
                <a:path w="151464" h="142785" extrusionOk="0">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92;p43">
              <a:extLst>
                <a:ext uri="{FF2B5EF4-FFF2-40B4-BE49-F238E27FC236}">
                  <a16:creationId xmlns:a16="http://schemas.microsoft.com/office/drawing/2014/main" id="{CA1F9A48-3A6B-436B-8A85-5F5EF3E9CC13}"/>
                </a:ext>
              </a:extLst>
            </p:cNvPr>
            <p:cNvSpPr/>
            <p:nvPr/>
          </p:nvSpPr>
          <p:spPr>
            <a:xfrm>
              <a:off x="7062393" y="2426650"/>
              <a:ext cx="116600" cy="32832"/>
            </a:xfrm>
            <a:custGeom>
              <a:avLst/>
              <a:gdLst/>
              <a:ahLst/>
              <a:cxnLst/>
              <a:rect l="l" t="t" r="r" b="b"/>
              <a:pathLst>
                <a:path w="6595" h="1857" extrusionOk="0">
                  <a:moveTo>
                    <a:pt x="1" y="1856"/>
                  </a:moveTo>
                  <a:lnTo>
                    <a:pt x="6594"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93;p43">
              <a:extLst>
                <a:ext uri="{FF2B5EF4-FFF2-40B4-BE49-F238E27FC236}">
                  <a16:creationId xmlns:a16="http://schemas.microsoft.com/office/drawing/2014/main" id="{EDFF9313-C8C6-4865-9B96-B91B98E8897F}"/>
                </a:ext>
              </a:extLst>
            </p:cNvPr>
            <p:cNvSpPr/>
            <p:nvPr/>
          </p:nvSpPr>
          <p:spPr>
            <a:xfrm>
              <a:off x="7060944" y="2421717"/>
              <a:ext cx="119446" cy="42821"/>
            </a:xfrm>
            <a:custGeom>
              <a:avLst/>
              <a:gdLst/>
              <a:ahLst/>
              <a:cxnLst/>
              <a:rect l="l" t="t" r="r" b="b"/>
              <a:pathLst>
                <a:path w="6756" h="2422" extrusionOk="0">
                  <a:moveTo>
                    <a:pt x="6596" y="0"/>
                  </a:moveTo>
                  <a:lnTo>
                    <a:pt x="1" y="1852"/>
                  </a:lnTo>
                  <a:lnTo>
                    <a:pt x="161" y="2421"/>
                  </a:lnTo>
                  <a:lnTo>
                    <a:pt x="6755" y="569"/>
                  </a:lnTo>
                  <a:lnTo>
                    <a:pt x="6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94;p43">
              <a:extLst>
                <a:ext uri="{FF2B5EF4-FFF2-40B4-BE49-F238E27FC236}">
                  <a16:creationId xmlns:a16="http://schemas.microsoft.com/office/drawing/2014/main" id="{1FFDC7E4-C0EE-4008-9233-DA320EC7333A}"/>
                </a:ext>
              </a:extLst>
            </p:cNvPr>
            <p:cNvSpPr/>
            <p:nvPr/>
          </p:nvSpPr>
          <p:spPr>
            <a:xfrm>
              <a:off x="6253958" y="2484853"/>
              <a:ext cx="718215" cy="202171"/>
            </a:xfrm>
            <a:custGeom>
              <a:avLst/>
              <a:gdLst/>
              <a:ahLst/>
              <a:cxnLst/>
              <a:rect l="l" t="t" r="r" b="b"/>
              <a:pathLst>
                <a:path w="40623" h="11435"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95;p43">
              <a:extLst>
                <a:ext uri="{FF2B5EF4-FFF2-40B4-BE49-F238E27FC236}">
                  <a16:creationId xmlns:a16="http://schemas.microsoft.com/office/drawing/2014/main" id="{51A33530-CA9C-4FC5-AFBD-56A3092EC930}"/>
                </a:ext>
              </a:extLst>
            </p:cNvPr>
            <p:cNvSpPr/>
            <p:nvPr/>
          </p:nvSpPr>
          <p:spPr>
            <a:xfrm>
              <a:off x="6252473" y="2480061"/>
              <a:ext cx="721132" cy="211859"/>
            </a:xfrm>
            <a:custGeom>
              <a:avLst/>
              <a:gdLst/>
              <a:ahLst/>
              <a:cxnLst/>
              <a:rect l="l" t="t" r="r" b="b"/>
              <a:pathLst>
                <a:path w="40788" h="11983" extrusionOk="0">
                  <a:moveTo>
                    <a:pt x="40627" y="0"/>
                  </a:moveTo>
                  <a:lnTo>
                    <a:pt x="0" y="11413"/>
                  </a:lnTo>
                  <a:lnTo>
                    <a:pt x="160" y="11982"/>
                  </a:lnTo>
                  <a:lnTo>
                    <a:pt x="40787" y="570"/>
                  </a:lnTo>
                  <a:lnTo>
                    <a:pt x="40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96;p43">
              <a:extLst>
                <a:ext uri="{FF2B5EF4-FFF2-40B4-BE49-F238E27FC236}">
                  <a16:creationId xmlns:a16="http://schemas.microsoft.com/office/drawing/2014/main" id="{BDBFEF3C-1C9C-4D76-9CBF-09431DE4B359}"/>
                </a:ext>
              </a:extLst>
            </p:cNvPr>
            <p:cNvSpPr/>
            <p:nvPr/>
          </p:nvSpPr>
          <p:spPr>
            <a:xfrm>
              <a:off x="6934532" y="2507819"/>
              <a:ext cx="289545" cy="81522"/>
            </a:xfrm>
            <a:custGeom>
              <a:avLst/>
              <a:gdLst/>
              <a:ahLst/>
              <a:cxnLst/>
              <a:rect l="l" t="t" r="r" b="b"/>
              <a:pathLst>
                <a:path w="16377" h="4611" extrusionOk="0">
                  <a:moveTo>
                    <a:pt x="1" y="4611"/>
                  </a:moveTo>
                  <a:lnTo>
                    <a:pt x="1637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97;p43">
              <a:extLst>
                <a:ext uri="{FF2B5EF4-FFF2-40B4-BE49-F238E27FC236}">
                  <a16:creationId xmlns:a16="http://schemas.microsoft.com/office/drawing/2014/main" id="{303C2347-D282-43BF-BBC1-ED11E4E9896A}"/>
                </a:ext>
              </a:extLst>
            </p:cNvPr>
            <p:cNvSpPr/>
            <p:nvPr/>
          </p:nvSpPr>
          <p:spPr>
            <a:xfrm>
              <a:off x="6933064" y="2502922"/>
              <a:ext cx="292445" cy="91423"/>
            </a:xfrm>
            <a:custGeom>
              <a:avLst/>
              <a:gdLst/>
              <a:ahLst/>
              <a:cxnLst/>
              <a:rect l="l" t="t" r="r" b="b"/>
              <a:pathLst>
                <a:path w="16541" h="5171" extrusionOk="0">
                  <a:moveTo>
                    <a:pt x="16381" y="0"/>
                  </a:moveTo>
                  <a:lnTo>
                    <a:pt x="1" y="4602"/>
                  </a:lnTo>
                  <a:lnTo>
                    <a:pt x="161" y="5171"/>
                  </a:lnTo>
                  <a:lnTo>
                    <a:pt x="16540" y="570"/>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98;p43">
              <a:extLst>
                <a:ext uri="{FF2B5EF4-FFF2-40B4-BE49-F238E27FC236}">
                  <a16:creationId xmlns:a16="http://schemas.microsoft.com/office/drawing/2014/main" id="{81D88ED0-81D5-4596-B87A-8F2210C59812}"/>
                </a:ext>
              </a:extLst>
            </p:cNvPr>
            <p:cNvSpPr/>
            <p:nvPr/>
          </p:nvSpPr>
          <p:spPr>
            <a:xfrm>
              <a:off x="6490817" y="2611548"/>
              <a:ext cx="364756" cy="102668"/>
            </a:xfrm>
            <a:custGeom>
              <a:avLst/>
              <a:gdLst/>
              <a:ahLst/>
              <a:cxnLst/>
              <a:rect l="l" t="t" r="r" b="b"/>
              <a:pathLst>
                <a:path w="20631" h="5807" extrusionOk="0">
                  <a:moveTo>
                    <a:pt x="1" y="5807"/>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99;p43">
              <a:extLst>
                <a:ext uri="{FF2B5EF4-FFF2-40B4-BE49-F238E27FC236}">
                  <a16:creationId xmlns:a16="http://schemas.microsoft.com/office/drawing/2014/main" id="{B8CC62DD-713E-447F-ABAC-501AFACC76CC}"/>
                </a:ext>
              </a:extLst>
            </p:cNvPr>
            <p:cNvSpPr/>
            <p:nvPr/>
          </p:nvSpPr>
          <p:spPr>
            <a:xfrm>
              <a:off x="6489367" y="2606650"/>
              <a:ext cx="367638" cy="112551"/>
            </a:xfrm>
            <a:custGeom>
              <a:avLst/>
              <a:gdLst/>
              <a:ahLst/>
              <a:cxnLst/>
              <a:rect l="l" t="t" r="r" b="b"/>
              <a:pathLst>
                <a:path w="20794" h="6366" extrusionOk="0">
                  <a:moveTo>
                    <a:pt x="20634" y="0"/>
                  </a:moveTo>
                  <a:lnTo>
                    <a:pt x="1" y="5797"/>
                  </a:lnTo>
                  <a:lnTo>
                    <a:pt x="161" y="6366"/>
                  </a:lnTo>
                  <a:lnTo>
                    <a:pt x="20793" y="570"/>
                  </a:lnTo>
                  <a:lnTo>
                    <a:pt x="20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00;p43">
              <a:extLst>
                <a:ext uri="{FF2B5EF4-FFF2-40B4-BE49-F238E27FC236}">
                  <a16:creationId xmlns:a16="http://schemas.microsoft.com/office/drawing/2014/main" id="{99347D52-4315-4E84-9126-58175DCBAF6C}"/>
                </a:ext>
              </a:extLst>
            </p:cNvPr>
            <p:cNvSpPr/>
            <p:nvPr/>
          </p:nvSpPr>
          <p:spPr>
            <a:xfrm>
              <a:off x="6299059" y="2733257"/>
              <a:ext cx="124114" cy="34936"/>
            </a:xfrm>
            <a:custGeom>
              <a:avLst/>
              <a:gdLst/>
              <a:ahLst/>
              <a:cxnLst/>
              <a:rect l="l" t="t" r="r" b="b"/>
              <a:pathLst>
                <a:path w="7020" h="1976" extrusionOk="0">
                  <a:moveTo>
                    <a:pt x="0" y="1976"/>
                  </a:moveTo>
                  <a:lnTo>
                    <a:pt x="701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01;p43">
              <a:extLst>
                <a:ext uri="{FF2B5EF4-FFF2-40B4-BE49-F238E27FC236}">
                  <a16:creationId xmlns:a16="http://schemas.microsoft.com/office/drawing/2014/main" id="{EB7F3626-7C4D-4372-845C-CDC09BDBBDB2}"/>
                </a:ext>
              </a:extLst>
            </p:cNvPr>
            <p:cNvSpPr/>
            <p:nvPr/>
          </p:nvSpPr>
          <p:spPr>
            <a:xfrm>
              <a:off x="6297610" y="2728289"/>
              <a:ext cx="126942" cy="44960"/>
            </a:xfrm>
            <a:custGeom>
              <a:avLst/>
              <a:gdLst/>
              <a:ahLst/>
              <a:cxnLst/>
              <a:rect l="l" t="t" r="r" b="b"/>
              <a:pathLst>
                <a:path w="7180" h="2543" extrusionOk="0">
                  <a:moveTo>
                    <a:pt x="7019" y="1"/>
                  </a:moveTo>
                  <a:lnTo>
                    <a:pt x="0" y="1972"/>
                  </a:lnTo>
                  <a:lnTo>
                    <a:pt x="160" y="2543"/>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02;p43">
              <a:extLst>
                <a:ext uri="{FF2B5EF4-FFF2-40B4-BE49-F238E27FC236}">
                  <a16:creationId xmlns:a16="http://schemas.microsoft.com/office/drawing/2014/main" id="{703E8EE7-1F15-4A5F-A4BF-89788146EF6A}"/>
                </a:ext>
              </a:extLst>
            </p:cNvPr>
            <p:cNvSpPr/>
            <p:nvPr/>
          </p:nvSpPr>
          <p:spPr>
            <a:xfrm>
              <a:off x="6705151" y="2588988"/>
              <a:ext cx="564027" cy="158784"/>
            </a:xfrm>
            <a:custGeom>
              <a:avLst/>
              <a:gdLst/>
              <a:ahLst/>
              <a:cxnLst/>
              <a:rect l="l" t="t" r="r" b="b"/>
              <a:pathLst>
                <a:path w="31902" h="8981" extrusionOk="0">
                  <a:moveTo>
                    <a:pt x="1" y="8980"/>
                  </a:moveTo>
                  <a:lnTo>
                    <a:pt x="3190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03;p43">
              <a:extLst>
                <a:ext uri="{FF2B5EF4-FFF2-40B4-BE49-F238E27FC236}">
                  <a16:creationId xmlns:a16="http://schemas.microsoft.com/office/drawing/2014/main" id="{93645D13-6376-44F7-8EE3-19B1DB584C23}"/>
                </a:ext>
              </a:extLst>
            </p:cNvPr>
            <p:cNvSpPr/>
            <p:nvPr/>
          </p:nvSpPr>
          <p:spPr>
            <a:xfrm>
              <a:off x="6703666" y="2584161"/>
              <a:ext cx="566962" cy="168543"/>
            </a:xfrm>
            <a:custGeom>
              <a:avLst/>
              <a:gdLst/>
              <a:ahLst/>
              <a:cxnLst/>
              <a:rect l="l" t="t" r="r" b="b"/>
              <a:pathLst>
                <a:path w="32068" h="9533" extrusionOk="0">
                  <a:moveTo>
                    <a:pt x="31908" y="0"/>
                  </a:moveTo>
                  <a:lnTo>
                    <a:pt x="0" y="8963"/>
                  </a:lnTo>
                  <a:lnTo>
                    <a:pt x="160" y="9533"/>
                  </a:lnTo>
                  <a:lnTo>
                    <a:pt x="32067" y="570"/>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04;p43">
              <a:extLst>
                <a:ext uri="{FF2B5EF4-FFF2-40B4-BE49-F238E27FC236}">
                  <a16:creationId xmlns:a16="http://schemas.microsoft.com/office/drawing/2014/main" id="{949436D7-7CAE-441A-985D-D0F0C0ACFA6B}"/>
                </a:ext>
              </a:extLst>
            </p:cNvPr>
            <p:cNvSpPr/>
            <p:nvPr/>
          </p:nvSpPr>
          <p:spPr>
            <a:xfrm>
              <a:off x="6344143" y="2782672"/>
              <a:ext cx="236930" cy="66707"/>
            </a:xfrm>
            <a:custGeom>
              <a:avLst/>
              <a:gdLst/>
              <a:ahLst/>
              <a:cxnLst/>
              <a:rect l="l" t="t" r="r" b="b"/>
              <a:pathLst>
                <a:path w="13401" h="3773" extrusionOk="0">
                  <a:moveTo>
                    <a:pt x="1" y="3772"/>
                  </a:moveTo>
                  <a:lnTo>
                    <a:pt x="1340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05;p43">
              <a:extLst>
                <a:ext uri="{FF2B5EF4-FFF2-40B4-BE49-F238E27FC236}">
                  <a16:creationId xmlns:a16="http://schemas.microsoft.com/office/drawing/2014/main" id="{F5B34C7A-6B64-4BAE-9769-7F7F714CBFF5}"/>
                </a:ext>
              </a:extLst>
            </p:cNvPr>
            <p:cNvSpPr/>
            <p:nvPr/>
          </p:nvSpPr>
          <p:spPr>
            <a:xfrm>
              <a:off x="6342711" y="2777757"/>
              <a:ext cx="239741" cy="76625"/>
            </a:xfrm>
            <a:custGeom>
              <a:avLst/>
              <a:gdLst/>
              <a:ahLst/>
              <a:cxnLst/>
              <a:rect l="l" t="t" r="r" b="b"/>
              <a:pathLst>
                <a:path w="13560" h="4334" extrusionOk="0">
                  <a:moveTo>
                    <a:pt x="13400" y="0"/>
                  </a:moveTo>
                  <a:lnTo>
                    <a:pt x="0" y="3765"/>
                  </a:lnTo>
                  <a:lnTo>
                    <a:pt x="160" y="4334"/>
                  </a:lnTo>
                  <a:lnTo>
                    <a:pt x="13560" y="569"/>
                  </a:lnTo>
                  <a:lnTo>
                    <a:pt x="134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06;p43">
              <a:extLst>
                <a:ext uri="{FF2B5EF4-FFF2-40B4-BE49-F238E27FC236}">
                  <a16:creationId xmlns:a16="http://schemas.microsoft.com/office/drawing/2014/main" id="{DAE2B847-020E-487E-B2C8-A7C008C37A83}"/>
                </a:ext>
              </a:extLst>
            </p:cNvPr>
            <p:cNvSpPr/>
            <p:nvPr/>
          </p:nvSpPr>
          <p:spPr>
            <a:xfrm>
              <a:off x="7362511" y="2333742"/>
              <a:ext cx="249536" cy="184349"/>
            </a:xfrm>
            <a:custGeom>
              <a:avLst/>
              <a:gdLst/>
              <a:ahLst/>
              <a:cxnLst/>
              <a:rect l="l" t="t" r="r" b="b"/>
              <a:pathLst>
                <a:path w="14114" h="10427" extrusionOk="0">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07;p43">
              <a:extLst>
                <a:ext uri="{FF2B5EF4-FFF2-40B4-BE49-F238E27FC236}">
                  <a16:creationId xmlns:a16="http://schemas.microsoft.com/office/drawing/2014/main" id="{BDD6FC36-ADA2-4D3C-9D1D-10AE983C5EBD}"/>
                </a:ext>
              </a:extLst>
            </p:cNvPr>
            <p:cNvSpPr/>
            <p:nvPr/>
          </p:nvSpPr>
          <p:spPr>
            <a:xfrm>
              <a:off x="7368947" y="2328544"/>
              <a:ext cx="236700" cy="194728"/>
            </a:xfrm>
            <a:custGeom>
              <a:avLst/>
              <a:gdLst/>
              <a:ahLst/>
              <a:cxnLst/>
              <a:rect l="l" t="t" r="r" b="b"/>
              <a:pathLst>
                <a:path w="13388" h="11014" extrusionOk="0">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08;p43">
              <a:extLst>
                <a:ext uri="{FF2B5EF4-FFF2-40B4-BE49-F238E27FC236}">
                  <a16:creationId xmlns:a16="http://schemas.microsoft.com/office/drawing/2014/main" id="{E3809EE5-1A97-400A-B907-816ECCFAE693}"/>
                </a:ext>
              </a:extLst>
            </p:cNvPr>
            <p:cNvSpPr/>
            <p:nvPr/>
          </p:nvSpPr>
          <p:spPr>
            <a:xfrm>
              <a:off x="6455050" y="3016101"/>
              <a:ext cx="116582" cy="32832"/>
            </a:xfrm>
            <a:custGeom>
              <a:avLst/>
              <a:gdLst/>
              <a:ahLst/>
              <a:cxnLst/>
              <a:rect l="l" t="t" r="r" b="b"/>
              <a:pathLst>
                <a:path w="6594" h="1857" extrusionOk="0">
                  <a:moveTo>
                    <a:pt x="6594" y="1"/>
                  </a:moveTo>
                  <a:lnTo>
                    <a:pt x="0" y="185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09;p43">
              <a:extLst>
                <a:ext uri="{FF2B5EF4-FFF2-40B4-BE49-F238E27FC236}">
                  <a16:creationId xmlns:a16="http://schemas.microsoft.com/office/drawing/2014/main" id="{581E246D-3A00-459F-B394-4DBB983D356F}"/>
                </a:ext>
              </a:extLst>
            </p:cNvPr>
            <p:cNvSpPr/>
            <p:nvPr/>
          </p:nvSpPr>
          <p:spPr>
            <a:xfrm>
              <a:off x="6453600" y="3011133"/>
              <a:ext cx="119411" cy="42839"/>
            </a:xfrm>
            <a:custGeom>
              <a:avLst/>
              <a:gdLst/>
              <a:ahLst/>
              <a:cxnLst/>
              <a:rect l="l" t="t" r="r" b="b"/>
              <a:pathLst>
                <a:path w="6754" h="2423" extrusionOk="0">
                  <a:moveTo>
                    <a:pt x="6594" y="1"/>
                  </a:moveTo>
                  <a:lnTo>
                    <a:pt x="1"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10;p43">
              <a:extLst>
                <a:ext uri="{FF2B5EF4-FFF2-40B4-BE49-F238E27FC236}">
                  <a16:creationId xmlns:a16="http://schemas.microsoft.com/office/drawing/2014/main" id="{CD3A0B65-DEA2-4951-B932-4EC24CF6D32C}"/>
                </a:ext>
              </a:extLst>
            </p:cNvPr>
            <p:cNvSpPr/>
            <p:nvPr/>
          </p:nvSpPr>
          <p:spPr>
            <a:xfrm>
              <a:off x="6661853" y="2788542"/>
              <a:ext cx="718232" cy="202188"/>
            </a:xfrm>
            <a:custGeom>
              <a:avLst/>
              <a:gdLst/>
              <a:ahLst/>
              <a:cxnLst/>
              <a:rect l="l" t="t" r="r" b="b"/>
              <a:pathLst>
                <a:path w="40624" h="11436" extrusionOk="0">
                  <a:moveTo>
                    <a:pt x="40623" y="1"/>
                  </a:moveTo>
                  <a:lnTo>
                    <a:pt x="1"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11;p43">
              <a:extLst>
                <a:ext uri="{FF2B5EF4-FFF2-40B4-BE49-F238E27FC236}">
                  <a16:creationId xmlns:a16="http://schemas.microsoft.com/office/drawing/2014/main" id="{B3379084-7400-4B93-A35C-F0FC5F008E2B}"/>
                </a:ext>
              </a:extLst>
            </p:cNvPr>
            <p:cNvSpPr/>
            <p:nvPr/>
          </p:nvSpPr>
          <p:spPr>
            <a:xfrm>
              <a:off x="6656407" y="2780869"/>
              <a:ext cx="719099" cy="211506"/>
            </a:xfrm>
            <a:custGeom>
              <a:avLst/>
              <a:gdLst/>
              <a:ahLst/>
              <a:cxnLst/>
              <a:rect l="l" t="t" r="r" b="b"/>
              <a:pathLst>
                <a:path w="40673" h="11963" extrusionOk="0">
                  <a:moveTo>
                    <a:pt x="40513" y="0"/>
                  </a:moveTo>
                  <a:lnTo>
                    <a:pt x="0" y="11395"/>
                  </a:lnTo>
                  <a:lnTo>
                    <a:pt x="160" y="11962"/>
                  </a:lnTo>
                  <a:lnTo>
                    <a:pt x="40673" y="568"/>
                  </a:lnTo>
                  <a:lnTo>
                    <a:pt x="40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12;p43">
              <a:extLst>
                <a:ext uri="{FF2B5EF4-FFF2-40B4-BE49-F238E27FC236}">
                  <a16:creationId xmlns:a16="http://schemas.microsoft.com/office/drawing/2014/main" id="{616FC574-C6C9-4FF8-B075-436F3FFF30B7}"/>
                </a:ext>
              </a:extLst>
            </p:cNvPr>
            <p:cNvSpPr/>
            <p:nvPr/>
          </p:nvSpPr>
          <p:spPr>
            <a:xfrm>
              <a:off x="6500169" y="3048579"/>
              <a:ext cx="289545" cy="81505"/>
            </a:xfrm>
            <a:custGeom>
              <a:avLst/>
              <a:gdLst/>
              <a:ahLst/>
              <a:cxnLst/>
              <a:rect l="l" t="t" r="r" b="b"/>
              <a:pathLst>
                <a:path w="16377" h="4610" extrusionOk="0">
                  <a:moveTo>
                    <a:pt x="16376" y="1"/>
                  </a:moveTo>
                  <a:lnTo>
                    <a:pt x="0" y="46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13;p43">
              <a:extLst>
                <a:ext uri="{FF2B5EF4-FFF2-40B4-BE49-F238E27FC236}">
                  <a16:creationId xmlns:a16="http://schemas.microsoft.com/office/drawing/2014/main" id="{3B61CAD5-D3F7-4C4F-89FF-1C77E102B54E}"/>
                </a:ext>
              </a:extLst>
            </p:cNvPr>
            <p:cNvSpPr/>
            <p:nvPr/>
          </p:nvSpPr>
          <p:spPr>
            <a:xfrm>
              <a:off x="6498684" y="3043682"/>
              <a:ext cx="292427" cy="91423"/>
            </a:xfrm>
            <a:custGeom>
              <a:avLst/>
              <a:gdLst/>
              <a:ahLst/>
              <a:cxnLst/>
              <a:rect l="l" t="t" r="r" b="b"/>
              <a:pathLst>
                <a:path w="16540" h="5171" extrusionOk="0">
                  <a:moveTo>
                    <a:pt x="16380" y="1"/>
                  </a:moveTo>
                  <a:lnTo>
                    <a:pt x="0" y="4601"/>
                  </a:lnTo>
                  <a:lnTo>
                    <a:pt x="160" y="5170"/>
                  </a:lnTo>
                  <a:lnTo>
                    <a:pt x="16540" y="570"/>
                  </a:lnTo>
                  <a:lnTo>
                    <a:pt x="16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14;p43">
              <a:extLst>
                <a:ext uri="{FF2B5EF4-FFF2-40B4-BE49-F238E27FC236}">
                  <a16:creationId xmlns:a16="http://schemas.microsoft.com/office/drawing/2014/main" id="{C4664D27-81D3-4906-9EAF-59319BA59B5A}"/>
                </a:ext>
              </a:extLst>
            </p:cNvPr>
            <p:cNvSpPr/>
            <p:nvPr/>
          </p:nvSpPr>
          <p:spPr>
            <a:xfrm>
              <a:off x="6868656" y="2923688"/>
              <a:ext cx="364756" cy="102703"/>
            </a:xfrm>
            <a:custGeom>
              <a:avLst/>
              <a:gdLst/>
              <a:ahLst/>
              <a:cxnLst/>
              <a:rect l="l" t="t" r="r" b="b"/>
              <a:pathLst>
                <a:path w="20631" h="5809" extrusionOk="0">
                  <a:moveTo>
                    <a:pt x="20630" y="0"/>
                  </a:moveTo>
                  <a:lnTo>
                    <a:pt x="0" y="58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15;p43">
              <a:extLst>
                <a:ext uri="{FF2B5EF4-FFF2-40B4-BE49-F238E27FC236}">
                  <a16:creationId xmlns:a16="http://schemas.microsoft.com/office/drawing/2014/main" id="{D4327235-1C8E-45A1-BF4B-9BBB14DBCD50}"/>
                </a:ext>
              </a:extLst>
            </p:cNvPr>
            <p:cNvSpPr/>
            <p:nvPr/>
          </p:nvSpPr>
          <p:spPr>
            <a:xfrm>
              <a:off x="6867188" y="2918826"/>
              <a:ext cx="367620" cy="112551"/>
            </a:xfrm>
            <a:custGeom>
              <a:avLst/>
              <a:gdLst/>
              <a:ahLst/>
              <a:cxnLst/>
              <a:rect l="l" t="t" r="r" b="b"/>
              <a:pathLst>
                <a:path w="20793" h="6366" extrusionOk="0">
                  <a:moveTo>
                    <a:pt x="20633" y="1"/>
                  </a:moveTo>
                  <a:lnTo>
                    <a:pt x="0" y="5796"/>
                  </a:lnTo>
                  <a:lnTo>
                    <a:pt x="160" y="6365"/>
                  </a:lnTo>
                  <a:lnTo>
                    <a:pt x="20793" y="570"/>
                  </a:lnTo>
                  <a:lnTo>
                    <a:pt x="20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16;p43">
              <a:extLst>
                <a:ext uri="{FF2B5EF4-FFF2-40B4-BE49-F238E27FC236}">
                  <a16:creationId xmlns:a16="http://schemas.microsoft.com/office/drawing/2014/main" id="{A7A277A0-A99B-4110-A3B8-A9119F28E007}"/>
                </a:ext>
              </a:extLst>
            </p:cNvPr>
            <p:cNvSpPr/>
            <p:nvPr/>
          </p:nvSpPr>
          <p:spPr>
            <a:xfrm>
              <a:off x="7301091" y="2869729"/>
              <a:ext cx="124078" cy="34936"/>
            </a:xfrm>
            <a:custGeom>
              <a:avLst/>
              <a:gdLst/>
              <a:ahLst/>
              <a:cxnLst/>
              <a:rect l="l" t="t" r="r" b="b"/>
              <a:pathLst>
                <a:path w="7018" h="1976" extrusionOk="0">
                  <a:moveTo>
                    <a:pt x="7018" y="0"/>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17;p43">
              <a:extLst>
                <a:ext uri="{FF2B5EF4-FFF2-40B4-BE49-F238E27FC236}">
                  <a16:creationId xmlns:a16="http://schemas.microsoft.com/office/drawing/2014/main" id="{A93691C7-75AB-48CC-BE9A-6C51A665A785}"/>
                </a:ext>
              </a:extLst>
            </p:cNvPr>
            <p:cNvSpPr/>
            <p:nvPr/>
          </p:nvSpPr>
          <p:spPr>
            <a:xfrm>
              <a:off x="7299659" y="2864672"/>
              <a:ext cx="126942" cy="45031"/>
            </a:xfrm>
            <a:custGeom>
              <a:avLst/>
              <a:gdLst/>
              <a:ahLst/>
              <a:cxnLst/>
              <a:rect l="l" t="t" r="r" b="b"/>
              <a:pathLst>
                <a:path w="7180" h="2547" extrusionOk="0">
                  <a:moveTo>
                    <a:pt x="7020" y="1"/>
                  </a:moveTo>
                  <a:lnTo>
                    <a:pt x="0" y="1977"/>
                  </a:lnTo>
                  <a:lnTo>
                    <a:pt x="160" y="2546"/>
                  </a:lnTo>
                  <a:lnTo>
                    <a:pt x="7179" y="571"/>
                  </a:lnTo>
                  <a:lnTo>
                    <a:pt x="70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18;p43">
              <a:extLst>
                <a:ext uri="{FF2B5EF4-FFF2-40B4-BE49-F238E27FC236}">
                  <a16:creationId xmlns:a16="http://schemas.microsoft.com/office/drawing/2014/main" id="{C90E3E56-53D5-4452-9E02-32CD61F3F78D}"/>
                </a:ext>
              </a:extLst>
            </p:cNvPr>
            <p:cNvSpPr/>
            <p:nvPr/>
          </p:nvSpPr>
          <p:spPr>
            <a:xfrm>
              <a:off x="6545271" y="3052504"/>
              <a:ext cx="564045" cy="158766"/>
            </a:xfrm>
            <a:custGeom>
              <a:avLst/>
              <a:gdLst/>
              <a:ahLst/>
              <a:cxnLst/>
              <a:rect l="l" t="t" r="r" b="b"/>
              <a:pathLst>
                <a:path w="31903" h="8980" extrusionOk="0">
                  <a:moveTo>
                    <a:pt x="31902" y="0"/>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19;p43">
              <a:extLst>
                <a:ext uri="{FF2B5EF4-FFF2-40B4-BE49-F238E27FC236}">
                  <a16:creationId xmlns:a16="http://schemas.microsoft.com/office/drawing/2014/main" id="{A2825814-DB76-4D69-A556-7EF9A2E4E8F1}"/>
                </a:ext>
              </a:extLst>
            </p:cNvPr>
            <p:cNvSpPr/>
            <p:nvPr/>
          </p:nvSpPr>
          <p:spPr>
            <a:xfrm>
              <a:off x="6543768" y="3047678"/>
              <a:ext cx="566962" cy="168543"/>
            </a:xfrm>
            <a:custGeom>
              <a:avLst/>
              <a:gdLst/>
              <a:ahLst/>
              <a:cxnLst/>
              <a:rect l="l" t="t" r="r" b="b"/>
              <a:pathLst>
                <a:path w="32068" h="9533" extrusionOk="0">
                  <a:moveTo>
                    <a:pt x="31908" y="0"/>
                  </a:moveTo>
                  <a:lnTo>
                    <a:pt x="1" y="8963"/>
                  </a:lnTo>
                  <a:lnTo>
                    <a:pt x="161" y="9532"/>
                  </a:lnTo>
                  <a:lnTo>
                    <a:pt x="32068" y="569"/>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20;p43">
              <a:extLst>
                <a:ext uri="{FF2B5EF4-FFF2-40B4-BE49-F238E27FC236}">
                  <a16:creationId xmlns:a16="http://schemas.microsoft.com/office/drawing/2014/main" id="{D7200756-A67B-4ECC-8E06-4D96A41FAFDA}"/>
                </a:ext>
              </a:extLst>
            </p:cNvPr>
            <p:cNvSpPr/>
            <p:nvPr/>
          </p:nvSpPr>
          <p:spPr>
            <a:xfrm>
              <a:off x="7233394" y="2950880"/>
              <a:ext cx="236894" cy="66707"/>
            </a:xfrm>
            <a:custGeom>
              <a:avLst/>
              <a:gdLst/>
              <a:ahLst/>
              <a:cxnLst/>
              <a:rect l="l" t="t" r="r" b="b"/>
              <a:pathLst>
                <a:path w="13399" h="3773" extrusionOk="0">
                  <a:moveTo>
                    <a:pt x="13399" y="1"/>
                  </a:moveTo>
                  <a:lnTo>
                    <a:pt x="0" y="377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21;p43">
              <a:extLst>
                <a:ext uri="{FF2B5EF4-FFF2-40B4-BE49-F238E27FC236}">
                  <a16:creationId xmlns:a16="http://schemas.microsoft.com/office/drawing/2014/main" id="{C3A3894F-75D1-4813-B9E3-3D764A875463}"/>
                </a:ext>
              </a:extLst>
            </p:cNvPr>
            <p:cNvSpPr/>
            <p:nvPr/>
          </p:nvSpPr>
          <p:spPr>
            <a:xfrm>
              <a:off x="7231962" y="2945859"/>
              <a:ext cx="239758" cy="76767"/>
            </a:xfrm>
            <a:custGeom>
              <a:avLst/>
              <a:gdLst/>
              <a:ahLst/>
              <a:cxnLst/>
              <a:rect l="l" t="t" r="r" b="b"/>
              <a:pathLst>
                <a:path w="13561" h="4342" extrusionOk="0">
                  <a:moveTo>
                    <a:pt x="13399" y="0"/>
                  </a:moveTo>
                  <a:lnTo>
                    <a:pt x="1" y="3772"/>
                  </a:lnTo>
                  <a:lnTo>
                    <a:pt x="161" y="4341"/>
                  </a:lnTo>
                  <a:lnTo>
                    <a:pt x="13560" y="569"/>
                  </a:lnTo>
                  <a:lnTo>
                    <a:pt x="133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22;p43">
              <a:extLst>
                <a:ext uri="{FF2B5EF4-FFF2-40B4-BE49-F238E27FC236}">
                  <a16:creationId xmlns:a16="http://schemas.microsoft.com/office/drawing/2014/main" id="{147C51E8-B17E-485E-85A0-17814046E095}"/>
                </a:ext>
              </a:extLst>
            </p:cNvPr>
            <p:cNvSpPr/>
            <p:nvPr/>
          </p:nvSpPr>
          <p:spPr>
            <a:xfrm>
              <a:off x="7563639" y="2695634"/>
              <a:ext cx="249518" cy="184367"/>
            </a:xfrm>
            <a:custGeom>
              <a:avLst/>
              <a:gdLst/>
              <a:ahLst/>
              <a:cxnLst/>
              <a:rect l="l" t="t" r="r" b="b"/>
              <a:pathLst>
                <a:path w="14113" h="10428" extrusionOk="0">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23;p43">
              <a:extLst>
                <a:ext uri="{FF2B5EF4-FFF2-40B4-BE49-F238E27FC236}">
                  <a16:creationId xmlns:a16="http://schemas.microsoft.com/office/drawing/2014/main" id="{3B20C78D-6343-4670-98AA-2F2B94B74E85}"/>
                </a:ext>
              </a:extLst>
            </p:cNvPr>
            <p:cNvSpPr/>
            <p:nvPr/>
          </p:nvSpPr>
          <p:spPr>
            <a:xfrm>
              <a:off x="7570039" y="2690471"/>
              <a:ext cx="236700" cy="194728"/>
            </a:xfrm>
            <a:custGeom>
              <a:avLst/>
              <a:gdLst/>
              <a:ahLst/>
              <a:cxnLst/>
              <a:rect l="l" t="t" r="r" b="b"/>
              <a:pathLst>
                <a:path w="13388" h="11014" extrusionOk="0">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24;p43">
              <a:extLst>
                <a:ext uri="{FF2B5EF4-FFF2-40B4-BE49-F238E27FC236}">
                  <a16:creationId xmlns:a16="http://schemas.microsoft.com/office/drawing/2014/main" id="{ADD25D3E-7560-4B8E-905B-AC85ECA9FFD2}"/>
                </a:ext>
              </a:extLst>
            </p:cNvPr>
            <p:cNvSpPr/>
            <p:nvPr/>
          </p:nvSpPr>
          <p:spPr>
            <a:xfrm>
              <a:off x="7464596" y="3150434"/>
              <a:ext cx="116564" cy="32832"/>
            </a:xfrm>
            <a:custGeom>
              <a:avLst/>
              <a:gdLst/>
              <a:ahLst/>
              <a:cxnLst/>
              <a:rect l="l" t="t" r="r" b="b"/>
              <a:pathLst>
                <a:path w="6593" h="1857" extrusionOk="0">
                  <a:moveTo>
                    <a:pt x="1" y="1857"/>
                  </a:moveTo>
                  <a:lnTo>
                    <a:pt x="659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25;p43">
              <a:extLst>
                <a:ext uri="{FF2B5EF4-FFF2-40B4-BE49-F238E27FC236}">
                  <a16:creationId xmlns:a16="http://schemas.microsoft.com/office/drawing/2014/main" id="{AA4725AD-5C7D-43A3-9537-09A2EFB3A9B6}"/>
                </a:ext>
              </a:extLst>
            </p:cNvPr>
            <p:cNvSpPr/>
            <p:nvPr/>
          </p:nvSpPr>
          <p:spPr>
            <a:xfrm>
              <a:off x="7463270" y="3145183"/>
              <a:ext cx="119393" cy="42962"/>
            </a:xfrm>
            <a:custGeom>
              <a:avLst/>
              <a:gdLst/>
              <a:ahLst/>
              <a:cxnLst/>
              <a:rect l="l" t="t" r="r" b="b"/>
              <a:pathLst>
                <a:path w="6753" h="2430" extrusionOk="0">
                  <a:moveTo>
                    <a:pt x="6592" y="1"/>
                  </a:moveTo>
                  <a:lnTo>
                    <a:pt x="0" y="1860"/>
                  </a:lnTo>
                  <a:lnTo>
                    <a:pt x="160" y="2429"/>
                  </a:lnTo>
                  <a:lnTo>
                    <a:pt x="6752" y="570"/>
                  </a:lnTo>
                  <a:lnTo>
                    <a:pt x="6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6;p43">
              <a:extLst>
                <a:ext uri="{FF2B5EF4-FFF2-40B4-BE49-F238E27FC236}">
                  <a16:creationId xmlns:a16="http://schemas.microsoft.com/office/drawing/2014/main" id="{05DFE71B-7CBB-47C4-8887-B5DCDD6FB107}"/>
                </a:ext>
              </a:extLst>
            </p:cNvPr>
            <p:cNvSpPr/>
            <p:nvPr/>
          </p:nvSpPr>
          <p:spPr>
            <a:xfrm>
              <a:off x="6656160" y="3208654"/>
              <a:ext cx="718197" cy="202171"/>
            </a:xfrm>
            <a:custGeom>
              <a:avLst/>
              <a:gdLst/>
              <a:ahLst/>
              <a:cxnLst/>
              <a:rect l="l" t="t" r="r" b="b"/>
              <a:pathLst>
                <a:path w="40622" h="11435" extrusionOk="0">
                  <a:moveTo>
                    <a:pt x="1" y="11435"/>
                  </a:moveTo>
                  <a:lnTo>
                    <a:pt x="4062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7;p43">
              <a:extLst>
                <a:ext uri="{FF2B5EF4-FFF2-40B4-BE49-F238E27FC236}">
                  <a16:creationId xmlns:a16="http://schemas.microsoft.com/office/drawing/2014/main" id="{8AA04285-BA2D-45C1-80D9-141419B2732A}"/>
                </a:ext>
              </a:extLst>
            </p:cNvPr>
            <p:cNvSpPr/>
            <p:nvPr/>
          </p:nvSpPr>
          <p:spPr>
            <a:xfrm>
              <a:off x="6654639" y="3203881"/>
              <a:ext cx="721150" cy="211842"/>
            </a:xfrm>
            <a:custGeom>
              <a:avLst/>
              <a:gdLst/>
              <a:ahLst/>
              <a:cxnLst/>
              <a:rect l="l" t="t" r="r" b="b"/>
              <a:pathLst>
                <a:path w="40789" h="11982" extrusionOk="0">
                  <a:moveTo>
                    <a:pt x="40628" y="1"/>
                  </a:moveTo>
                  <a:lnTo>
                    <a:pt x="1" y="11413"/>
                  </a:lnTo>
                  <a:lnTo>
                    <a:pt x="161" y="11982"/>
                  </a:lnTo>
                  <a:lnTo>
                    <a:pt x="40788" y="570"/>
                  </a:lnTo>
                  <a:lnTo>
                    <a:pt x="40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28;p43">
              <a:extLst>
                <a:ext uri="{FF2B5EF4-FFF2-40B4-BE49-F238E27FC236}">
                  <a16:creationId xmlns:a16="http://schemas.microsoft.com/office/drawing/2014/main" id="{BFD14DE0-EFF0-4C4E-B9A6-4F9F3E7165B1}"/>
                </a:ext>
              </a:extLst>
            </p:cNvPr>
            <p:cNvSpPr/>
            <p:nvPr/>
          </p:nvSpPr>
          <p:spPr>
            <a:xfrm>
              <a:off x="7336716" y="3231620"/>
              <a:ext cx="289581" cy="81505"/>
            </a:xfrm>
            <a:custGeom>
              <a:avLst/>
              <a:gdLst/>
              <a:ahLst/>
              <a:cxnLst/>
              <a:rect l="l" t="t" r="r" b="b"/>
              <a:pathLst>
                <a:path w="16379" h="4610"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29;p43">
              <a:extLst>
                <a:ext uri="{FF2B5EF4-FFF2-40B4-BE49-F238E27FC236}">
                  <a16:creationId xmlns:a16="http://schemas.microsoft.com/office/drawing/2014/main" id="{F10BB252-8721-42A4-96A9-782A06F279F7}"/>
                </a:ext>
              </a:extLst>
            </p:cNvPr>
            <p:cNvSpPr/>
            <p:nvPr/>
          </p:nvSpPr>
          <p:spPr>
            <a:xfrm>
              <a:off x="7335319" y="3226599"/>
              <a:ext cx="292392" cy="91565"/>
            </a:xfrm>
            <a:custGeom>
              <a:avLst/>
              <a:gdLst/>
              <a:ahLst/>
              <a:cxnLst/>
              <a:rect l="l" t="t" r="r" b="b"/>
              <a:pathLst>
                <a:path w="16538" h="5179" extrusionOk="0">
                  <a:moveTo>
                    <a:pt x="16376" y="0"/>
                  </a:moveTo>
                  <a:lnTo>
                    <a:pt x="0" y="4609"/>
                  </a:lnTo>
                  <a:lnTo>
                    <a:pt x="160" y="5178"/>
                  </a:lnTo>
                  <a:lnTo>
                    <a:pt x="16538" y="569"/>
                  </a:lnTo>
                  <a:lnTo>
                    <a:pt x="16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30;p43">
              <a:extLst>
                <a:ext uri="{FF2B5EF4-FFF2-40B4-BE49-F238E27FC236}">
                  <a16:creationId xmlns:a16="http://schemas.microsoft.com/office/drawing/2014/main" id="{892E6F64-1628-4D66-81F7-785E157B8729}"/>
                </a:ext>
              </a:extLst>
            </p:cNvPr>
            <p:cNvSpPr/>
            <p:nvPr/>
          </p:nvSpPr>
          <p:spPr>
            <a:xfrm>
              <a:off x="6893019" y="3335331"/>
              <a:ext cx="364774" cy="102703"/>
            </a:xfrm>
            <a:custGeom>
              <a:avLst/>
              <a:gdLst/>
              <a:ahLst/>
              <a:cxnLst/>
              <a:rect l="l" t="t" r="r" b="b"/>
              <a:pathLst>
                <a:path w="20632" h="5809" extrusionOk="0">
                  <a:moveTo>
                    <a:pt x="1" y="5808"/>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31;p43">
              <a:extLst>
                <a:ext uri="{FF2B5EF4-FFF2-40B4-BE49-F238E27FC236}">
                  <a16:creationId xmlns:a16="http://schemas.microsoft.com/office/drawing/2014/main" id="{6D435623-BEEB-479F-A587-AB2D805F7873}"/>
                </a:ext>
              </a:extLst>
            </p:cNvPr>
            <p:cNvSpPr/>
            <p:nvPr/>
          </p:nvSpPr>
          <p:spPr>
            <a:xfrm>
              <a:off x="6891534" y="3330452"/>
              <a:ext cx="367656" cy="112569"/>
            </a:xfrm>
            <a:custGeom>
              <a:avLst/>
              <a:gdLst/>
              <a:ahLst/>
              <a:cxnLst/>
              <a:rect l="l" t="t" r="r" b="b"/>
              <a:pathLst>
                <a:path w="20795" h="6367" extrusionOk="0">
                  <a:moveTo>
                    <a:pt x="20634" y="1"/>
                  </a:moveTo>
                  <a:lnTo>
                    <a:pt x="0" y="5797"/>
                  </a:lnTo>
                  <a:lnTo>
                    <a:pt x="160" y="6366"/>
                  </a:lnTo>
                  <a:lnTo>
                    <a:pt x="20794" y="571"/>
                  </a:lnTo>
                  <a:lnTo>
                    <a:pt x="20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32;p43">
              <a:extLst>
                <a:ext uri="{FF2B5EF4-FFF2-40B4-BE49-F238E27FC236}">
                  <a16:creationId xmlns:a16="http://schemas.microsoft.com/office/drawing/2014/main" id="{AD1CAC49-83F6-41B7-8101-39626908EF54}"/>
                </a:ext>
              </a:extLst>
            </p:cNvPr>
            <p:cNvSpPr/>
            <p:nvPr/>
          </p:nvSpPr>
          <p:spPr>
            <a:xfrm>
              <a:off x="6701262" y="3457040"/>
              <a:ext cx="124114" cy="34953"/>
            </a:xfrm>
            <a:custGeom>
              <a:avLst/>
              <a:gdLst/>
              <a:ahLst/>
              <a:cxnLst/>
              <a:rect l="l" t="t" r="r" b="b"/>
              <a:pathLst>
                <a:path w="7020" h="1977" extrusionOk="0">
                  <a:moveTo>
                    <a:pt x="0" y="1976"/>
                  </a:moveTo>
                  <a:lnTo>
                    <a:pt x="701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33;p43">
              <a:extLst>
                <a:ext uri="{FF2B5EF4-FFF2-40B4-BE49-F238E27FC236}">
                  <a16:creationId xmlns:a16="http://schemas.microsoft.com/office/drawing/2014/main" id="{8852CB5E-91A3-47F3-894E-6256A5A8300A}"/>
                </a:ext>
              </a:extLst>
            </p:cNvPr>
            <p:cNvSpPr/>
            <p:nvPr/>
          </p:nvSpPr>
          <p:spPr>
            <a:xfrm>
              <a:off x="6699794" y="3452108"/>
              <a:ext cx="126942" cy="44960"/>
            </a:xfrm>
            <a:custGeom>
              <a:avLst/>
              <a:gdLst/>
              <a:ahLst/>
              <a:cxnLst/>
              <a:rect l="l" t="t" r="r" b="b"/>
              <a:pathLst>
                <a:path w="7180" h="2543" extrusionOk="0">
                  <a:moveTo>
                    <a:pt x="7019" y="0"/>
                  </a:moveTo>
                  <a:lnTo>
                    <a:pt x="0" y="1973"/>
                  </a:lnTo>
                  <a:lnTo>
                    <a:pt x="160" y="2542"/>
                  </a:lnTo>
                  <a:lnTo>
                    <a:pt x="7179" y="571"/>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34;p43">
              <a:extLst>
                <a:ext uri="{FF2B5EF4-FFF2-40B4-BE49-F238E27FC236}">
                  <a16:creationId xmlns:a16="http://schemas.microsoft.com/office/drawing/2014/main" id="{BEAF6451-7B31-4925-B465-DBF4554E4F65}"/>
                </a:ext>
              </a:extLst>
            </p:cNvPr>
            <p:cNvSpPr/>
            <p:nvPr/>
          </p:nvSpPr>
          <p:spPr>
            <a:xfrm>
              <a:off x="7107336" y="3312772"/>
              <a:ext cx="564045" cy="158802"/>
            </a:xfrm>
            <a:custGeom>
              <a:avLst/>
              <a:gdLst/>
              <a:ahLst/>
              <a:cxnLst/>
              <a:rect l="l" t="t" r="r" b="b"/>
              <a:pathLst>
                <a:path w="31903" h="8982" extrusionOk="0">
                  <a:moveTo>
                    <a:pt x="1" y="8982"/>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35;p43">
              <a:extLst>
                <a:ext uri="{FF2B5EF4-FFF2-40B4-BE49-F238E27FC236}">
                  <a16:creationId xmlns:a16="http://schemas.microsoft.com/office/drawing/2014/main" id="{47A2A736-37C2-4293-9344-8712258E8A06}"/>
                </a:ext>
              </a:extLst>
            </p:cNvPr>
            <p:cNvSpPr/>
            <p:nvPr/>
          </p:nvSpPr>
          <p:spPr>
            <a:xfrm>
              <a:off x="7105939" y="3307768"/>
              <a:ext cx="566874" cy="168844"/>
            </a:xfrm>
            <a:custGeom>
              <a:avLst/>
              <a:gdLst/>
              <a:ahLst/>
              <a:cxnLst/>
              <a:rect l="l" t="t" r="r" b="b"/>
              <a:pathLst>
                <a:path w="32063" h="9550" extrusionOk="0">
                  <a:moveTo>
                    <a:pt x="31901" y="1"/>
                  </a:moveTo>
                  <a:lnTo>
                    <a:pt x="0" y="8980"/>
                  </a:lnTo>
                  <a:lnTo>
                    <a:pt x="160" y="9549"/>
                  </a:lnTo>
                  <a:lnTo>
                    <a:pt x="32062" y="570"/>
                  </a:lnTo>
                  <a:lnTo>
                    <a:pt x="31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36;p43">
              <a:extLst>
                <a:ext uri="{FF2B5EF4-FFF2-40B4-BE49-F238E27FC236}">
                  <a16:creationId xmlns:a16="http://schemas.microsoft.com/office/drawing/2014/main" id="{4BAE3563-15A1-45C7-9285-86D46333995D}"/>
                </a:ext>
              </a:extLst>
            </p:cNvPr>
            <p:cNvSpPr/>
            <p:nvPr/>
          </p:nvSpPr>
          <p:spPr>
            <a:xfrm>
              <a:off x="6746363" y="3506474"/>
              <a:ext cx="236894" cy="66689"/>
            </a:xfrm>
            <a:custGeom>
              <a:avLst/>
              <a:gdLst/>
              <a:ahLst/>
              <a:cxnLst/>
              <a:rect l="l" t="t" r="r" b="b"/>
              <a:pathLst>
                <a:path w="13399" h="3772" extrusionOk="0">
                  <a:moveTo>
                    <a:pt x="0" y="3772"/>
                  </a:moveTo>
                  <a:lnTo>
                    <a:pt x="1339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37;p43">
              <a:extLst>
                <a:ext uri="{FF2B5EF4-FFF2-40B4-BE49-F238E27FC236}">
                  <a16:creationId xmlns:a16="http://schemas.microsoft.com/office/drawing/2014/main" id="{0129F0EB-EF27-43C8-BC1D-C7DDFDFA6D1F}"/>
                </a:ext>
              </a:extLst>
            </p:cNvPr>
            <p:cNvSpPr/>
            <p:nvPr/>
          </p:nvSpPr>
          <p:spPr>
            <a:xfrm>
              <a:off x="6744896" y="3501559"/>
              <a:ext cx="239758" cy="76643"/>
            </a:xfrm>
            <a:custGeom>
              <a:avLst/>
              <a:gdLst/>
              <a:ahLst/>
              <a:cxnLst/>
              <a:rect l="l" t="t" r="r" b="b"/>
              <a:pathLst>
                <a:path w="13561" h="4335" extrusionOk="0">
                  <a:moveTo>
                    <a:pt x="13401" y="1"/>
                  </a:moveTo>
                  <a:lnTo>
                    <a:pt x="0" y="3765"/>
                  </a:lnTo>
                  <a:lnTo>
                    <a:pt x="160" y="4334"/>
                  </a:lnTo>
                  <a:lnTo>
                    <a:pt x="13561" y="570"/>
                  </a:lnTo>
                  <a:lnTo>
                    <a:pt x="13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38;p43">
              <a:extLst>
                <a:ext uri="{FF2B5EF4-FFF2-40B4-BE49-F238E27FC236}">
                  <a16:creationId xmlns:a16="http://schemas.microsoft.com/office/drawing/2014/main" id="{72CDC375-B630-4096-B9BF-C74DC264B6B7}"/>
                </a:ext>
              </a:extLst>
            </p:cNvPr>
            <p:cNvSpPr/>
            <p:nvPr/>
          </p:nvSpPr>
          <p:spPr>
            <a:xfrm>
              <a:off x="7776453" y="3057490"/>
              <a:ext cx="225968" cy="184296"/>
            </a:xfrm>
            <a:custGeom>
              <a:avLst/>
              <a:gdLst/>
              <a:ahLst/>
              <a:cxnLst/>
              <a:rect l="l" t="t" r="r" b="b"/>
              <a:pathLst>
                <a:path w="12781" h="10424" extrusionOk="0">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39;p43">
              <a:extLst>
                <a:ext uri="{FF2B5EF4-FFF2-40B4-BE49-F238E27FC236}">
                  <a16:creationId xmlns:a16="http://schemas.microsoft.com/office/drawing/2014/main" id="{857E98B4-4A55-45BC-9C38-BF82C7686EFC}"/>
                </a:ext>
              </a:extLst>
            </p:cNvPr>
            <p:cNvSpPr/>
            <p:nvPr/>
          </p:nvSpPr>
          <p:spPr>
            <a:xfrm>
              <a:off x="7771131" y="3052363"/>
              <a:ext cx="236700" cy="194728"/>
            </a:xfrm>
            <a:custGeom>
              <a:avLst/>
              <a:gdLst/>
              <a:ahLst/>
              <a:cxnLst/>
              <a:rect l="l" t="t" r="r" b="b"/>
              <a:pathLst>
                <a:path w="13388" h="11014" extrusionOk="0">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40;p43">
              <a:extLst>
                <a:ext uri="{FF2B5EF4-FFF2-40B4-BE49-F238E27FC236}">
                  <a16:creationId xmlns:a16="http://schemas.microsoft.com/office/drawing/2014/main" id="{DE03C83C-F2C7-4168-A988-94C55A56DD30}"/>
                </a:ext>
              </a:extLst>
            </p:cNvPr>
            <p:cNvSpPr/>
            <p:nvPr/>
          </p:nvSpPr>
          <p:spPr>
            <a:xfrm>
              <a:off x="6857252" y="3739903"/>
              <a:ext cx="116582" cy="32814"/>
            </a:xfrm>
            <a:custGeom>
              <a:avLst/>
              <a:gdLst/>
              <a:ahLst/>
              <a:cxnLst/>
              <a:rect l="l" t="t" r="r" b="b"/>
              <a:pathLst>
                <a:path w="6594" h="1856" extrusionOk="0">
                  <a:moveTo>
                    <a:pt x="6594" y="0"/>
                  </a:moveTo>
                  <a:lnTo>
                    <a:pt x="1" y="185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41;p43">
              <a:extLst>
                <a:ext uri="{FF2B5EF4-FFF2-40B4-BE49-F238E27FC236}">
                  <a16:creationId xmlns:a16="http://schemas.microsoft.com/office/drawing/2014/main" id="{38EACEF1-3202-4E78-86AB-67C0CC263932}"/>
                </a:ext>
              </a:extLst>
            </p:cNvPr>
            <p:cNvSpPr/>
            <p:nvPr/>
          </p:nvSpPr>
          <p:spPr>
            <a:xfrm>
              <a:off x="6855785" y="3734952"/>
              <a:ext cx="119411" cy="42821"/>
            </a:xfrm>
            <a:custGeom>
              <a:avLst/>
              <a:gdLst/>
              <a:ahLst/>
              <a:cxnLst/>
              <a:rect l="l" t="t" r="r" b="b"/>
              <a:pathLst>
                <a:path w="6754" h="2422" extrusionOk="0">
                  <a:moveTo>
                    <a:pt x="6594" y="1"/>
                  </a:moveTo>
                  <a:lnTo>
                    <a:pt x="0"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42;p43">
              <a:extLst>
                <a:ext uri="{FF2B5EF4-FFF2-40B4-BE49-F238E27FC236}">
                  <a16:creationId xmlns:a16="http://schemas.microsoft.com/office/drawing/2014/main" id="{EAFEEF62-3292-4D6F-B4E2-1372B9AC771C}"/>
                </a:ext>
              </a:extLst>
            </p:cNvPr>
            <p:cNvSpPr/>
            <p:nvPr/>
          </p:nvSpPr>
          <p:spPr>
            <a:xfrm>
              <a:off x="7064073" y="3512344"/>
              <a:ext cx="718215" cy="202171"/>
            </a:xfrm>
            <a:custGeom>
              <a:avLst/>
              <a:gdLst/>
              <a:ahLst/>
              <a:cxnLst/>
              <a:rect l="l" t="t" r="r" b="b"/>
              <a:pathLst>
                <a:path w="40623" h="11435" extrusionOk="0">
                  <a:moveTo>
                    <a:pt x="40622" y="0"/>
                  </a:moveTo>
                  <a:lnTo>
                    <a:pt x="0"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43;p43">
              <a:extLst>
                <a:ext uri="{FF2B5EF4-FFF2-40B4-BE49-F238E27FC236}">
                  <a16:creationId xmlns:a16="http://schemas.microsoft.com/office/drawing/2014/main" id="{925757C4-40D1-4A53-923C-B9D1BD452680}"/>
                </a:ext>
              </a:extLst>
            </p:cNvPr>
            <p:cNvSpPr/>
            <p:nvPr/>
          </p:nvSpPr>
          <p:spPr>
            <a:xfrm>
              <a:off x="7062659" y="3507305"/>
              <a:ext cx="721043" cy="212248"/>
            </a:xfrm>
            <a:custGeom>
              <a:avLst/>
              <a:gdLst/>
              <a:ahLst/>
              <a:cxnLst/>
              <a:rect l="l" t="t" r="r" b="b"/>
              <a:pathLst>
                <a:path w="40783" h="12005" extrusionOk="0">
                  <a:moveTo>
                    <a:pt x="40622" y="1"/>
                  </a:moveTo>
                  <a:lnTo>
                    <a:pt x="1" y="11435"/>
                  </a:lnTo>
                  <a:lnTo>
                    <a:pt x="161" y="12004"/>
                  </a:lnTo>
                  <a:lnTo>
                    <a:pt x="40783" y="570"/>
                  </a:lnTo>
                  <a:lnTo>
                    <a:pt x="40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44;p43">
              <a:extLst>
                <a:ext uri="{FF2B5EF4-FFF2-40B4-BE49-F238E27FC236}">
                  <a16:creationId xmlns:a16="http://schemas.microsoft.com/office/drawing/2014/main" id="{16DC9EE7-58DB-4320-B112-2DAFDE6CD106}"/>
                </a:ext>
              </a:extLst>
            </p:cNvPr>
            <p:cNvSpPr/>
            <p:nvPr/>
          </p:nvSpPr>
          <p:spPr>
            <a:xfrm>
              <a:off x="6902354" y="3772399"/>
              <a:ext cx="289563" cy="81505"/>
            </a:xfrm>
            <a:custGeom>
              <a:avLst/>
              <a:gdLst/>
              <a:ahLst/>
              <a:cxnLst/>
              <a:rect l="l" t="t" r="r" b="b"/>
              <a:pathLst>
                <a:path w="16378" h="4610" extrusionOk="0">
                  <a:moveTo>
                    <a:pt x="16378" y="0"/>
                  </a:moveTo>
                  <a:lnTo>
                    <a:pt x="0" y="460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45;p43">
              <a:extLst>
                <a:ext uri="{FF2B5EF4-FFF2-40B4-BE49-F238E27FC236}">
                  <a16:creationId xmlns:a16="http://schemas.microsoft.com/office/drawing/2014/main" id="{C3CF1285-D81B-4C8E-93BE-711C2F96C37F}"/>
                </a:ext>
              </a:extLst>
            </p:cNvPr>
            <p:cNvSpPr/>
            <p:nvPr/>
          </p:nvSpPr>
          <p:spPr>
            <a:xfrm>
              <a:off x="6900851" y="3767501"/>
              <a:ext cx="292445" cy="91441"/>
            </a:xfrm>
            <a:custGeom>
              <a:avLst/>
              <a:gdLst/>
              <a:ahLst/>
              <a:cxnLst/>
              <a:rect l="l" t="t" r="r" b="b"/>
              <a:pathLst>
                <a:path w="16541" h="5172" extrusionOk="0">
                  <a:moveTo>
                    <a:pt x="16381" y="0"/>
                  </a:moveTo>
                  <a:lnTo>
                    <a:pt x="1" y="4601"/>
                  </a:lnTo>
                  <a:lnTo>
                    <a:pt x="161" y="5171"/>
                  </a:lnTo>
                  <a:lnTo>
                    <a:pt x="16541" y="569"/>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46;p43">
              <a:extLst>
                <a:ext uri="{FF2B5EF4-FFF2-40B4-BE49-F238E27FC236}">
                  <a16:creationId xmlns:a16="http://schemas.microsoft.com/office/drawing/2014/main" id="{C2C57424-3AA8-4883-9C4A-68F592176DB6}"/>
                </a:ext>
              </a:extLst>
            </p:cNvPr>
            <p:cNvSpPr/>
            <p:nvPr/>
          </p:nvSpPr>
          <p:spPr>
            <a:xfrm>
              <a:off x="7270858" y="3647489"/>
              <a:ext cx="364756" cy="102685"/>
            </a:xfrm>
            <a:custGeom>
              <a:avLst/>
              <a:gdLst/>
              <a:ahLst/>
              <a:cxnLst/>
              <a:rect l="l" t="t" r="r" b="b"/>
              <a:pathLst>
                <a:path w="20631" h="5808" extrusionOk="0">
                  <a:moveTo>
                    <a:pt x="20631" y="1"/>
                  </a:moveTo>
                  <a:lnTo>
                    <a:pt x="0" y="580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47;p43">
              <a:extLst>
                <a:ext uri="{FF2B5EF4-FFF2-40B4-BE49-F238E27FC236}">
                  <a16:creationId xmlns:a16="http://schemas.microsoft.com/office/drawing/2014/main" id="{704A171E-1E51-41B4-996C-B3EA390DEADE}"/>
                </a:ext>
              </a:extLst>
            </p:cNvPr>
            <p:cNvSpPr/>
            <p:nvPr/>
          </p:nvSpPr>
          <p:spPr>
            <a:xfrm>
              <a:off x="7269461" y="3642468"/>
              <a:ext cx="367585" cy="112728"/>
            </a:xfrm>
            <a:custGeom>
              <a:avLst/>
              <a:gdLst/>
              <a:ahLst/>
              <a:cxnLst/>
              <a:rect l="l" t="t" r="r" b="b"/>
              <a:pathLst>
                <a:path w="20791" h="6376" extrusionOk="0">
                  <a:moveTo>
                    <a:pt x="20629" y="0"/>
                  </a:moveTo>
                  <a:lnTo>
                    <a:pt x="0" y="5807"/>
                  </a:lnTo>
                  <a:lnTo>
                    <a:pt x="160" y="6376"/>
                  </a:lnTo>
                  <a:lnTo>
                    <a:pt x="20790" y="569"/>
                  </a:lnTo>
                  <a:lnTo>
                    <a:pt x="20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48;p43">
              <a:extLst>
                <a:ext uri="{FF2B5EF4-FFF2-40B4-BE49-F238E27FC236}">
                  <a16:creationId xmlns:a16="http://schemas.microsoft.com/office/drawing/2014/main" id="{C26CFB82-7F8B-4DB6-9299-F32C40288551}"/>
                </a:ext>
              </a:extLst>
            </p:cNvPr>
            <p:cNvSpPr/>
            <p:nvPr/>
          </p:nvSpPr>
          <p:spPr>
            <a:xfrm>
              <a:off x="7703293" y="3593512"/>
              <a:ext cx="124078" cy="34953"/>
            </a:xfrm>
            <a:custGeom>
              <a:avLst/>
              <a:gdLst/>
              <a:ahLst/>
              <a:cxnLst/>
              <a:rect l="l" t="t" r="r" b="b"/>
              <a:pathLst>
                <a:path w="7018" h="1977" extrusionOk="0">
                  <a:moveTo>
                    <a:pt x="7018" y="1"/>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49;p43">
              <a:extLst>
                <a:ext uri="{FF2B5EF4-FFF2-40B4-BE49-F238E27FC236}">
                  <a16:creationId xmlns:a16="http://schemas.microsoft.com/office/drawing/2014/main" id="{E1F31661-A5F1-42FA-BDDE-7A0A3D0CC766}"/>
                </a:ext>
              </a:extLst>
            </p:cNvPr>
            <p:cNvSpPr/>
            <p:nvPr/>
          </p:nvSpPr>
          <p:spPr>
            <a:xfrm>
              <a:off x="7701967" y="3588244"/>
              <a:ext cx="126925" cy="45066"/>
            </a:xfrm>
            <a:custGeom>
              <a:avLst/>
              <a:gdLst/>
              <a:ahLst/>
              <a:cxnLst/>
              <a:rect l="l" t="t" r="r" b="b"/>
              <a:pathLst>
                <a:path w="7179" h="2549" extrusionOk="0">
                  <a:moveTo>
                    <a:pt x="7019" y="0"/>
                  </a:moveTo>
                  <a:lnTo>
                    <a:pt x="1" y="1980"/>
                  </a:lnTo>
                  <a:lnTo>
                    <a:pt x="162" y="2549"/>
                  </a:lnTo>
                  <a:lnTo>
                    <a:pt x="7179" y="569"/>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50;p43">
              <a:extLst>
                <a:ext uri="{FF2B5EF4-FFF2-40B4-BE49-F238E27FC236}">
                  <a16:creationId xmlns:a16="http://schemas.microsoft.com/office/drawing/2014/main" id="{5D26C8AB-0F1E-4095-89BD-3CB110A67E55}"/>
                </a:ext>
              </a:extLst>
            </p:cNvPr>
            <p:cNvSpPr/>
            <p:nvPr/>
          </p:nvSpPr>
          <p:spPr>
            <a:xfrm>
              <a:off x="6947473" y="3776288"/>
              <a:ext cx="564045" cy="158766"/>
            </a:xfrm>
            <a:custGeom>
              <a:avLst/>
              <a:gdLst/>
              <a:ahLst/>
              <a:cxnLst/>
              <a:rect l="l" t="t" r="r" b="b"/>
              <a:pathLst>
                <a:path w="31903" h="8980" extrusionOk="0">
                  <a:moveTo>
                    <a:pt x="31903" y="1"/>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51;p43">
              <a:extLst>
                <a:ext uri="{FF2B5EF4-FFF2-40B4-BE49-F238E27FC236}">
                  <a16:creationId xmlns:a16="http://schemas.microsoft.com/office/drawing/2014/main" id="{0B7FC6E9-1212-4C8A-B372-CE68AFACFB62}"/>
                </a:ext>
              </a:extLst>
            </p:cNvPr>
            <p:cNvSpPr/>
            <p:nvPr/>
          </p:nvSpPr>
          <p:spPr>
            <a:xfrm>
              <a:off x="6946041" y="3771267"/>
              <a:ext cx="566874" cy="168826"/>
            </a:xfrm>
            <a:custGeom>
              <a:avLst/>
              <a:gdLst/>
              <a:ahLst/>
              <a:cxnLst/>
              <a:rect l="l" t="t" r="r" b="b"/>
              <a:pathLst>
                <a:path w="32063" h="9549" extrusionOk="0">
                  <a:moveTo>
                    <a:pt x="31903" y="0"/>
                  </a:moveTo>
                  <a:lnTo>
                    <a:pt x="1" y="8979"/>
                  </a:lnTo>
                  <a:lnTo>
                    <a:pt x="161" y="9548"/>
                  </a:lnTo>
                  <a:lnTo>
                    <a:pt x="32063" y="569"/>
                  </a:lnTo>
                  <a:lnTo>
                    <a:pt x="31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52;p43">
              <a:extLst>
                <a:ext uri="{FF2B5EF4-FFF2-40B4-BE49-F238E27FC236}">
                  <a16:creationId xmlns:a16="http://schemas.microsoft.com/office/drawing/2014/main" id="{FF056E0F-D80F-4A37-AC9E-A969AC80D5C8}"/>
                </a:ext>
              </a:extLst>
            </p:cNvPr>
            <p:cNvSpPr/>
            <p:nvPr/>
          </p:nvSpPr>
          <p:spPr>
            <a:xfrm>
              <a:off x="7635579" y="3674699"/>
              <a:ext cx="236930" cy="66689"/>
            </a:xfrm>
            <a:custGeom>
              <a:avLst/>
              <a:gdLst/>
              <a:ahLst/>
              <a:cxnLst/>
              <a:rect l="l" t="t" r="r" b="b"/>
              <a:pathLst>
                <a:path w="13401" h="3772" extrusionOk="0">
                  <a:moveTo>
                    <a:pt x="13400" y="0"/>
                  </a:moveTo>
                  <a:lnTo>
                    <a:pt x="0" y="37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53;p43">
              <a:extLst>
                <a:ext uri="{FF2B5EF4-FFF2-40B4-BE49-F238E27FC236}">
                  <a16:creationId xmlns:a16="http://schemas.microsoft.com/office/drawing/2014/main" id="{7896D638-109B-4DA6-8D11-2A3529ED4369}"/>
                </a:ext>
              </a:extLst>
            </p:cNvPr>
            <p:cNvSpPr/>
            <p:nvPr/>
          </p:nvSpPr>
          <p:spPr>
            <a:xfrm>
              <a:off x="7634288" y="3669377"/>
              <a:ext cx="239723" cy="76873"/>
            </a:xfrm>
            <a:custGeom>
              <a:avLst/>
              <a:gdLst/>
              <a:ahLst/>
              <a:cxnLst/>
              <a:rect l="l" t="t" r="r" b="b"/>
              <a:pathLst>
                <a:path w="13559" h="4348" extrusionOk="0">
                  <a:moveTo>
                    <a:pt x="13397" y="0"/>
                  </a:moveTo>
                  <a:lnTo>
                    <a:pt x="0" y="3779"/>
                  </a:lnTo>
                  <a:lnTo>
                    <a:pt x="161" y="4348"/>
                  </a:lnTo>
                  <a:lnTo>
                    <a:pt x="13559" y="570"/>
                  </a:lnTo>
                  <a:lnTo>
                    <a:pt x="1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54;p43">
              <a:extLst>
                <a:ext uri="{FF2B5EF4-FFF2-40B4-BE49-F238E27FC236}">
                  <a16:creationId xmlns:a16="http://schemas.microsoft.com/office/drawing/2014/main" id="{C96C3059-441C-45AA-87D6-7EDA881A6A40}"/>
                </a:ext>
              </a:extLst>
            </p:cNvPr>
            <p:cNvSpPr/>
            <p:nvPr/>
          </p:nvSpPr>
          <p:spPr>
            <a:xfrm>
              <a:off x="7965841" y="3419453"/>
              <a:ext cx="249518" cy="184349"/>
            </a:xfrm>
            <a:custGeom>
              <a:avLst/>
              <a:gdLst/>
              <a:ahLst/>
              <a:cxnLst/>
              <a:rect l="l" t="t" r="r" b="b"/>
              <a:pathLst>
                <a:path w="14113" h="10427" extrusionOk="0">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55;p43">
              <a:extLst>
                <a:ext uri="{FF2B5EF4-FFF2-40B4-BE49-F238E27FC236}">
                  <a16:creationId xmlns:a16="http://schemas.microsoft.com/office/drawing/2014/main" id="{56453ED4-018C-4789-BD49-EA527EBEAFDE}"/>
                </a:ext>
              </a:extLst>
            </p:cNvPr>
            <p:cNvSpPr/>
            <p:nvPr/>
          </p:nvSpPr>
          <p:spPr>
            <a:xfrm>
              <a:off x="7972224" y="3414255"/>
              <a:ext cx="236735" cy="194728"/>
            </a:xfrm>
            <a:custGeom>
              <a:avLst/>
              <a:gdLst/>
              <a:ahLst/>
              <a:cxnLst/>
              <a:rect l="l" t="t" r="r" b="b"/>
              <a:pathLst>
                <a:path w="13390" h="11014" extrusionOk="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56;p43">
              <a:extLst>
                <a:ext uri="{FF2B5EF4-FFF2-40B4-BE49-F238E27FC236}">
                  <a16:creationId xmlns:a16="http://schemas.microsoft.com/office/drawing/2014/main" id="{43F2550F-7C52-4AF3-A809-92526EA3B789}"/>
                </a:ext>
              </a:extLst>
            </p:cNvPr>
            <p:cNvSpPr/>
            <p:nvPr/>
          </p:nvSpPr>
          <p:spPr>
            <a:xfrm>
              <a:off x="7866780" y="3874235"/>
              <a:ext cx="116600" cy="32832"/>
            </a:xfrm>
            <a:custGeom>
              <a:avLst/>
              <a:gdLst/>
              <a:ahLst/>
              <a:cxnLst/>
              <a:rect l="l" t="t" r="r" b="b"/>
              <a:pathLst>
                <a:path w="6595" h="1857" extrusionOk="0">
                  <a:moveTo>
                    <a:pt x="1" y="1856"/>
                  </a:moveTo>
                  <a:lnTo>
                    <a:pt x="659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57;p43">
              <a:extLst>
                <a:ext uri="{FF2B5EF4-FFF2-40B4-BE49-F238E27FC236}">
                  <a16:creationId xmlns:a16="http://schemas.microsoft.com/office/drawing/2014/main" id="{C3B59B6C-276A-4FC4-8902-345967E71630}"/>
                </a:ext>
              </a:extLst>
            </p:cNvPr>
            <p:cNvSpPr/>
            <p:nvPr/>
          </p:nvSpPr>
          <p:spPr>
            <a:xfrm>
              <a:off x="7865490" y="3868949"/>
              <a:ext cx="119428" cy="42962"/>
            </a:xfrm>
            <a:custGeom>
              <a:avLst/>
              <a:gdLst/>
              <a:ahLst/>
              <a:cxnLst/>
              <a:rect l="l" t="t" r="r" b="b"/>
              <a:pathLst>
                <a:path w="6755" h="2430" extrusionOk="0">
                  <a:moveTo>
                    <a:pt x="6593" y="1"/>
                  </a:moveTo>
                  <a:lnTo>
                    <a:pt x="1" y="1859"/>
                  </a:lnTo>
                  <a:lnTo>
                    <a:pt x="162" y="2429"/>
                  </a:lnTo>
                  <a:lnTo>
                    <a:pt x="6754" y="570"/>
                  </a:lnTo>
                  <a:lnTo>
                    <a:pt x="65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58;p43">
              <a:extLst>
                <a:ext uri="{FF2B5EF4-FFF2-40B4-BE49-F238E27FC236}">
                  <a16:creationId xmlns:a16="http://schemas.microsoft.com/office/drawing/2014/main" id="{18AFE1D8-7117-486B-B0BD-2882ED4F1DF2}"/>
                </a:ext>
              </a:extLst>
            </p:cNvPr>
            <p:cNvSpPr/>
            <p:nvPr/>
          </p:nvSpPr>
          <p:spPr>
            <a:xfrm>
              <a:off x="7058345" y="3932456"/>
              <a:ext cx="718215" cy="202153"/>
            </a:xfrm>
            <a:custGeom>
              <a:avLst/>
              <a:gdLst/>
              <a:ahLst/>
              <a:cxnLst/>
              <a:rect l="l" t="t" r="r" b="b"/>
              <a:pathLst>
                <a:path w="40623" h="11434"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59;p43">
              <a:extLst>
                <a:ext uri="{FF2B5EF4-FFF2-40B4-BE49-F238E27FC236}">
                  <a16:creationId xmlns:a16="http://schemas.microsoft.com/office/drawing/2014/main" id="{3DF03CCB-5D93-47B9-B0D9-072ECBC6BDB4}"/>
                </a:ext>
              </a:extLst>
            </p:cNvPr>
            <p:cNvSpPr/>
            <p:nvPr/>
          </p:nvSpPr>
          <p:spPr>
            <a:xfrm>
              <a:off x="7056948" y="3927435"/>
              <a:ext cx="721043" cy="212213"/>
            </a:xfrm>
            <a:custGeom>
              <a:avLst/>
              <a:gdLst/>
              <a:ahLst/>
              <a:cxnLst/>
              <a:rect l="l" t="t" r="r" b="b"/>
              <a:pathLst>
                <a:path w="40783" h="12003" extrusionOk="0">
                  <a:moveTo>
                    <a:pt x="40621" y="0"/>
                  </a:moveTo>
                  <a:lnTo>
                    <a:pt x="0" y="11433"/>
                  </a:lnTo>
                  <a:lnTo>
                    <a:pt x="160" y="12003"/>
                  </a:lnTo>
                  <a:lnTo>
                    <a:pt x="40782" y="569"/>
                  </a:lnTo>
                  <a:lnTo>
                    <a:pt x="40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60;p43">
              <a:extLst>
                <a:ext uri="{FF2B5EF4-FFF2-40B4-BE49-F238E27FC236}">
                  <a16:creationId xmlns:a16="http://schemas.microsoft.com/office/drawing/2014/main" id="{4B32C18A-3C3C-4D42-BD30-E85F5427FAB6}"/>
                </a:ext>
              </a:extLst>
            </p:cNvPr>
            <p:cNvSpPr/>
            <p:nvPr/>
          </p:nvSpPr>
          <p:spPr>
            <a:xfrm>
              <a:off x="7738919" y="3955404"/>
              <a:ext cx="289581" cy="81522"/>
            </a:xfrm>
            <a:custGeom>
              <a:avLst/>
              <a:gdLst/>
              <a:ahLst/>
              <a:cxnLst/>
              <a:rect l="l" t="t" r="r" b="b"/>
              <a:pathLst>
                <a:path w="16379" h="4611"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61;p43">
              <a:extLst>
                <a:ext uri="{FF2B5EF4-FFF2-40B4-BE49-F238E27FC236}">
                  <a16:creationId xmlns:a16="http://schemas.microsoft.com/office/drawing/2014/main" id="{C7102D38-7637-4C0D-8762-6FE3A8138A52}"/>
                </a:ext>
              </a:extLst>
            </p:cNvPr>
            <p:cNvSpPr/>
            <p:nvPr/>
          </p:nvSpPr>
          <p:spPr>
            <a:xfrm>
              <a:off x="7728417" y="3947784"/>
              <a:ext cx="291579" cy="91246"/>
            </a:xfrm>
            <a:custGeom>
              <a:avLst/>
              <a:gdLst/>
              <a:ahLst/>
              <a:cxnLst/>
              <a:rect l="l" t="t" r="r" b="b"/>
              <a:pathLst>
                <a:path w="16492" h="5161" extrusionOk="0">
                  <a:moveTo>
                    <a:pt x="16333" y="0"/>
                  </a:moveTo>
                  <a:lnTo>
                    <a:pt x="1" y="4593"/>
                  </a:lnTo>
                  <a:lnTo>
                    <a:pt x="159" y="5161"/>
                  </a:lnTo>
                  <a:lnTo>
                    <a:pt x="16491" y="568"/>
                  </a:lnTo>
                  <a:lnTo>
                    <a:pt x="16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62;p43">
              <a:extLst>
                <a:ext uri="{FF2B5EF4-FFF2-40B4-BE49-F238E27FC236}">
                  <a16:creationId xmlns:a16="http://schemas.microsoft.com/office/drawing/2014/main" id="{911CEC46-2A16-4E39-92C3-CCD480FB4588}"/>
                </a:ext>
              </a:extLst>
            </p:cNvPr>
            <p:cNvSpPr/>
            <p:nvPr/>
          </p:nvSpPr>
          <p:spPr>
            <a:xfrm>
              <a:off x="7295221" y="4059133"/>
              <a:ext cx="364774" cy="102685"/>
            </a:xfrm>
            <a:custGeom>
              <a:avLst/>
              <a:gdLst/>
              <a:ahLst/>
              <a:cxnLst/>
              <a:rect l="l" t="t" r="r" b="b"/>
              <a:pathLst>
                <a:path w="20632" h="5808" extrusionOk="0">
                  <a:moveTo>
                    <a:pt x="1" y="5808"/>
                  </a:moveTo>
                  <a:lnTo>
                    <a:pt x="2063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63;p43">
              <a:extLst>
                <a:ext uri="{FF2B5EF4-FFF2-40B4-BE49-F238E27FC236}">
                  <a16:creationId xmlns:a16="http://schemas.microsoft.com/office/drawing/2014/main" id="{3DF21796-482E-4229-BAF9-3A50B33B7BCF}"/>
                </a:ext>
              </a:extLst>
            </p:cNvPr>
            <p:cNvSpPr/>
            <p:nvPr/>
          </p:nvSpPr>
          <p:spPr>
            <a:xfrm>
              <a:off x="7293807" y="4054112"/>
              <a:ext cx="367603" cy="112745"/>
            </a:xfrm>
            <a:custGeom>
              <a:avLst/>
              <a:gdLst/>
              <a:ahLst/>
              <a:cxnLst/>
              <a:rect l="l" t="t" r="r" b="b"/>
              <a:pathLst>
                <a:path w="20792" h="6377" extrusionOk="0">
                  <a:moveTo>
                    <a:pt x="20631" y="0"/>
                  </a:moveTo>
                  <a:lnTo>
                    <a:pt x="0" y="5807"/>
                  </a:lnTo>
                  <a:lnTo>
                    <a:pt x="160" y="6376"/>
                  </a:lnTo>
                  <a:lnTo>
                    <a:pt x="20792" y="569"/>
                  </a:lnTo>
                  <a:lnTo>
                    <a:pt x="20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64;p43">
              <a:extLst>
                <a:ext uri="{FF2B5EF4-FFF2-40B4-BE49-F238E27FC236}">
                  <a16:creationId xmlns:a16="http://schemas.microsoft.com/office/drawing/2014/main" id="{7A2D51D1-0587-4617-850B-85A3B52E68BE}"/>
                </a:ext>
              </a:extLst>
            </p:cNvPr>
            <p:cNvSpPr/>
            <p:nvPr/>
          </p:nvSpPr>
          <p:spPr>
            <a:xfrm>
              <a:off x="7103464" y="4180860"/>
              <a:ext cx="124096" cy="34936"/>
            </a:xfrm>
            <a:custGeom>
              <a:avLst/>
              <a:gdLst/>
              <a:ahLst/>
              <a:cxnLst/>
              <a:rect l="l" t="t" r="r" b="b"/>
              <a:pathLst>
                <a:path w="7019" h="1976" extrusionOk="0">
                  <a:moveTo>
                    <a:pt x="1" y="1976"/>
                  </a:moveTo>
                  <a:lnTo>
                    <a:pt x="701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65;p43">
              <a:extLst>
                <a:ext uri="{FF2B5EF4-FFF2-40B4-BE49-F238E27FC236}">
                  <a16:creationId xmlns:a16="http://schemas.microsoft.com/office/drawing/2014/main" id="{068AE4AB-0939-426F-85DB-A2D8ADE065C5}"/>
                </a:ext>
              </a:extLst>
            </p:cNvPr>
            <p:cNvSpPr/>
            <p:nvPr/>
          </p:nvSpPr>
          <p:spPr>
            <a:xfrm>
              <a:off x="7101979" y="4175927"/>
              <a:ext cx="126942" cy="44943"/>
            </a:xfrm>
            <a:custGeom>
              <a:avLst/>
              <a:gdLst/>
              <a:ahLst/>
              <a:cxnLst/>
              <a:rect l="l" t="t" r="r" b="b"/>
              <a:pathLst>
                <a:path w="7180" h="2542" extrusionOk="0">
                  <a:moveTo>
                    <a:pt x="7019" y="1"/>
                  </a:moveTo>
                  <a:lnTo>
                    <a:pt x="0" y="1973"/>
                  </a:lnTo>
                  <a:lnTo>
                    <a:pt x="160" y="2542"/>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66;p43">
              <a:extLst>
                <a:ext uri="{FF2B5EF4-FFF2-40B4-BE49-F238E27FC236}">
                  <a16:creationId xmlns:a16="http://schemas.microsoft.com/office/drawing/2014/main" id="{D5C3EE42-1BAF-4BDD-B9C9-EB5A250BDEB9}"/>
                </a:ext>
              </a:extLst>
            </p:cNvPr>
            <p:cNvSpPr/>
            <p:nvPr/>
          </p:nvSpPr>
          <p:spPr>
            <a:xfrm>
              <a:off x="7509538" y="4036591"/>
              <a:ext cx="564045" cy="158766"/>
            </a:xfrm>
            <a:custGeom>
              <a:avLst/>
              <a:gdLst/>
              <a:ahLst/>
              <a:cxnLst/>
              <a:rect l="l" t="t" r="r" b="b"/>
              <a:pathLst>
                <a:path w="31903" h="8980" extrusionOk="0">
                  <a:moveTo>
                    <a:pt x="1" y="8980"/>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67;p43">
              <a:extLst>
                <a:ext uri="{FF2B5EF4-FFF2-40B4-BE49-F238E27FC236}">
                  <a16:creationId xmlns:a16="http://schemas.microsoft.com/office/drawing/2014/main" id="{E6F747E2-44F8-4787-8C62-A59BFC76B0F9}"/>
                </a:ext>
              </a:extLst>
            </p:cNvPr>
            <p:cNvSpPr/>
            <p:nvPr/>
          </p:nvSpPr>
          <p:spPr>
            <a:xfrm>
              <a:off x="7499461" y="4028670"/>
              <a:ext cx="565336" cy="168243"/>
            </a:xfrm>
            <a:custGeom>
              <a:avLst/>
              <a:gdLst/>
              <a:ahLst/>
              <a:cxnLst/>
              <a:rect l="l" t="t" r="r" b="b"/>
              <a:pathLst>
                <a:path w="31976" h="9516" extrusionOk="0">
                  <a:moveTo>
                    <a:pt x="31816" y="0"/>
                  </a:moveTo>
                  <a:lnTo>
                    <a:pt x="0" y="8948"/>
                  </a:lnTo>
                  <a:lnTo>
                    <a:pt x="160" y="9516"/>
                  </a:lnTo>
                  <a:lnTo>
                    <a:pt x="31976" y="568"/>
                  </a:lnTo>
                  <a:lnTo>
                    <a:pt x="3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68;p43">
              <a:extLst>
                <a:ext uri="{FF2B5EF4-FFF2-40B4-BE49-F238E27FC236}">
                  <a16:creationId xmlns:a16="http://schemas.microsoft.com/office/drawing/2014/main" id="{DFEB8D2F-2604-4E91-9806-841087588714}"/>
                </a:ext>
              </a:extLst>
            </p:cNvPr>
            <p:cNvSpPr/>
            <p:nvPr/>
          </p:nvSpPr>
          <p:spPr>
            <a:xfrm>
              <a:off x="7148566" y="4230275"/>
              <a:ext cx="236894" cy="66707"/>
            </a:xfrm>
            <a:custGeom>
              <a:avLst/>
              <a:gdLst/>
              <a:ahLst/>
              <a:cxnLst/>
              <a:rect l="l" t="t" r="r" b="b"/>
              <a:pathLst>
                <a:path w="13399" h="3773" extrusionOk="0">
                  <a:moveTo>
                    <a:pt x="0" y="3772"/>
                  </a:moveTo>
                  <a:lnTo>
                    <a:pt x="1339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69;p43">
              <a:extLst>
                <a:ext uri="{FF2B5EF4-FFF2-40B4-BE49-F238E27FC236}">
                  <a16:creationId xmlns:a16="http://schemas.microsoft.com/office/drawing/2014/main" id="{6CFB4B6B-ECD4-4CCE-89D7-BB6C1E5C92F3}"/>
                </a:ext>
              </a:extLst>
            </p:cNvPr>
            <p:cNvSpPr/>
            <p:nvPr/>
          </p:nvSpPr>
          <p:spPr>
            <a:xfrm>
              <a:off x="7147063" y="4225396"/>
              <a:ext cx="239776" cy="76607"/>
            </a:xfrm>
            <a:custGeom>
              <a:avLst/>
              <a:gdLst/>
              <a:ahLst/>
              <a:cxnLst/>
              <a:rect l="l" t="t" r="r" b="b"/>
              <a:pathLst>
                <a:path w="13562" h="4333" extrusionOk="0">
                  <a:moveTo>
                    <a:pt x="13402" y="1"/>
                  </a:moveTo>
                  <a:lnTo>
                    <a:pt x="1" y="3764"/>
                  </a:lnTo>
                  <a:lnTo>
                    <a:pt x="161" y="4333"/>
                  </a:lnTo>
                  <a:lnTo>
                    <a:pt x="13562" y="570"/>
                  </a:lnTo>
                  <a:lnTo>
                    <a:pt x="13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70;p43">
              <a:extLst>
                <a:ext uri="{FF2B5EF4-FFF2-40B4-BE49-F238E27FC236}">
                  <a16:creationId xmlns:a16="http://schemas.microsoft.com/office/drawing/2014/main" id="{83FB1234-5A6E-4B94-952C-A56EF9648671}"/>
                </a:ext>
              </a:extLst>
            </p:cNvPr>
            <p:cNvSpPr/>
            <p:nvPr/>
          </p:nvSpPr>
          <p:spPr>
            <a:xfrm>
              <a:off x="8178638" y="3781239"/>
              <a:ext cx="225968" cy="184314"/>
            </a:xfrm>
            <a:custGeom>
              <a:avLst/>
              <a:gdLst/>
              <a:ahLst/>
              <a:cxnLst/>
              <a:rect l="l" t="t" r="r" b="b"/>
              <a:pathLst>
                <a:path w="12781" h="10425" extrusionOk="0">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71;p43">
              <a:extLst>
                <a:ext uri="{FF2B5EF4-FFF2-40B4-BE49-F238E27FC236}">
                  <a16:creationId xmlns:a16="http://schemas.microsoft.com/office/drawing/2014/main" id="{C19B8FF6-C039-47E9-AA3F-7BFC285F4C3F}"/>
                </a:ext>
              </a:extLst>
            </p:cNvPr>
            <p:cNvSpPr/>
            <p:nvPr/>
          </p:nvSpPr>
          <p:spPr>
            <a:xfrm>
              <a:off x="8173334" y="3776164"/>
              <a:ext cx="236700" cy="194710"/>
            </a:xfrm>
            <a:custGeom>
              <a:avLst/>
              <a:gdLst/>
              <a:ahLst/>
              <a:cxnLst/>
              <a:rect l="l" t="t" r="r" b="b"/>
              <a:pathLst>
                <a:path w="13388" h="11013" extrusionOk="0">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72;p43">
              <a:extLst>
                <a:ext uri="{FF2B5EF4-FFF2-40B4-BE49-F238E27FC236}">
                  <a16:creationId xmlns:a16="http://schemas.microsoft.com/office/drawing/2014/main" id="{522BC5E6-91C6-43D5-898F-AADC1E9CCB66}"/>
                </a:ext>
              </a:extLst>
            </p:cNvPr>
            <p:cNvSpPr/>
            <p:nvPr/>
          </p:nvSpPr>
          <p:spPr>
            <a:xfrm>
              <a:off x="6387795" y="1919216"/>
              <a:ext cx="737256" cy="419387"/>
            </a:xfrm>
            <a:custGeom>
              <a:avLst/>
              <a:gdLst/>
              <a:ahLst/>
              <a:cxnLst/>
              <a:rect l="l" t="t" r="r" b="b"/>
              <a:pathLst>
                <a:path w="41700" h="23721" extrusionOk="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73;p43">
              <a:extLst>
                <a:ext uri="{FF2B5EF4-FFF2-40B4-BE49-F238E27FC236}">
                  <a16:creationId xmlns:a16="http://schemas.microsoft.com/office/drawing/2014/main" id="{4CE0F7B7-0753-432D-A778-6BC6E452228F}"/>
                </a:ext>
              </a:extLst>
            </p:cNvPr>
            <p:cNvSpPr/>
            <p:nvPr/>
          </p:nvSpPr>
          <p:spPr>
            <a:xfrm>
              <a:off x="6390235" y="1914018"/>
              <a:ext cx="742631" cy="430756"/>
            </a:xfrm>
            <a:custGeom>
              <a:avLst/>
              <a:gdLst/>
              <a:ahLst/>
              <a:cxnLst/>
              <a:rect l="l" t="t" r="r" b="b"/>
              <a:pathLst>
                <a:path w="42004" h="24364" extrusionOk="0">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74;p43">
              <a:extLst>
                <a:ext uri="{FF2B5EF4-FFF2-40B4-BE49-F238E27FC236}">
                  <a16:creationId xmlns:a16="http://schemas.microsoft.com/office/drawing/2014/main" id="{FD47C92B-CE9E-42DE-A557-F1ADF4E41EC3}"/>
                </a:ext>
              </a:extLst>
            </p:cNvPr>
            <p:cNvSpPr/>
            <p:nvPr/>
          </p:nvSpPr>
          <p:spPr>
            <a:xfrm>
              <a:off x="7388978" y="2235971"/>
              <a:ext cx="244161" cy="259295"/>
            </a:xfrm>
            <a:custGeom>
              <a:avLst/>
              <a:gdLst/>
              <a:ahLst/>
              <a:cxnLst/>
              <a:rect l="l" t="t" r="r" b="b"/>
              <a:pathLst>
                <a:path w="13810" h="14666" extrusionOk="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75;p43">
              <a:extLst>
                <a:ext uri="{FF2B5EF4-FFF2-40B4-BE49-F238E27FC236}">
                  <a16:creationId xmlns:a16="http://schemas.microsoft.com/office/drawing/2014/main" id="{78D8416A-4FD3-4546-A4DD-4B958B4B0AFA}"/>
                </a:ext>
              </a:extLst>
            </p:cNvPr>
            <p:cNvSpPr/>
            <p:nvPr/>
          </p:nvSpPr>
          <p:spPr>
            <a:xfrm>
              <a:off x="7586959" y="2592241"/>
              <a:ext cx="244143" cy="259295"/>
            </a:xfrm>
            <a:custGeom>
              <a:avLst/>
              <a:gdLst/>
              <a:ahLst/>
              <a:cxnLst/>
              <a:rect l="l" t="t" r="r" b="b"/>
              <a:pathLst>
                <a:path w="13809" h="14666" extrusionOk="0">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76;p43">
              <a:extLst>
                <a:ext uri="{FF2B5EF4-FFF2-40B4-BE49-F238E27FC236}">
                  <a16:creationId xmlns:a16="http://schemas.microsoft.com/office/drawing/2014/main" id="{8F34EE8A-735E-4EC0-83C8-866F4806FE24}"/>
                </a:ext>
              </a:extLst>
            </p:cNvPr>
            <p:cNvSpPr/>
            <p:nvPr/>
          </p:nvSpPr>
          <p:spPr>
            <a:xfrm>
              <a:off x="8692737" y="2530078"/>
              <a:ext cx="349763" cy="225013"/>
            </a:xfrm>
            <a:custGeom>
              <a:avLst/>
              <a:gdLst/>
              <a:ahLst/>
              <a:cxnLst/>
              <a:rect l="l" t="t" r="r" b="b"/>
              <a:pathLst>
                <a:path w="19783" h="12727" extrusionOk="0">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77;p43">
              <a:extLst>
                <a:ext uri="{FF2B5EF4-FFF2-40B4-BE49-F238E27FC236}">
                  <a16:creationId xmlns:a16="http://schemas.microsoft.com/office/drawing/2014/main" id="{F3AC6DDD-59DC-4F43-9281-65F6C05302B7}"/>
                </a:ext>
              </a:extLst>
            </p:cNvPr>
            <p:cNvSpPr/>
            <p:nvPr/>
          </p:nvSpPr>
          <p:spPr>
            <a:xfrm>
              <a:off x="8689678" y="2524862"/>
              <a:ext cx="357454" cy="235409"/>
            </a:xfrm>
            <a:custGeom>
              <a:avLst/>
              <a:gdLst/>
              <a:ahLst/>
              <a:cxnLst/>
              <a:rect l="l" t="t" r="r" b="b"/>
              <a:pathLst>
                <a:path w="20218" h="13315" extrusionOk="0">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78;p43">
              <a:extLst>
                <a:ext uri="{FF2B5EF4-FFF2-40B4-BE49-F238E27FC236}">
                  <a16:creationId xmlns:a16="http://schemas.microsoft.com/office/drawing/2014/main" id="{9919C566-487A-4EF3-B32A-4810740DD5C6}"/>
                </a:ext>
              </a:extLst>
            </p:cNvPr>
            <p:cNvSpPr/>
            <p:nvPr/>
          </p:nvSpPr>
          <p:spPr>
            <a:xfrm>
              <a:off x="8708808" y="2460401"/>
              <a:ext cx="65310" cy="51307"/>
            </a:xfrm>
            <a:custGeom>
              <a:avLst/>
              <a:gdLst/>
              <a:ahLst/>
              <a:cxnLst/>
              <a:rect l="l" t="t" r="r" b="b"/>
              <a:pathLst>
                <a:path w="3694" h="2902" extrusionOk="0">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579;p43">
              <a:extLst>
                <a:ext uri="{FF2B5EF4-FFF2-40B4-BE49-F238E27FC236}">
                  <a16:creationId xmlns:a16="http://schemas.microsoft.com/office/drawing/2014/main" id="{4676043B-AD90-47A1-87C8-83D37804A2C6}"/>
                </a:ext>
              </a:extLst>
            </p:cNvPr>
            <p:cNvSpPr/>
            <p:nvPr/>
          </p:nvSpPr>
          <p:spPr>
            <a:xfrm>
              <a:off x="8711425" y="2455150"/>
              <a:ext cx="68227" cy="61756"/>
            </a:xfrm>
            <a:custGeom>
              <a:avLst/>
              <a:gdLst/>
              <a:ahLst/>
              <a:cxnLst/>
              <a:rect l="l" t="t" r="r" b="b"/>
              <a:pathLst>
                <a:path w="3859" h="3493" extrusionOk="0">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80;p43">
              <a:extLst>
                <a:ext uri="{FF2B5EF4-FFF2-40B4-BE49-F238E27FC236}">
                  <a16:creationId xmlns:a16="http://schemas.microsoft.com/office/drawing/2014/main" id="{0AB2BE5E-8BE2-4DE7-80BF-5A05B5DA7C2C}"/>
                </a:ext>
              </a:extLst>
            </p:cNvPr>
            <p:cNvSpPr/>
            <p:nvPr/>
          </p:nvSpPr>
          <p:spPr>
            <a:xfrm>
              <a:off x="7862466" y="2156570"/>
              <a:ext cx="1570214" cy="1013294"/>
            </a:xfrm>
            <a:custGeom>
              <a:avLst/>
              <a:gdLst/>
              <a:ahLst/>
              <a:cxnLst/>
              <a:rect l="l" t="t" r="r" b="b"/>
              <a:pathLst>
                <a:path w="88813" h="57313" extrusionOk="0">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581;p43">
              <a:extLst>
                <a:ext uri="{FF2B5EF4-FFF2-40B4-BE49-F238E27FC236}">
                  <a16:creationId xmlns:a16="http://schemas.microsoft.com/office/drawing/2014/main" id="{D279CCC5-5203-4040-A5ED-A4504D5BA0BA}"/>
                </a:ext>
              </a:extLst>
            </p:cNvPr>
            <p:cNvSpPr/>
            <p:nvPr/>
          </p:nvSpPr>
          <p:spPr>
            <a:xfrm>
              <a:off x="7856879" y="2151302"/>
              <a:ext cx="1568729" cy="1023796"/>
            </a:xfrm>
            <a:custGeom>
              <a:avLst/>
              <a:gdLst/>
              <a:ahLst/>
              <a:cxnLst/>
              <a:rect l="l" t="t" r="r" b="b"/>
              <a:pathLst>
                <a:path w="88729" h="57907" extrusionOk="0">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582;p43">
              <a:extLst>
                <a:ext uri="{FF2B5EF4-FFF2-40B4-BE49-F238E27FC236}">
                  <a16:creationId xmlns:a16="http://schemas.microsoft.com/office/drawing/2014/main" id="{4D6D47B2-B369-4A3F-B2C3-312F5DC47BC5}"/>
                </a:ext>
              </a:extLst>
            </p:cNvPr>
            <p:cNvSpPr/>
            <p:nvPr/>
          </p:nvSpPr>
          <p:spPr>
            <a:xfrm>
              <a:off x="8604779" y="2692858"/>
              <a:ext cx="42414" cy="27298"/>
            </a:xfrm>
            <a:custGeom>
              <a:avLst/>
              <a:gdLst/>
              <a:ahLst/>
              <a:cxnLst/>
              <a:rect l="l" t="t" r="r" b="b"/>
              <a:pathLst>
                <a:path w="2399" h="1544" extrusionOk="0">
                  <a:moveTo>
                    <a:pt x="2399" y="0"/>
                  </a:moveTo>
                  <a:lnTo>
                    <a:pt x="0" y="154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583;p43">
              <a:extLst>
                <a:ext uri="{FF2B5EF4-FFF2-40B4-BE49-F238E27FC236}">
                  <a16:creationId xmlns:a16="http://schemas.microsoft.com/office/drawing/2014/main" id="{78D6D386-7AC5-4911-AD23-DCC8FC98096E}"/>
                </a:ext>
              </a:extLst>
            </p:cNvPr>
            <p:cNvSpPr/>
            <p:nvPr/>
          </p:nvSpPr>
          <p:spPr>
            <a:xfrm>
              <a:off x="8599104" y="2687625"/>
              <a:ext cx="54048" cy="37764"/>
            </a:xfrm>
            <a:custGeom>
              <a:avLst/>
              <a:gdLst/>
              <a:ahLst/>
              <a:cxnLst/>
              <a:rect l="l" t="t" r="r" b="b"/>
              <a:pathLst>
                <a:path w="3057" h="2136" extrusionOk="0">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584;p43">
              <a:extLst>
                <a:ext uri="{FF2B5EF4-FFF2-40B4-BE49-F238E27FC236}">
                  <a16:creationId xmlns:a16="http://schemas.microsoft.com/office/drawing/2014/main" id="{CACD33F7-310E-4229-A8A1-84DAA72F8BB9}"/>
                </a:ext>
              </a:extLst>
            </p:cNvPr>
            <p:cNvSpPr/>
            <p:nvPr/>
          </p:nvSpPr>
          <p:spPr>
            <a:xfrm>
              <a:off x="8698978" y="2457767"/>
              <a:ext cx="313502" cy="201764"/>
            </a:xfrm>
            <a:custGeom>
              <a:avLst/>
              <a:gdLst/>
              <a:ahLst/>
              <a:cxnLst/>
              <a:rect l="l" t="t" r="r" b="b"/>
              <a:pathLst>
                <a:path w="17732" h="11412" extrusionOk="0">
                  <a:moveTo>
                    <a:pt x="17731" y="1"/>
                  </a:moveTo>
                  <a:lnTo>
                    <a:pt x="0" y="1141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585;p43">
              <a:extLst>
                <a:ext uri="{FF2B5EF4-FFF2-40B4-BE49-F238E27FC236}">
                  <a16:creationId xmlns:a16="http://schemas.microsoft.com/office/drawing/2014/main" id="{FF1055E4-6763-479C-AA7E-CD2F9BAA51DB}"/>
                </a:ext>
              </a:extLst>
            </p:cNvPr>
            <p:cNvSpPr/>
            <p:nvPr/>
          </p:nvSpPr>
          <p:spPr>
            <a:xfrm>
              <a:off x="8693320" y="2452516"/>
              <a:ext cx="325153" cy="212248"/>
            </a:xfrm>
            <a:custGeom>
              <a:avLst/>
              <a:gdLst/>
              <a:ahLst/>
              <a:cxnLst/>
              <a:rect l="l" t="t" r="r" b="b"/>
              <a:pathLst>
                <a:path w="18391" h="12005" extrusionOk="0">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586;p43">
              <a:extLst>
                <a:ext uri="{FF2B5EF4-FFF2-40B4-BE49-F238E27FC236}">
                  <a16:creationId xmlns:a16="http://schemas.microsoft.com/office/drawing/2014/main" id="{84098046-F96E-4A8E-ADFE-6BF15ED63F28}"/>
                </a:ext>
              </a:extLst>
            </p:cNvPr>
            <p:cNvSpPr/>
            <p:nvPr/>
          </p:nvSpPr>
          <p:spPr>
            <a:xfrm>
              <a:off x="7842134" y="3143769"/>
              <a:ext cx="56682" cy="30498"/>
            </a:xfrm>
            <a:custGeom>
              <a:avLst/>
              <a:gdLst/>
              <a:ahLst/>
              <a:cxnLst/>
              <a:rect l="l" t="t" r="r" b="b"/>
              <a:pathLst>
                <a:path w="3206" h="1725" extrusionOk="0">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587;p43">
              <a:extLst>
                <a:ext uri="{FF2B5EF4-FFF2-40B4-BE49-F238E27FC236}">
                  <a16:creationId xmlns:a16="http://schemas.microsoft.com/office/drawing/2014/main" id="{35617116-654A-4DCD-A0C3-521A3C0A9040}"/>
                </a:ext>
              </a:extLst>
            </p:cNvPr>
            <p:cNvSpPr/>
            <p:nvPr/>
          </p:nvSpPr>
          <p:spPr>
            <a:xfrm>
              <a:off x="7835858" y="3138518"/>
              <a:ext cx="69500" cy="40929"/>
            </a:xfrm>
            <a:custGeom>
              <a:avLst/>
              <a:gdLst/>
              <a:ahLst/>
              <a:cxnLst/>
              <a:rect l="l" t="t" r="r" b="b"/>
              <a:pathLst>
                <a:path w="3931" h="2315" extrusionOk="0">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588;p43">
              <a:extLst>
                <a:ext uri="{FF2B5EF4-FFF2-40B4-BE49-F238E27FC236}">
                  <a16:creationId xmlns:a16="http://schemas.microsoft.com/office/drawing/2014/main" id="{C8E18BC3-8554-429C-92CF-28B741E867F0}"/>
                </a:ext>
              </a:extLst>
            </p:cNvPr>
            <p:cNvSpPr/>
            <p:nvPr/>
          </p:nvSpPr>
          <p:spPr>
            <a:xfrm>
              <a:off x="7862466" y="2987884"/>
              <a:ext cx="196213" cy="181980"/>
            </a:xfrm>
            <a:custGeom>
              <a:avLst/>
              <a:gdLst/>
              <a:ahLst/>
              <a:cxnLst/>
              <a:rect l="l" t="t" r="r" b="b"/>
              <a:pathLst>
                <a:path w="11098" h="10293" extrusionOk="0">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589;p43">
              <a:extLst>
                <a:ext uri="{FF2B5EF4-FFF2-40B4-BE49-F238E27FC236}">
                  <a16:creationId xmlns:a16="http://schemas.microsoft.com/office/drawing/2014/main" id="{707350C4-D39D-4824-9EAE-F3970978EF4F}"/>
                </a:ext>
              </a:extLst>
            </p:cNvPr>
            <p:cNvSpPr/>
            <p:nvPr/>
          </p:nvSpPr>
          <p:spPr>
            <a:xfrm>
              <a:off x="7856879" y="2982651"/>
              <a:ext cx="207157" cy="192447"/>
            </a:xfrm>
            <a:custGeom>
              <a:avLst/>
              <a:gdLst/>
              <a:ahLst/>
              <a:cxnLst/>
              <a:rect l="l" t="t" r="r" b="b"/>
              <a:pathLst>
                <a:path w="11717" h="10885" extrusionOk="0">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590;p43">
              <a:extLst>
                <a:ext uri="{FF2B5EF4-FFF2-40B4-BE49-F238E27FC236}">
                  <a16:creationId xmlns:a16="http://schemas.microsoft.com/office/drawing/2014/main" id="{A934FF36-FB1D-4F7B-8A89-7CA8B397EED2}"/>
                </a:ext>
              </a:extLst>
            </p:cNvPr>
            <p:cNvSpPr/>
            <p:nvPr/>
          </p:nvSpPr>
          <p:spPr>
            <a:xfrm>
              <a:off x="9005531" y="2156570"/>
              <a:ext cx="427149" cy="344442"/>
            </a:xfrm>
            <a:custGeom>
              <a:avLst/>
              <a:gdLst/>
              <a:ahLst/>
              <a:cxnLst/>
              <a:rect l="l" t="t" r="r" b="b"/>
              <a:pathLst>
                <a:path w="24160" h="19482" extrusionOk="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591;p43">
              <a:extLst>
                <a:ext uri="{FF2B5EF4-FFF2-40B4-BE49-F238E27FC236}">
                  <a16:creationId xmlns:a16="http://schemas.microsoft.com/office/drawing/2014/main" id="{CC236FD9-FCB4-4A28-8629-A9C48BF89B7F}"/>
                </a:ext>
              </a:extLst>
            </p:cNvPr>
            <p:cNvSpPr/>
            <p:nvPr/>
          </p:nvSpPr>
          <p:spPr>
            <a:xfrm>
              <a:off x="9000280" y="2151302"/>
              <a:ext cx="425328" cy="354944"/>
            </a:xfrm>
            <a:custGeom>
              <a:avLst/>
              <a:gdLst/>
              <a:ahLst/>
              <a:cxnLst/>
              <a:rect l="l" t="t" r="r" b="b"/>
              <a:pathLst>
                <a:path w="24057" h="20076" extrusionOk="0">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592;p43">
              <a:extLst>
                <a:ext uri="{FF2B5EF4-FFF2-40B4-BE49-F238E27FC236}">
                  <a16:creationId xmlns:a16="http://schemas.microsoft.com/office/drawing/2014/main" id="{71A2F52F-C028-4726-B14B-BE6B60D59B0E}"/>
                </a:ext>
              </a:extLst>
            </p:cNvPr>
            <p:cNvSpPr/>
            <p:nvPr/>
          </p:nvSpPr>
          <p:spPr>
            <a:xfrm>
              <a:off x="9056680" y="2156570"/>
              <a:ext cx="376001" cy="310974"/>
            </a:xfrm>
            <a:custGeom>
              <a:avLst/>
              <a:gdLst/>
              <a:ahLst/>
              <a:cxnLst/>
              <a:rect l="l" t="t" r="r" b="b"/>
              <a:pathLst>
                <a:path w="21267" h="17589" extrusionOk="0">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593;p43">
              <a:extLst>
                <a:ext uri="{FF2B5EF4-FFF2-40B4-BE49-F238E27FC236}">
                  <a16:creationId xmlns:a16="http://schemas.microsoft.com/office/drawing/2014/main" id="{F27B138E-D6E9-4FDB-88A5-108ED255796C}"/>
                </a:ext>
              </a:extLst>
            </p:cNvPr>
            <p:cNvSpPr/>
            <p:nvPr/>
          </p:nvSpPr>
          <p:spPr>
            <a:xfrm>
              <a:off x="9051429" y="2151302"/>
              <a:ext cx="374180" cy="321475"/>
            </a:xfrm>
            <a:custGeom>
              <a:avLst/>
              <a:gdLst/>
              <a:ahLst/>
              <a:cxnLst/>
              <a:rect l="l" t="t" r="r" b="b"/>
              <a:pathLst>
                <a:path w="21164" h="18183" extrusionOk="0">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594;p43">
              <a:extLst>
                <a:ext uri="{FF2B5EF4-FFF2-40B4-BE49-F238E27FC236}">
                  <a16:creationId xmlns:a16="http://schemas.microsoft.com/office/drawing/2014/main" id="{396F1E81-47A2-4D74-8C71-D3DB12A7E081}"/>
                </a:ext>
              </a:extLst>
            </p:cNvPr>
            <p:cNvSpPr/>
            <p:nvPr/>
          </p:nvSpPr>
          <p:spPr>
            <a:xfrm>
              <a:off x="8597990" y="2534251"/>
              <a:ext cx="31700" cy="62676"/>
            </a:xfrm>
            <a:custGeom>
              <a:avLst/>
              <a:gdLst/>
              <a:ahLst/>
              <a:cxnLst/>
              <a:rect l="l" t="t" r="r" b="b"/>
              <a:pathLst>
                <a:path w="1793" h="3545" extrusionOk="0">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595;p43">
              <a:extLst>
                <a:ext uri="{FF2B5EF4-FFF2-40B4-BE49-F238E27FC236}">
                  <a16:creationId xmlns:a16="http://schemas.microsoft.com/office/drawing/2014/main" id="{EB520AC0-9641-4CBC-BDAB-60F7021B9D81}"/>
                </a:ext>
              </a:extLst>
            </p:cNvPr>
            <p:cNvSpPr/>
            <p:nvPr/>
          </p:nvSpPr>
          <p:spPr>
            <a:xfrm>
              <a:off x="8596487" y="2529017"/>
              <a:ext cx="38648" cy="73142"/>
            </a:xfrm>
            <a:custGeom>
              <a:avLst/>
              <a:gdLst/>
              <a:ahLst/>
              <a:cxnLst/>
              <a:rect l="l" t="t" r="r" b="b"/>
              <a:pathLst>
                <a:path w="2186" h="4137" extrusionOk="0">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596;p43">
              <a:extLst>
                <a:ext uri="{FF2B5EF4-FFF2-40B4-BE49-F238E27FC236}">
                  <a16:creationId xmlns:a16="http://schemas.microsoft.com/office/drawing/2014/main" id="{520086A9-5873-4305-8CBB-55D6EE5F57D2}"/>
                </a:ext>
              </a:extLst>
            </p:cNvPr>
            <p:cNvSpPr/>
            <p:nvPr/>
          </p:nvSpPr>
          <p:spPr>
            <a:xfrm>
              <a:off x="8619241" y="2490882"/>
              <a:ext cx="38100" cy="86950"/>
            </a:xfrm>
            <a:custGeom>
              <a:avLst/>
              <a:gdLst/>
              <a:ahLst/>
              <a:cxnLst/>
              <a:rect l="l" t="t" r="r" b="b"/>
              <a:pathLst>
                <a:path w="2155" h="4918" extrusionOk="0">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597;p43">
              <a:extLst>
                <a:ext uri="{FF2B5EF4-FFF2-40B4-BE49-F238E27FC236}">
                  <a16:creationId xmlns:a16="http://schemas.microsoft.com/office/drawing/2014/main" id="{51D715D0-7901-4BA5-8B19-6937729CE4BB}"/>
                </a:ext>
              </a:extLst>
            </p:cNvPr>
            <p:cNvSpPr/>
            <p:nvPr/>
          </p:nvSpPr>
          <p:spPr>
            <a:xfrm>
              <a:off x="8614450" y="2485613"/>
              <a:ext cx="48408" cy="97434"/>
            </a:xfrm>
            <a:custGeom>
              <a:avLst/>
              <a:gdLst/>
              <a:ahLst/>
              <a:cxnLst/>
              <a:rect l="l" t="t" r="r" b="b"/>
              <a:pathLst>
                <a:path w="2738" h="5511" extrusionOk="0">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598;p43">
              <a:extLst>
                <a:ext uri="{FF2B5EF4-FFF2-40B4-BE49-F238E27FC236}">
                  <a16:creationId xmlns:a16="http://schemas.microsoft.com/office/drawing/2014/main" id="{CF862C8D-10BC-4A50-946C-0FF0C7F631EB}"/>
                </a:ext>
              </a:extLst>
            </p:cNvPr>
            <p:cNvSpPr/>
            <p:nvPr/>
          </p:nvSpPr>
          <p:spPr>
            <a:xfrm>
              <a:off x="8646910" y="2484941"/>
              <a:ext cx="45172" cy="80674"/>
            </a:xfrm>
            <a:custGeom>
              <a:avLst/>
              <a:gdLst/>
              <a:ahLst/>
              <a:cxnLst/>
              <a:rect l="l" t="t" r="r" b="b"/>
              <a:pathLst>
                <a:path w="2555" h="4563" extrusionOk="0">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599;p43">
              <a:extLst>
                <a:ext uri="{FF2B5EF4-FFF2-40B4-BE49-F238E27FC236}">
                  <a16:creationId xmlns:a16="http://schemas.microsoft.com/office/drawing/2014/main" id="{061863AB-EA61-478D-A926-E55DD678E31F}"/>
                </a:ext>
              </a:extLst>
            </p:cNvPr>
            <p:cNvSpPr/>
            <p:nvPr/>
          </p:nvSpPr>
          <p:spPr>
            <a:xfrm>
              <a:off x="8641695" y="2479725"/>
              <a:ext cx="55745" cy="91123"/>
            </a:xfrm>
            <a:custGeom>
              <a:avLst/>
              <a:gdLst/>
              <a:ahLst/>
              <a:cxnLst/>
              <a:rect l="l" t="t" r="r" b="b"/>
              <a:pathLst>
                <a:path w="3153" h="5154" extrusionOk="0">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600;p43">
              <a:extLst>
                <a:ext uri="{FF2B5EF4-FFF2-40B4-BE49-F238E27FC236}">
                  <a16:creationId xmlns:a16="http://schemas.microsoft.com/office/drawing/2014/main" id="{001803DA-35F7-4428-BBBE-73FB97A65504}"/>
                </a:ext>
              </a:extLst>
            </p:cNvPr>
            <p:cNvSpPr/>
            <p:nvPr/>
          </p:nvSpPr>
          <p:spPr>
            <a:xfrm>
              <a:off x="8664254" y="2483297"/>
              <a:ext cx="64338" cy="71728"/>
            </a:xfrm>
            <a:custGeom>
              <a:avLst/>
              <a:gdLst/>
              <a:ahLst/>
              <a:cxnLst/>
              <a:rect l="l" t="t" r="r" b="b"/>
              <a:pathLst>
                <a:path w="3639" h="4057" extrusionOk="0">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601;p43">
              <a:extLst>
                <a:ext uri="{FF2B5EF4-FFF2-40B4-BE49-F238E27FC236}">
                  <a16:creationId xmlns:a16="http://schemas.microsoft.com/office/drawing/2014/main" id="{0E553974-9412-4B6E-AA81-986C49CD2AC9}"/>
                </a:ext>
              </a:extLst>
            </p:cNvPr>
            <p:cNvSpPr/>
            <p:nvPr/>
          </p:nvSpPr>
          <p:spPr>
            <a:xfrm>
              <a:off x="8667278" y="2477993"/>
              <a:ext cx="67255" cy="82265"/>
            </a:xfrm>
            <a:custGeom>
              <a:avLst/>
              <a:gdLst/>
              <a:ahLst/>
              <a:cxnLst/>
              <a:rect l="l" t="t" r="r" b="b"/>
              <a:pathLst>
                <a:path w="3804" h="4653" extrusionOk="0">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602;p43">
              <a:extLst>
                <a:ext uri="{FF2B5EF4-FFF2-40B4-BE49-F238E27FC236}">
                  <a16:creationId xmlns:a16="http://schemas.microsoft.com/office/drawing/2014/main" id="{55D6299E-806D-4846-AB8B-B62C909B971B}"/>
                </a:ext>
              </a:extLst>
            </p:cNvPr>
            <p:cNvSpPr/>
            <p:nvPr/>
          </p:nvSpPr>
          <p:spPr>
            <a:xfrm>
              <a:off x="8247890" y="2513494"/>
              <a:ext cx="358727" cy="423772"/>
            </a:xfrm>
            <a:custGeom>
              <a:avLst/>
              <a:gdLst/>
              <a:ahLst/>
              <a:cxnLst/>
              <a:rect l="l" t="t" r="r" b="b"/>
              <a:pathLst>
                <a:path w="20290" h="23969" extrusionOk="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603;p43">
              <a:extLst>
                <a:ext uri="{FF2B5EF4-FFF2-40B4-BE49-F238E27FC236}">
                  <a16:creationId xmlns:a16="http://schemas.microsoft.com/office/drawing/2014/main" id="{E207B689-3BFF-4E40-A2E3-8889BB3EBAF7}"/>
                </a:ext>
              </a:extLst>
            </p:cNvPr>
            <p:cNvSpPr/>
            <p:nvPr/>
          </p:nvSpPr>
          <p:spPr>
            <a:xfrm>
              <a:off x="8243541" y="2508243"/>
              <a:ext cx="368982" cy="434221"/>
            </a:xfrm>
            <a:custGeom>
              <a:avLst/>
              <a:gdLst/>
              <a:ahLst/>
              <a:cxnLst/>
              <a:rect l="l" t="t" r="r" b="b"/>
              <a:pathLst>
                <a:path w="20870" h="24560" extrusionOk="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604;p43">
              <a:extLst>
                <a:ext uri="{FF2B5EF4-FFF2-40B4-BE49-F238E27FC236}">
                  <a16:creationId xmlns:a16="http://schemas.microsoft.com/office/drawing/2014/main" id="{B3A6B255-4548-4561-8C32-7CF34FD70E2F}"/>
                </a:ext>
              </a:extLst>
            </p:cNvPr>
            <p:cNvSpPr/>
            <p:nvPr/>
          </p:nvSpPr>
          <p:spPr>
            <a:xfrm>
              <a:off x="8121478" y="2423786"/>
              <a:ext cx="450204" cy="397217"/>
            </a:xfrm>
            <a:custGeom>
              <a:avLst/>
              <a:gdLst/>
              <a:ahLst/>
              <a:cxnLst/>
              <a:rect l="l" t="t" r="r" b="b"/>
              <a:pathLst>
                <a:path w="25464" h="22467" extrusionOk="0">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05;p43">
              <a:extLst>
                <a:ext uri="{FF2B5EF4-FFF2-40B4-BE49-F238E27FC236}">
                  <a16:creationId xmlns:a16="http://schemas.microsoft.com/office/drawing/2014/main" id="{404168D1-A249-42C8-83B0-D2B724363E57}"/>
                </a:ext>
              </a:extLst>
            </p:cNvPr>
            <p:cNvSpPr/>
            <p:nvPr/>
          </p:nvSpPr>
          <p:spPr>
            <a:xfrm>
              <a:off x="8134173" y="2418553"/>
              <a:ext cx="443167" cy="407701"/>
            </a:xfrm>
            <a:custGeom>
              <a:avLst/>
              <a:gdLst/>
              <a:ahLst/>
              <a:cxnLst/>
              <a:rect l="l" t="t" r="r" b="b"/>
              <a:pathLst>
                <a:path w="25066" h="23060" extrusionOk="0">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06;p43">
              <a:extLst>
                <a:ext uri="{FF2B5EF4-FFF2-40B4-BE49-F238E27FC236}">
                  <a16:creationId xmlns:a16="http://schemas.microsoft.com/office/drawing/2014/main" id="{7551E399-77C2-4309-B15F-6917B25AD32A}"/>
                </a:ext>
              </a:extLst>
            </p:cNvPr>
            <p:cNvSpPr/>
            <p:nvPr/>
          </p:nvSpPr>
          <p:spPr>
            <a:xfrm>
              <a:off x="8337457" y="2709636"/>
              <a:ext cx="73991" cy="90557"/>
            </a:xfrm>
            <a:custGeom>
              <a:avLst/>
              <a:gdLst/>
              <a:ahLst/>
              <a:cxnLst/>
              <a:rect l="l" t="t" r="r" b="b"/>
              <a:pathLst>
                <a:path w="4185" h="5122" extrusionOk="0">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07;p43">
              <a:extLst>
                <a:ext uri="{FF2B5EF4-FFF2-40B4-BE49-F238E27FC236}">
                  <a16:creationId xmlns:a16="http://schemas.microsoft.com/office/drawing/2014/main" id="{261D6B8F-0B18-4ED7-94ED-05E9A8B8419C}"/>
                </a:ext>
              </a:extLst>
            </p:cNvPr>
            <p:cNvSpPr/>
            <p:nvPr/>
          </p:nvSpPr>
          <p:spPr>
            <a:xfrm>
              <a:off x="8336043" y="2704403"/>
              <a:ext cx="80886" cy="100988"/>
            </a:xfrm>
            <a:custGeom>
              <a:avLst/>
              <a:gdLst/>
              <a:ahLst/>
              <a:cxnLst/>
              <a:rect l="l" t="t" r="r" b="b"/>
              <a:pathLst>
                <a:path w="4575" h="5712" extrusionOk="0">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08;p43">
              <a:extLst>
                <a:ext uri="{FF2B5EF4-FFF2-40B4-BE49-F238E27FC236}">
                  <a16:creationId xmlns:a16="http://schemas.microsoft.com/office/drawing/2014/main" id="{20679DE7-770A-406A-817C-80B33457FA6B}"/>
                </a:ext>
              </a:extLst>
            </p:cNvPr>
            <p:cNvSpPr/>
            <p:nvPr/>
          </p:nvSpPr>
          <p:spPr>
            <a:xfrm>
              <a:off x="8410087" y="2793563"/>
              <a:ext cx="265819" cy="181485"/>
            </a:xfrm>
            <a:custGeom>
              <a:avLst/>
              <a:gdLst/>
              <a:ahLst/>
              <a:cxnLst/>
              <a:rect l="l" t="t" r="r" b="b"/>
              <a:pathLst>
                <a:path w="15035" h="10265" extrusionOk="0">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09;p43">
              <a:extLst>
                <a:ext uri="{FF2B5EF4-FFF2-40B4-BE49-F238E27FC236}">
                  <a16:creationId xmlns:a16="http://schemas.microsoft.com/office/drawing/2014/main" id="{659A655E-3454-4BD7-9983-ADDBC88003E8}"/>
                </a:ext>
              </a:extLst>
            </p:cNvPr>
            <p:cNvSpPr/>
            <p:nvPr/>
          </p:nvSpPr>
          <p:spPr>
            <a:xfrm>
              <a:off x="8404022" y="2788330"/>
              <a:ext cx="278478" cy="191934"/>
            </a:xfrm>
            <a:custGeom>
              <a:avLst/>
              <a:gdLst/>
              <a:ahLst/>
              <a:cxnLst/>
              <a:rect l="l" t="t" r="r" b="b"/>
              <a:pathLst>
                <a:path w="15751" h="10856" extrusionOk="0">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10;p43">
              <a:extLst>
                <a:ext uri="{FF2B5EF4-FFF2-40B4-BE49-F238E27FC236}">
                  <a16:creationId xmlns:a16="http://schemas.microsoft.com/office/drawing/2014/main" id="{36B52FEE-F95B-46B0-B3C6-954CD4A54D91}"/>
                </a:ext>
              </a:extLst>
            </p:cNvPr>
            <p:cNvSpPr/>
            <p:nvPr/>
          </p:nvSpPr>
          <p:spPr>
            <a:xfrm>
              <a:off x="8826415" y="2624719"/>
              <a:ext cx="218931" cy="175509"/>
            </a:xfrm>
            <a:custGeom>
              <a:avLst/>
              <a:gdLst/>
              <a:ahLst/>
              <a:cxnLst/>
              <a:rect l="l" t="t" r="r" b="b"/>
              <a:pathLst>
                <a:path w="12383" h="9927" extrusionOk="0">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11;p43">
              <a:extLst>
                <a:ext uri="{FF2B5EF4-FFF2-40B4-BE49-F238E27FC236}">
                  <a16:creationId xmlns:a16="http://schemas.microsoft.com/office/drawing/2014/main" id="{4AF3818C-492E-4B29-AE90-AC9A8CEE2742}"/>
                </a:ext>
              </a:extLst>
            </p:cNvPr>
            <p:cNvSpPr/>
            <p:nvPr/>
          </p:nvSpPr>
          <p:spPr>
            <a:xfrm>
              <a:off x="8821164" y="2619504"/>
              <a:ext cx="225650" cy="185941"/>
            </a:xfrm>
            <a:custGeom>
              <a:avLst/>
              <a:gdLst/>
              <a:ahLst/>
              <a:cxnLst/>
              <a:rect l="l" t="t" r="r" b="b"/>
              <a:pathLst>
                <a:path w="12763" h="10517" extrusionOk="0">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12;p43">
              <a:extLst>
                <a:ext uri="{FF2B5EF4-FFF2-40B4-BE49-F238E27FC236}">
                  <a16:creationId xmlns:a16="http://schemas.microsoft.com/office/drawing/2014/main" id="{58F9DD7D-27E1-48F3-8EBA-EE18523E135F}"/>
                </a:ext>
              </a:extLst>
            </p:cNvPr>
            <p:cNvSpPr/>
            <p:nvPr/>
          </p:nvSpPr>
          <p:spPr>
            <a:xfrm>
              <a:off x="8041582" y="2970805"/>
              <a:ext cx="199059" cy="388925"/>
            </a:xfrm>
            <a:custGeom>
              <a:avLst/>
              <a:gdLst/>
              <a:ahLst/>
              <a:cxnLst/>
              <a:rect l="l" t="t" r="r" b="b"/>
              <a:pathLst>
                <a:path w="11259" h="21998" extrusionOk="0">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13;p43">
              <a:extLst>
                <a:ext uri="{FF2B5EF4-FFF2-40B4-BE49-F238E27FC236}">
                  <a16:creationId xmlns:a16="http://schemas.microsoft.com/office/drawing/2014/main" id="{D696B76F-815C-4941-989F-35E8C8502A95}"/>
                </a:ext>
              </a:extLst>
            </p:cNvPr>
            <p:cNvSpPr/>
            <p:nvPr/>
          </p:nvSpPr>
          <p:spPr>
            <a:xfrm>
              <a:off x="8047576" y="2965607"/>
              <a:ext cx="198299" cy="399338"/>
            </a:xfrm>
            <a:custGeom>
              <a:avLst/>
              <a:gdLst/>
              <a:ahLst/>
              <a:cxnLst/>
              <a:rect l="l" t="t" r="r" b="b"/>
              <a:pathLst>
                <a:path w="11216" h="22587" extrusionOk="0">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14;p43">
              <a:extLst>
                <a:ext uri="{FF2B5EF4-FFF2-40B4-BE49-F238E27FC236}">
                  <a16:creationId xmlns:a16="http://schemas.microsoft.com/office/drawing/2014/main" id="{84D83E95-08EA-48F7-9D3E-4A36D71EBC1E}"/>
                </a:ext>
              </a:extLst>
            </p:cNvPr>
            <p:cNvSpPr/>
            <p:nvPr/>
          </p:nvSpPr>
          <p:spPr>
            <a:xfrm>
              <a:off x="8155336" y="3022873"/>
              <a:ext cx="13508" cy="53146"/>
            </a:xfrm>
            <a:custGeom>
              <a:avLst/>
              <a:gdLst/>
              <a:ahLst/>
              <a:cxnLst/>
              <a:rect l="l" t="t" r="r" b="b"/>
              <a:pathLst>
                <a:path w="764" h="3006" extrusionOk="0">
                  <a:moveTo>
                    <a:pt x="0" y="3006"/>
                  </a:moveTo>
                  <a:lnTo>
                    <a:pt x="76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15;p43">
              <a:extLst>
                <a:ext uri="{FF2B5EF4-FFF2-40B4-BE49-F238E27FC236}">
                  <a16:creationId xmlns:a16="http://schemas.microsoft.com/office/drawing/2014/main" id="{9C967102-9DB5-4450-9F07-52D94918604C}"/>
                </a:ext>
              </a:extLst>
            </p:cNvPr>
            <p:cNvSpPr/>
            <p:nvPr/>
          </p:nvSpPr>
          <p:spPr>
            <a:xfrm>
              <a:off x="8149430" y="3017551"/>
              <a:ext cx="25247" cy="63701"/>
            </a:xfrm>
            <a:custGeom>
              <a:avLst/>
              <a:gdLst/>
              <a:ahLst/>
              <a:cxnLst/>
              <a:rect l="l" t="t" r="r" b="b"/>
              <a:pathLst>
                <a:path w="1428" h="3603" extrusionOk="0">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16;p43">
              <a:extLst>
                <a:ext uri="{FF2B5EF4-FFF2-40B4-BE49-F238E27FC236}">
                  <a16:creationId xmlns:a16="http://schemas.microsoft.com/office/drawing/2014/main" id="{4777DF83-957B-4E58-8E8B-D18FF1EFA3B8}"/>
                </a:ext>
              </a:extLst>
            </p:cNvPr>
            <p:cNvSpPr/>
            <p:nvPr/>
          </p:nvSpPr>
          <p:spPr>
            <a:xfrm>
              <a:off x="8027385" y="3257999"/>
              <a:ext cx="193366" cy="234066"/>
            </a:xfrm>
            <a:custGeom>
              <a:avLst/>
              <a:gdLst/>
              <a:ahLst/>
              <a:cxnLst/>
              <a:rect l="l" t="t" r="r" b="b"/>
              <a:pathLst>
                <a:path w="10937" h="13239" extrusionOk="0">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17;p43">
              <a:extLst>
                <a:ext uri="{FF2B5EF4-FFF2-40B4-BE49-F238E27FC236}">
                  <a16:creationId xmlns:a16="http://schemas.microsoft.com/office/drawing/2014/main" id="{401D64F3-B71B-4BD9-9BA4-91C00D0C81CB}"/>
                </a:ext>
              </a:extLst>
            </p:cNvPr>
            <p:cNvSpPr/>
            <p:nvPr/>
          </p:nvSpPr>
          <p:spPr>
            <a:xfrm>
              <a:off x="8022417" y="3252748"/>
              <a:ext cx="197804" cy="244497"/>
            </a:xfrm>
            <a:custGeom>
              <a:avLst/>
              <a:gdLst/>
              <a:ahLst/>
              <a:cxnLst/>
              <a:rect l="l" t="t" r="r" b="b"/>
              <a:pathLst>
                <a:path w="11188" h="13829" extrusionOk="0">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618;p43">
              <a:extLst>
                <a:ext uri="{FF2B5EF4-FFF2-40B4-BE49-F238E27FC236}">
                  <a16:creationId xmlns:a16="http://schemas.microsoft.com/office/drawing/2014/main" id="{8C982A65-35DD-4252-AE67-7F03A3EB4FB7}"/>
                </a:ext>
              </a:extLst>
            </p:cNvPr>
            <p:cNvSpPr/>
            <p:nvPr/>
          </p:nvSpPr>
          <p:spPr>
            <a:xfrm>
              <a:off x="7973355" y="4437609"/>
              <a:ext cx="264457" cy="218949"/>
            </a:xfrm>
            <a:custGeom>
              <a:avLst/>
              <a:gdLst/>
              <a:ahLst/>
              <a:cxnLst/>
              <a:rect l="l" t="t" r="r" b="b"/>
              <a:pathLst>
                <a:path w="14958" h="12384" extrusionOk="0">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619;p43">
              <a:extLst>
                <a:ext uri="{FF2B5EF4-FFF2-40B4-BE49-F238E27FC236}">
                  <a16:creationId xmlns:a16="http://schemas.microsoft.com/office/drawing/2014/main" id="{A9BBCF06-5CF2-4EBD-84E7-A3B0AFCD72BA}"/>
                </a:ext>
              </a:extLst>
            </p:cNvPr>
            <p:cNvSpPr/>
            <p:nvPr/>
          </p:nvSpPr>
          <p:spPr>
            <a:xfrm>
              <a:off x="7973744" y="4432464"/>
              <a:ext cx="269249" cy="229221"/>
            </a:xfrm>
            <a:custGeom>
              <a:avLst/>
              <a:gdLst/>
              <a:ahLst/>
              <a:cxnLst/>
              <a:rect l="l" t="t" r="r" b="b"/>
              <a:pathLst>
                <a:path w="15229" h="12965" extrusionOk="0">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620;p43">
              <a:extLst>
                <a:ext uri="{FF2B5EF4-FFF2-40B4-BE49-F238E27FC236}">
                  <a16:creationId xmlns:a16="http://schemas.microsoft.com/office/drawing/2014/main" id="{5EBDC7B2-0275-455E-AB44-E0EDD276AEEE}"/>
                </a:ext>
              </a:extLst>
            </p:cNvPr>
            <p:cNvSpPr/>
            <p:nvPr/>
          </p:nvSpPr>
          <p:spPr>
            <a:xfrm>
              <a:off x="7975035" y="4449843"/>
              <a:ext cx="241951" cy="206715"/>
            </a:xfrm>
            <a:custGeom>
              <a:avLst/>
              <a:gdLst/>
              <a:ahLst/>
              <a:cxnLst/>
              <a:rect l="l" t="t" r="r" b="b"/>
              <a:pathLst>
                <a:path w="13685" h="11692" extrusionOk="0">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621;p43">
              <a:extLst>
                <a:ext uri="{FF2B5EF4-FFF2-40B4-BE49-F238E27FC236}">
                  <a16:creationId xmlns:a16="http://schemas.microsoft.com/office/drawing/2014/main" id="{62E3352A-942A-4FB6-B36F-E08CA86B6F79}"/>
                </a:ext>
              </a:extLst>
            </p:cNvPr>
            <p:cNvSpPr/>
            <p:nvPr/>
          </p:nvSpPr>
          <p:spPr>
            <a:xfrm>
              <a:off x="7967627" y="4444610"/>
              <a:ext cx="254999" cy="217075"/>
            </a:xfrm>
            <a:custGeom>
              <a:avLst/>
              <a:gdLst/>
              <a:ahLst/>
              <a:cxnLst/>
              <a:rect l="l" t="t" r="r" b="b"/>
              <a:pathLst>
                <a:path w="14423" h="12278" extrusionOk="0">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622;p43">
              <a:extLst>
                <a:ext uri="{FF2B5EF4-FFF2-40B4-BE49-F238E27FC236}">
                  <a16:creationId xmlns:a16="http://schemas.microsoft.com/office/drawing/2014/main" id="{51D14781-DD19-415F-861B-ADE63D491061}"/>
                </a:ext>
              </a:extLst>
            </p:cNvPr>
            <p:cNvSpPr/>
            <p:nvPr/>
          </p:nvSpPr>
          <p:spPr>
            <a:xfrm>
              <a:off x="8089920" y="3466464"/>
              <a:ext cx="1188591" cy="1193365"/>
            </a:xfrm>
            <a:custGeom>
              <a:avLst/>
              <a:gdLst/>
              <a:ahLst/>
              <a:cxnLst/>
              <a:rect l="l" t="t" r="r" b="b"/>
              <a:pathLst>
                <a:path w="67228" h="67498" extrusionOk="0">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23;p43">
              <a:extLst>
                <a:ext uri="{FF2B5EF4-FFF2-40B4-BE49-F238E27FC236}">
                  <a16:creationId xmlns:a16="http://schemas.microsoft.com/office/drawing/2014/main" id="{D35D8082-9154-441C-87C1-96D1B9499C12}"/>
                </a:ext>
              </a:extLst>
            </p:cNvPr>
            <p:cNvSpPr/>
            <p:nvPr/>
          </p:nvSpPr>
          <p:spPr>
            <a:xfrm>
              <a:off x="8090291" y="3461072"/>
              <a:ext cx="1194372" cy="1203990"/>
            </a:xfrm>
            <a:custGeom>
              <a:avLst/>
              <a:gdLst/>
              <a:ahLst/>
              <a:cxnLst/>
              <a:rect l="l" t="t" r="r" b="b"/>
              <a:pathLst>
                <a:path w="67555" h="68099" extrusionOk="0">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24;p43">
              <a:extLst>
                <a:ext uri="{FF2B5EF4-FFF2-40B4-BE49-F238E27FC236}">
                  <a16:creationId xmlns:a16="http://schemas.microsoft.com/office/drawing/2014/main" id="{C385D3B6-CCB3-4AE3-8D44-381BAE76399A}"/>
                </a:ext>
              </a:extLst>
            </p:cNvPr>
            <p:cNvSpPr/>
            <p:nvPr/>
          </p:nvSpPr>
          <p:spPr>
            <a:xfrm>
              <a:off x="9070930" y="4590488"/>
              <a:ext cx="235727" cy="205972"/>
            </a:xfrm>
            <a:custGeom>
              <a:avLst/>
              <a:gdLst/>
              <a:ahLst/>
              <a:cxnLst/>
              <a:rect l="l" t="t" r="r" b="b"/>
              <a:pathLst>
                <a:path w="13333" h="11650" extrusionOk="0">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25;p43">
              <a:extLst>
                <a:ext uri="{FF2B5EF4-FFF2-40B4-BE49-F238E27FC236}">
                  <a16:creationId xmlns:a16="http://schemas.microsoft.com/office/drawing/2014/main" id="{0BECA1BA-8830-482A-A1FF-74E934A43BF7}"/>
                </a:ext>
              </a:extLst>
            </p:cNvPr>
            <p:cNvSpPr/>
            <p:nvPr/>
          </p:nvSpPr>
          <p:spPr>
            <a:xfrm>
              <a:off x="9067305" y="4585254"/>
              <a:ext cx="244497" cy="216421"/>
            </a:xfrm>
            <a:custGeom>
              <a:avLst/>
              <a:gdLst/>
              <a:ahLst/>
              <a:cxnLst/>
              <a:rect l="l" t="t" r="r" b="b"/>
              <a:pathLst>
                <a:path w="13829" h="12241" extrusionOk="0">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26;p43">
              <a:extLst>
                <a:ext uri="{FF2B5EF4-FFF2-40B4-BE49-F238E27FC236}">
                  <a16:creationId xmlns:a16="http://schemas.microsoft.com/office/drawing/2014/main" id="{C3309565-40EB-426B-918B-F4A6670715EF}"/>
                </a:ext>
              </a:extLst>
            </p:cNvPr>
            <p:cNvSpPr/>
            <p:nvPr/>
          </p:nvSpPr>
          <p:spPr>
            <a:xfrm>
              <a:off x="9078355" y="4620950"/>
              <a:ext cx="228302" cy="175509"/>
            </a:xfrm>
            <a:custGeom>
              <a:avLst/>
              <a:gdLst/>
              <a:ahLst/>
              <a:cxnLst/>
              <a:rect l="l" t="t" r="r" b="b"/>
              <a:pathLst>
                <a:path w="12913" h="9927" extrusionOk="0">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27;p43">
              <a:extLst>
                <a:ext uri="{FF2B5EF4-FFF2-40B4-BE49-F238E27FC236}">
                  <a16:creationId xmlns:a16="http://schemas.microsoft.com/office/drawing/2014/main" id="{02F588F4-822B-4A80-9264-488EAE4B4188}"/>
                </a:ext>
              </a:extLst>
            </p:cNvPr>
            <p:cNvSpPr/>
            <p:nvPr/>
          </p:nvSpPr>
          <p:spPr>
            <a:xfrm>
              <a:off x="9073069" y="4615717"/>
              <a:ext cx="238733" cy="185958"/>
            </a:xfrm>
            <a:custGeom>
              <a:avLst/>
              <a:gdLst/>
              <a:ahLst/>
              <a:cxnLst/>
              <a:rect l="l" t="t" r="r" b="b"/>
              <a:pathLst>
                <a:path w="13503" h="10518" extrusionOk="0">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28;p43">
              <a:extLst>
                <a:ext uri="{FF2B5EF4-FFF2-40B4-BE49-F238E27FC236}">
                  <a16:creationId xmlns:a16="http://schemas.microsoft.com/office/drawing/2014/main" id="{DA8794CB-2010-44F6-959F-78E8ED730589}"/>
                </a:ext>
              </a:extLst>
            </p:cNvPr>
            <p:cNvSpPr/>
            <p:nvPr/>
          </p:nvSpPr>
          <p:spPr>
            <a:xfrm>
              <a:off x="9184647" y="4638825"/>
              <a:ext cx="121974" cy="157635"/>
            </a:xfrm>
            <a:custGeom>
              <a:avLst/>
              <a:gdLst/>
              <a:ahLst/>
              <a:cxnLst/>
              <a:rect l="l" t="t" r="r" b="b"/>
              <a:pathLst>
                <a:path w="6899" h="8916" extrusionOk="0">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29;p43">
              <a:extLst>
                <a:ext uri="{FF2B5EF4-FFF2-40B4-BE49-F238E27FC236}">
                  <a16:creationId xmlns:a16="http://schemas.microsoft.com/office/drawing/2014/main" id="{3234E772-FDF2-4C10-A6B4-90503C3C35E8}"/>
                </a:ext>
              </a:extLst>
            </p:cNvPr>
            <p:cNvSpPr/>
            <p:nvPr/>
          </p:nvSpPr>
          <p:spPr>
            <a:xfrm>
              <a:off x="9177664" y="4633609"/>
              <a:ext cx="134138" cy="168066"/>
            </a:xfrm>
            <a:custGeom>
              <a:avLst/>
              <a:gdLst/>
              <a:ahLst/>
              <a:cxnLst/>
              <a:rect l="l" t="t" r="r" b="b"/>
              <a:pathLst>
                <a:path w="7587" h="9506" extrusionOk="0">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30;p43">
              <a:extLst>
                <a:ext uri="{FF2B5EF4-FFF2-40B4-BE49-F238E27FC236}">
                  <a16:creationId xmlns:a16="http://schemas.microsoft.com/office/drawing/2014/main" id="{DC699578-DDFD-4F0C-BBDE-41E17AB81F52}"/>
                </a:ext>
              </a:extLst>
            </p:cNvPr>
            <p:cNvSpPr/>
            <p:nvPr/>
          </p:nvSpPr>
          <p:spPr>
            <a:xfrm>
              <a:off x="8746838" y="3798671"/>
              <a:ext cx="179487" cy="92979"/>
            </a:xfrm>
            <a:custGeom>
              <a:avLst/>
              <a:gdLst/>
              <a:ahLst/>
              <a:cxnLst/>
              <a:rect l="l" t="t" r="r" b="b"/>
              <a:pathLst>
                <a:path w="10152" h="5259" extrusionOk="0">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31;p43">
              <a:extLst>
                <a:ext uri="{FF2B5EF4-FFF2-40B4-BE49-F238E27FC236}">
                  <a16:creationId xmlns:a16="http://schemas.microsoft.com/office/drawing/2014/main" id="{1CB812EC-721F-4F5C-99E9-35B5693E8EBB}"/>
                </a:ext>
              </a:extLst>
            </p:cNvPr>
            <p:cNvSpPr/>
            <p:nvPr/>
          </p:nvSpPr>
          <p:spPr>
            <a:xfrm>
              <a:off x="8823852" y="3824325"/>
              <a:ext cx="155991" cy="30357"/>
            </a:xfrm>
            <a:custGeom>
              <a:avLst/>
              <a:gdLst/>
              <a:ahLst/>
              <a:cxnLst/>
              <a:rect l="l" t="t" r="r" b="b"/>
              <a:pathLst>
                <a:path w="8823" h="1717" extrusionOk="0">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32;p43">
              <a:extLst>
                <a:ext uri="{FF2B5EF4-FFF2-40B4-BE49-F238E27FC236}">
                  <a16:creationId xmlns:a16="http://schemas.microsoft.com/office/drawing/2014/main" id="{47BF09B0-7F2A-47F1-A997-2A6A8162F27E}"/>
                </a:ext>
              </a:extLst>
            </p:cNvPr>
            <p:cNvSpPr/>
            <p:nvPr/>
          </p:nvSpPr>
          <p:spPr>
            <a:xfrm>
              <a:off x="8058661" y="2663173"/>
              <a:ext cx="943670" cy="967644"/>
            </a:xfrm>
            <a:custGeom>
              <a:avLst/>
              <a:gdLst/>
              <a:ahLst/>
              <a:cxnLst/>
              <a:rect l="l" t="t" r="r" b="b"/>
              <a:pathLst>
                <a:path w="53375" h="54731" extrusionOk="0">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33;p43">
              <a:extLst>
                <a:ext uri="{FF2B5EF4-FFF2-40B4-BE49-F238E27FC236}">
                  <a16:creationId xmlns:a16="http://schemas.microsoft.com/office/drawing/2014/main" id="{95EC039C-60EF-41BD-B2ED-0DD234F521B3}"/>
                </a:ext>
              </a:extLst>
            </p:cNvPr>
            <p:cNvSpPr/>
            <p:nvPr/>
          </p:nvSpPr>
          <p:spPr>
            <a:xfrm>
              <a:off x="8052579" y="2657975"/>
              <a:ext cx="951874" cy="978075"/>
            </a:xfrm>
            <a:custGeom>
              <a:avLst/>
              <a:gdLst/>
              <a:ahLst/>
              <a:cxnLst/>
              <a:rect l="l" t="t" r="r" b="b"/>
              <a:pathLst>
                <a:path w="53839" h="55321" extrusionOk="0">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34;p43">
              <a:extLst>
                <a:ext uri="{FF2B5EF4-FFF2-40B4-BE49-F238E27FC236}">
                  <a16:creationId xmlns:a16="http://schemas.microsoft.com/office/drawing/2014/main" id="{5D54481E-4F0A-41E2-B152-A48E5954D544}"/>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35;p43">
              <a:extLst>
                <a:ext uri="{FF2B5EF4-FFF2-40B4-BE49-F238E27FC236}">
                  <a16:creationId xmlns:a16="http://schemas.microsoft.com/office/drawing/2014/main" id="{92947047-35E8-4995-AC4D-EFE780324F7C}"/>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36;p43">
              <a:extLst>
                <a:ext uri="{FF2B5EF4-FFF2-40B4-BE49-F238E27FC236}">
                  <a16:creationId xmlns:a16="http://schemas.microsoft.com/office/drawing/2014/main" id="{E3ED0D25-7A93-44C5-A60F-C48C36AC6252}"/>
                </a:ext>
              </a:extLst>
            </p:cNvPr>
            <p:cNvSpPr/>
            <p:nvPr/>
          </p:nvSpPr>
          <p:spPr>
            <a:xfrm>
              <a:off x="8509254" y="3396469"/>
              <a:ext cx="27068" cy="234348"/>
            </a:xfrm>
            <a:custGeom>
              <a:avLst/>
              <a:gdLst/>
              <a:ahLst/>
              <a:cxnLst/>
              <a:rect l="l" t="t" r="r" b="b"/>
              <a:pathLst>
                <a:path w="1531" h="13255" extrusionOk="0">
                  <a:moveTo>
                    <a:pt x="1530" y="1"/>
                  </a:moveTo>
                  <a:lnTo>
                    <a:pt x="1530" y="1"/>
                  </a:lnTo>
                  <a:cubicBezTo>
                    <a:pt x="1" y="7647"/>
                    <a:pt x="851" y="13255"/>
                    <a:pt x="851" y="13255"/>
                  </a:cubicBezTo>
                  <a:lnTo>
                    <a:pt x="15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37;p43">
              <a:extLst>
                <a:ext uri="{FF2B5EF4-FFF2-40B4-BE49-F238E27FC236}">
                  <a16:creationId xmlns:a16="http://schemas.microsoft.com/office/drawing/2014/main" id="{60D9B8A0-2F13-4889-8209-5224BC7D7ADF}"/>
                </a:ext>
              </a:extLst>
            </p:cNvPr>
            <p:cNvSpPr/>
            <p:nvPr/>
          </p:nvSpPr>
          <p:spPr>
            <a:xfrm>
              <a:off x="8504250" y="3391236"/>
              <a:ext cx="37747" cy="244815"/>
            </a:xfrm>
            <a:custGeom>
              <a:avLst/>
              <a:gdLst/>
              <a:ahLst/>
              <a:cxnLst/>
              <a:rect l="l" t="t" r="r" b="b"/>
              <a:pathLst>
                <a:path w="2135" h="13847" extrusionOk="0">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38;p43">
              <a:extLst>
                <a:ext uri="{FF2B5EF4-FFF2-40B4-BE49-F238E27FC236}">
                  <a16:creationId xmlns:a16="http://schemas.microsoft.com/office/drawing/2014/main" id="{9166EEF9-E6F2-483A-A470-F9E85EF9DD0C}"/>
                </a:ext>
              </a:extLst>
            </p:cNvPr>
            <p:cNvSpPr/>
            <p:nvPr/>
          </p:nvSpPr>
          <p:spPr>
            <a:xfrm>
              <a:off x="8497231" y="3258264"/>
              <a:ext cx="54083" cy="198299"/>
            </a:xfrm>
            <a:custGeom>
              <a:avLst/>
              <a:gdLst/>
              <a:ahLst/>
              <a:cxnLst/>
              <a:rect l="l" t="t" r="r" b="b"/>
              <a:pathLst>
                <a:path w="3059" h="11216" extrusionOk="0">
                  <a:moveTo>
                    <a:pt x="3059" y="1"/>
                  </a:moveTo>
                  <a:lnTo>
                    <a:pt x="3059" y="1"/>
                  </a:lnTo>
                  <a:cubicBezTo>
                    <a:pt x="1" y="8496"/>
                    <a:pt x="1" y="11216"/>
                    <a:pt x="1" y="11216"/>
                  </a:cubicBez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39;p43">
              <a:extLst>
                <a:ext uri="{FF2B5EF4-FFF2-40B4-BE49-F238E27FC236}">
                  <a16:creationId xmlns:a16="http://schemas.microsoft.com/office/drawing/2014/main" id="{A8F75BB9-4D0C-4C71-B4DF-644DF285085D}"/>
                </a:ext>
              </a:extLst>
            </p:cNvPr>
            <p:cNvSpPr/>
            <p:nvPr/>
          </p:nvSpPr>
          <p:spPr>
            <a:xfrm>
              <a:off x="8492033" y="3253137"/>
              <a:ext cx="65151" cy="208642"/>
            </a:xfrm>
            <a:custGeom>
              <a:avLst/>
              <a:gdLst/>
              <a:ahLst/>
              <a:cxnLst/>
              <a:rect l="l" t="t" r="r" b="b"/>
              <a:pathLst>
                <a:path w="3685" h="11801" extrusionOk="0">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40;p43">
              <a:extLst>
                <a:ext uri="{FF2B5EF4-FFF2-40B4-BE49-F238E27FC236}">
                  <a16:creationId xmlns:a16="http://schemas.microsoft.com/office/drawing/2014/main" id="{7DE1E524-A799-499E-8618-5422EA6D0558}"/>
                </a:ext>
              </a:extLst>
            </p:cNvPr>
            <p:cNvSpPr/>
            <p:nvPr/>
          </p:nvSpPr>
          <p:spPr>
            <a:xfrm>
              <a:off x="8266225" y="3161325"/>
              <a:ext cx="113771" cy="125121"/>
            </a:xfrm>
            <a:custGeom>
              <a:avLst/>
              <a:gdLst/>
              <a:ahLst/>
              <a:cxnLst/>
              <a:rect l="l" t="t" r="r" b="b"/>
              <a:pathLst>
                <a:path w="6435" h="7077" extrusionOk="0">
                  <a:moveTo>
                    <a:pt x="162" y="1"/>
                  </a:moveTo>
                  <a:lnTo>
                    <a:pt x="1" y="2413"/>
                  </a:lnTo>
                  <a:lnTo>
                    <a:pt x="6434" y="7076"/>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41;p43">
              <a:extLst>
                <a:ext uri="{FF2B5EF4-FFF2-40B4-BE49-F238E27FC236}">
                  <a16:creationId xmlns:a16="http://schemas.microsoft.com/office/drawing/2014/main" id="{89780783-91E1-484B-B661-ED431921761E}"/>
                </a:ext>
              </a:extLst>
            </p:cNvPr>
            <p:cNvSpPr/>
            <p:nvPr/>
          </p:nvSpPr>
          <p:spPr>
            <a:xfrm>
              <a:off x="8260302" y="3155950"/>
              <a:ext cx="126571" cy="135729"/>
            </a:xfrm>
            <a:custGeom>
              <a:avLst/>
              <a:gdLst/>
              <a:ahLst/>
              <a:cxnLst/>
              <a:rect l="l" t="t" r="r" b="b"/>
              <a:pathLst>
                <a:path w="7159" h="7677" extrusionOk="0">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42;p43">
              <a:extLst>
                <a:ext uri="{FF2B5EF4-FFF2-40B4-BE49-F238E27FC236}">
                  <a16:creationId xmlns:a16="http://schemas.microsoft.com/office/drawing/2014/main" id="{CB9F3CF2-2453-4A9A-9EBA-CEC0B49EC960}"/>
                </a:ext>
              </a:extLst>
            </p:cNvPr>
            <p:cNvSpPr/>
            <p:nvPr/>
          </p:nvSpPr>
          <p:spPr>
            <a:xfrm>
              <a:off x="8795104" y="2743334"/>
              <a:ext cx="37004" cy="204734"/>
            </a:xfrm>
            <a:custGeom>
              <a:avLst/>
              <a:gdLst/>
              <a:ahLst/>
              <a:cxnLst/>
              <a:rect l="l" t="t" r="r" b="b"/>
              <a:pathLst>
                <a:path w="2093" h="11580" extrusionOk="0">
                  <a:moveTo>
                    <a:pt x="2092" y="1"/>
                  </a:moveTo>
                  <a:lnTo>
                    <a:pt x="1" y="2574"/>
                  </a:lnTo>
                  <a:lnTo>
                    <a:pt x="1" y="11580"/>
                  </a:lnTo>
                  <a:lnTo>
                    <a:pt x="20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43;p43">
              <a:extLst>
                <a:ext uri="{FF2B5EF4-FFF2-40B4-BE49-F238E27FC236}">
                  <a16:creationId xmlns:a16="http://schemas.microsoft.com/office/drawing/2014/main" id="{51FFC6A9-6F0A-4901-B1F0-3F76343CE0D7}"/>
                </a:ext>
              </a:extLst>
            </p:cNvPr>
            <p:cNvSpPr/>
            <p:nvPr/>
          </p:nvSpPr>
          <p:spPr>
            <a:xfrm>
              <a:off x="8789888" y="2738119"/>
              <a:ext cx="47860" cy="215183"/>
            </a:xfrm>
            <a:custGeom>
              <a:avLst/>
              <a:gdLst/>
              <a:ahLst/>
              <a:cxnLst/>
              <a:rect l="l" t="t" r="r" b="b"/>
              <a:pathLst>
                <a:path w="2707" h="12171" extrusionOk="0">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9249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5"/>
        <p:cNvGrpSpPr/>
        <p:nvPr/>
      </p:nvGrpSpPr>
      <p:grpSpPr>
        <a:xfrm>
          <a:off x="0" y="0"/>
          <a:ext cx="0" cy="0"/>
          <a:chOff x="0" y="0"/>
          <a:chExt cx="0" cy="0"/>
        </a:xfrm>
      </p:grpSpPr>
      <p:sp>
        <p:nvSpPr>
          <p:cNvPr id="2" name="Google Shape;2332;p54">
            <a:extLst>
              <a:ext uri="{FF2B5EF4-FFF2-40B4-BE49-F238E27FC236}">
                <a16:creationId xmlns:a16="http://schemas.microsoft.com/office/drawing/2014/main" id="{7F795074-69AB-432E-BAA1-AA24355680F8}"/>
              </a:ext>
            </a:extLst>
          </p:cNvPr>
          <p:cNvSpPr txBox="1">
            <a:spLocks noGrp="1"/>
          </p:cNvSpPr>
          <p:nvPr>
            <p:ph type="title"/>
          </p:nvPr>
        </p:nvSpPr>
        <p:spPr>
          <a:xfrm>
            <a:off x="446176" y="10993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About AES &amp; DES</a:t>
            </a:r>
          </a:p>
        </p:txBody>
      </p:sp>
      <p:sp>
        <p:nvSpPr>
          <p:cNvPr id="3" name="Google Shape;2331;p54">
            <a:extLst>
              <a:ext uri="{FF2B5EF4-FFF2-40B4-BE49-F238E27FC236}">
                <a16:creationId xmlns:a16="http://schemas.microsoft.com/office/drawing/2014/main" id="{0DFE5FF6-A0FA-4629-AD5A-3ECE8F781903}"/>
              </a:ext>
            </a:extLst>
          </p:cNvPr>
          <p:cNvSpPr txBox="1">
            <a:spLocks/>
          </p:cNvSpPr>
          <p:nvPr/>
        </p:nvSpPr>
        <p:spPr>
          <a:xfrm>
            <a:off x="446176" y="1194263"/>
            <a:ext cx="7178937" cy="349203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buSzPts val="1400"/>
            </a:pPr>
            <a:endParaRPr lang="en-IN" sz="1800" dirty="0"/>
          </a:p>
        </p:txBody>
      </p:sp>
      <p:graphicFrame>
        <p:nvGraphicFramePr>
          <p:cNvPr id="5" name="Table 4">
            <a:extLst>
              <a:ext uri="{FF2B5EF4-FFF2-40B4-BE49-F238E27FC236}">
                <a16:creationId xmlns:a16="http://schemas.microsoft.com/office/drawing/2014/main" id="{0082150A-8E60-40EC-B8E4-480AFAC8E57F}"/>
              </a:ext>
            </a:extLst>
          </p:cNvPr>
          <p:cNvGraphicFramePr>
            <a:graphicFrameLocks noGrp="1"/>
          </p:cNvGraphicFramePr>
          <p:nvPr>
            <p:extLst>
              <p:ext uri="{D42A27DB-BD31-4B8C-83A1-F6EECF244321}">
                <p14:modId xmlns:p14="http://schemas.microsoft.com/office/powerpoint/2010/main" val="2934616294"/>
              </p:ext>
            </p:extLst>
          </p:nvPr>
        </p:nvGraphicFramePr>
        <p:xfrm>
          <a:off x="311150" y="1079976"/>
          <a:ext cx="8521700" cy="403860"/>
        </p:xfrm>
        <a:graphic>
          <a:graphicData uri="http://schemas.openxmlformats.org/drawingml/2006/table">
            <a:tbl>
              <a:tblPr/>
              <a:tblGrid>
                <a:gridCol w="4260850">
                  <a:extLst>
                    <a:ext uri="{9D8B030D-6E8A-4147-A177-3AD203B41FA5}">
                      <a16:colId xmlns:a16="http://schemas.microsoft.com/office/drawing/2014/main" val="3738691738"/>
                    </a:ext>
                  </a:extLst>
                </a:gridCol>
                <a:gridCol w="4260850">
                  <a:extLst>
                    <a:ext uri="{9D8B030D-6E8A-4147-A177-3AD203B41FA5}">
                      <a16:colId xmlns:a16="http://schemas.microsoft.com/office/drawing/2014/main" val="62654707"/>
                    </a:ext>
                  </a:extLst>
                </a:gridCol>
              </a:tblGrid>
              <a:tr h="0">
                <a:tc>
                  <a:txBody>
                    <a:bodyPr/>
                    <a:lstStyle/>
                    <a:p>
                      <a:pPr algn="l" fontAlgn="base"/>
                      <a:endParaRPr lang="en-US" sz="1250" b="0" dirty="0">
                        <a:effectLst/>
                      </a:endParaRPr>
                    </a:p>
                  </a:txBody>
                  <a:tcPr marL="76200" marR="76200" marT="106680" marB="106680" anchor="ctr">
                    <a:lnL>
                      <a:noFill/>
                    </a:lnL>
                    <a:lnR>
                      <a:noFill/>
                    </a:lnR>
                    <a:lnT>
                      <a:noFill/>
                    </a:lnT>
                    <a:lnB>
                      <a:noFill/>
                    </a:lnB>
                    <a:solidFill>
                      <a:srgbClr val="FFFFFF"/>
                    </a:solidFill>
                  </a:tcPr>
                </a:tc>
                <a:tc>
                  <a:txBody>
                    <a:bodyPr/>
                    <a:lstStyle/>
                    <a:p>
                      <a:pPr algn="l" fontAlgn="base"/>
                      <a:endParaRPr lang="en-IN" sz="1250" b="0" dirty="0">
                        <a:effectLst/>
                      </a:endParaRPr>
                    </a:p>
                  </a:txBody>
                  <a:tcPr marL="76200" marR="76200" marT="106680" marB="106680" anchor="ctr">
                    <a:lnL>
                      <a:noFill/>
                    </a:lnL>
                    <a:lnR>
                      <a:noFill/>
                    </a:lnR>
                    <a:lnT>
                      <a:noFill/>
                    </a:lnT>
                    <a:lnB>
                      <a:noFill/>
                    </a:lnB>
                    <a:solidFill>
                      <a:srgbClr val="FFFFFF"/>
                    </a:solidFill>
                  </a:tcPr>
                </a:tc>
                <a:extLst>
                  <a:ext uri="{0D108BD9-81ED-4DB2-BD59-A6C34878D82A}">
                    <a16:rowId xmlns:a16="http://schemas.microsoft.com/office/drawing/2014/main" val="2646644343"/>
                  </a:ext>
                </a:extLst>
              </a:tr>
            </a:tbl>
          </a:graphicData>
        </a:graphic>
      </p:graphicFrame>
      <p:sp>
        <p:nvSpPr>
          <p:cNvPr id="10" name="Google Shape;2331;p54">
            <a:extLst>
              <a:ext uri="{FF2B5EF4-FFF2-40B4-BE49-F238E27FC236}">
                <a16:creationId xmlns:a16="http://schemas.microsoft.com/office/drawing/2014/main" id="{7981B731-955C-4305-9E06-DC4AA0F02ADD}"/>
              </a:ext>
            </a:extLst>
          </p:cNvPr>
          <p:cNvSpPr txBox="1">
            <a:spLocks/>
          </p:cNvSpPr>
          <p:nvPr/>
        </p:nvSpPr>
        <p:spPr>
          <a:xfrm>
            <a:off x="581202" y="1079976"/>
            <a:ext cx="7178937" cy="349203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buSzPts val="1400"/>
              <a:buFont typeface="Arial"/>
              <a:buChar char="●"/>
            </a:pPr>
            <a:r>
              <a:rPr lang="en-US" sz="1800" dirty="0">
                <a:latin typeface="DM Sans" pitchFamily="2" charset="0"/>
              </a:rPr>
              <a:t>AES Encryption algorithm is a symmetric block cipher algorithm with a block/chunk size of 128 bits. It converts these individual blocks using keys of 128, 192, and 256 bits. Once it encrypts these blocks, it joins them together to form the ciphertext.</a:t>
            </a:r>
            <a:endParaRPr lang="en-IN" sz="1800" dirty="0">
              <a:latin typeface="DM Sans" pitchFamily="2" charset="0"/>
            </a:endParaRPr>
          </a:p>
          <a:p>
            <a:pPr marL="457200" indent="-317500">
              <a:buSzPts val="1400"/>
              <a:buFont typeface="Arial"/>
              <a:buChar char="●"/>
            </a:pPr>
            <a:endParaRPr lang="en-IN" sz="1800" dirty="0">
              <a:latin typeface="DM Sans" pitchFamily="2" charset="0"/>
            </a:endParaRPr>
          </a:p>
          <a:p>
            <a:pPr marL="457200" indent="-317500">
              <a:buSzPts val="1400"/>
              <a:buFont typeface="Arial"/>
              <a:buChar char="●"/>
            </a:pPr>
            <a:r>
              <a:rPr lang="en-US" sz="1800" dirty="0">
                <a:latin typeface="DM Sans" pitchFamily="2" charset="0"/>
              </a:rPr>
              <a:t>Triple DES is a symmetric key-block cipher which applies the DES cipher in triplicate. It encrypts with the first key (k1), decrypts using the second key (k2), then encrypts with the third key (k3). There is also a two-key variant, where k1 and k3 are the same keys.</a:t>
            </a:r>
            <a:endParaRPr lang="en-IN" sz="1800" dirty="0">
              <a:latin typeface="DM Sans" pitchFamily="2" charset="0"/>
            </a:endParaRPr>
          </a:p>
          <a:p>
            <a:pPr marL="457200" indent="-317500">
              <a:buSzPts val="1400"/>
              <a:buFont typeface="Arial"/>
              <a:buChar char="●"/>
            </a:pPr>
            <a:endParaRPr lang="en-IN" sz="1800" dirty="0">
              <a:latin typeface="DM Sans" pitchFamily="2" charset="0"/>
            </a:endParaRPr>
          </a:p>
          <a:p>
            <a:pPr marL="457200" indent="-317500">
              <a:buSzPts val="1400"/>
              <a:buFont typeface="Arial"/>
              <a:buChar char="●"/>
            </a:pPr>
            <a:endParaRPr lang="en-IN" sz="1800" dirty="0">
              <a:latin typeface="DM Sans" pitchFamily="2" charset="0"/>
            </a:endParaRPr>
          </a:p>
        </p:txBody>
      </p:sp>
    </p:spTree>
    <p:extLst>
      <p:ext uri="{BB962C8B-B14F-4D97-AF65-F5344CB8AC3E}">
        <p14:creationId xmlns:p14="http://schemas.microsoft.com/office/powerpoint/2010/main" val="3277529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ACFFD9"/>
            </a:gs>
          </a:gsLst>
          <a:lin ang="5400012" scaled="0"/>
        </a:gradFill>
        <a:effectLst/>
      </p:bgPr>
    </p:bg>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474850" y="1961950"/>
            <a:ext cx="6525454" cy="17790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u="sng" dirty="0"/>
              <a:t>Multithreading</a:t>
            </a:r>
            <a:endParaRPr u="sng" dirty="0"/>
          </a:p>
        </p:txBody>
      </p:sp>
      <p:sp>
        <p:nvSpPr>
          <p:cNvPr id="607" name="Google Shape;607;p34"/>
          <p:cNvSpPr txBox="1">
            <a:spLocks noGrp="1"/>
          </p:cNvSpPr>
          <p:nvPr>
            <p:ph type="title" idx="2"/>
          </p:nvPr>
        </p:nvSpPr>
        <p:spPr>
          <a:xfrm>
            <a:off x="506618" y="1418133"/>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5" name="Google Shape;1485;p43">
            <a:extLst>
              <a:ext uri="{FF2B5EF4-FFF2-40B4-BE49-F238E27FC236}">
                <a16:creationId xmlns:a16="http://schemas.microsoft.com/office/drawing/2014/main" id="{6C6C6294-C073-4020-BB0D-52E279CD2980}"/>
              </a:ext>
            </a:extLst>
          </p:cNvPr>
          <p:cNvSpPr/>
          <p:nvPr/>
        </p:nvSpPr>
        <p:spPr>
          <a:xfrm>
            <a:off x="5183870" y="1022486"/>
            <a:ext cx="3804471" cy="3398043"/>
          </a:xfrm>
          <a:custGeom>
            <a:avLst/>
            <a:gdLst/>
            <a:ahLst/>
            <a:cxnLst/>
            <a:rect l="l" t="t" r="r" b="b"/>
            <a:pathLst>
              <a:path w="215185" h="192197" extrusionOk="0">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 name="Google Shape;1486;p43">
            <a:extLst>
              <a:ext uri="{FF2B5EF4-FFF2-40B4-BE49-F238E27FC236}">
                <a16:creationId xmlns:a16="http://schemas.microsoft.com/office/drawing/2014/main" id="{33C2D7F3-BE09-4C5E-8B15-7ED2651D8EEB}"/>
              </a:ext>
            </a:extLst>
          </p:cNvPr>
          <p:cNvGrpSpPr/>
          <p:nvPr/>
        </p:nvGrpSpPr>
        <p:grpSpPr>
          <a:xfrm>
            <a:off x="5463028" y="1210360"/>
            <a:ext cx="3526417" cy="3305683"/>
            <a:chOff x="5906263" y="1914018"/>
            <a:chExt cx="3526417" cy="3305683"/>
          </a:xfrm>
        </p:grpSpPr>
        <p:sp>
          <p:nvSpPr>
            <p:cNvPr id="7" name="Google Shape;1487;p43">
              <a:extLst>
                <a:ext uri="{FF2B5EF4-FFF2-40B4-BE49-F238E27FC236}">
                  <a16:creationId xmlns:a16="http://schemas.microsoft.com/office/drawing/2014/main" id="{50E32E85-C7D6-4B50-BBBC-0E18C54B636A}"/>
                </a:ext>
              </a:extLst>
            </p:cNvPr>
            <p:cNvSpPr/>
            <p:nvPr/>
          </p:nvSpPr>
          <p:spPr>
            <a:xfrm>
              <a:off x="7913703" y="4201404"/>
              <a:ext cx="1452695" cy="1018297"/>
            </a:xfrm>
            <a:custGeom>
              <a:avLst/>
              <a:gdLst/>
              <a:ahLst/>
              <a:cxnLst/>
              <a:rect l="l" t="t" r="r" b="b"/>
              <a:pathLst>
                <a:path w="82166" h="57596" extrusionOk="0">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88;p43">
              <a:extLst>
                <a:ext uri="{FF2B5EF4-FFF2-40B4-BE49-F238E27FC236}">
                  <a16:creationId xmlns:a16="http://schemas.microsoft.com/office/drawing/2014/main" id="{2EF7C84C-DF73-46CC-939D-9EBA882AC3E8}"/>
                </a:ext>
              </a:extLst>
            </p:cNvPr>
            <p:cNvSpPr/>
            <p:nvPr/>
          </p:nvSpPr>
          <p:spPr>
            <a:xfrm>
              <a:off x="5906263" y="1956875"/>
              <a:ext cx="2881239" cy="2667664"/>
            </a:xfrm>
            <a:custGeom>
              <a:avLst/>
              <a:gdLst/>
              <a:ahLst/>
              <a:cxnLst/>
              <a:rect l="l" t="t" r="r" b="b"/>
              <a:pathLst>
                <a:path w="162966" h="150886" extrusionOk="0">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89;p43">
              <a:extLst>
                <a:ext uri="{FF2B5EF4-FFF2-40B4-BE49-F238E27FC236}">
                  <a16:creationId xmlns:a16="http://schemas.microsoft.com/office/drawing/2014/main" id="{5F7141D9-78F2-45D8-B261-C8D282590DE4}"/>
                </a:ext>
              </a:extLst>
            </p:cNvPr>
            <p:cNvSpPr/>
            <p:nvPr/>
          </p:nvSpPr>
          <p:spPr>
            <a:xfrm>
              <a:off x="5907995" y="1951677"/>
              <a:ext cx="2877756" cy="2678078"/>
            </a:xfrm>
            <a:custGeom>
              <a:avLst/>
              <a:gdLst/>
              <a:ahLst/>
              <a:cxnLst/>
              <a:rect l="l" t="t" r="r" b="b"/>
              <a:pathLst>
                <a:path w="162769" h="151475" extrusionOk="0">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90;p43">
              <a:extLst>
                <a:ext uri="{FF2B5EF4-FFF2-40B4-BE49-F238E27FC236}">
                  <a16:creationId xmlns:a16="http://schemas.microsoft.com/office/drawing/2014/main" id="{DA25BB78-328B-40E1-8885-017B02F96222}"/>
                </a:ext>
              </a:extLst>
            </p:cNvPr>
            <p:cNvSpPr/>
            <p:nvPr/>
          </p:nvSpPr>
          <p:spPr>
            <a:xfrm>
              <a:off x="6005854" y="2016916"/>
              <a:ext cx="2662360" cy="2512134"/>
            </a:xfrm>
            <a:custGeom>
              <a:avLst/>
              <a:gdLst/>
              <a:ahLst/>
              <a:cxnLst/>
              <a:rect l="l" t="t" r="r" b="b"/>
              <a:pathLst>
                <a:path w="150586" h="142089" extrusionOk="0">
                  <a:moveTo>
                    <a:pt x="84908" y="1"/>
                  </a:moveTo>
                  <a:lnTo>
                    <a:pt x="0" y="23900"/>
                  </a:lnTo>
                  <a:lnTo>
                    <a:pt x="65677" y="142089"/>
                  </a:lnTo>
                  <a:lnTo>
                    <a:pt x="150585" y="118190"/>
                  </a:lnTo>
                  <a:lnTo>
                    <a:pt x="84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91;p43">
              <a:extLst>
                <a:ext uri="{FF2B5EF4-FFF2-40B4-BE49-F238E27FC236}">
                  <a16:creationId xmlns:a16="http://schemas.microsoft.com/office/drawing/2014/main" id="{ECD0709E-077D-49C4-A94F-29D4B8DAB272}"/>
                </a:ext>
              </a:extLst>
            </p:cNvPr>
            <p:cNvSpPr/>
            <p:nvPr/>
          </p:nvSpPr>
          <p:spPr>
            <a:xfrm>
              <a:off x="5998093" y="2010781"/>
              <a:ext cx="2677884" cy="2524439"/>
            </a:xfrm>
            <a:custGeom>
              <a:avLst/>
              <a:gdLst/>
              <a:ahLst/>
              <a:cxnLst/>
              <a:rect l="l" t="t" r="r" b="b"/>
              <a:pathLst>
                <a:path w="151464" h="142785" extrusionOk="0">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92;p43">
              <a:extLst>
                <a:ext uri="{FF2B5EF4-FFF2-40B4-BE49-F238E27FC236}">
                  <a16:creationId xmlns:a16="http://schemas.microsoft.com/office/drawing/2014/main" id="{CA1F9A48-3A6B-436B-8A85-5F5EF3E9CC13}"/>
                </a:ext>
              </a:extLst>
            </p:cNvPr>
            <p:cNvSpPr/>
            <p:nvPr/>
          </p:nvSpPr>
          <p:spPr>
            <a:xfrm>
              <a:off x="7062393" y="2426650"/>
              <a:ext cx="116600" cy="32832"/>
            </a:xfrm>
            <a:custGeom>
              <a:avLst/>
              <a:gdLst/>
              <a:ahLst/>
              <a:cxnLst/>
              <a:rect l="l" t="t" r="r" b="b"/>
              <a:pathLst>
                <a:path w="6595" h="1857" extrusionOk="0">
                  <a:moveTo>
                    <a:pt x="1" y="1856"/>
                  </a:moveTo>
                  <a:lnTo>
                    <a:pt x="6594"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93;p43">
              <a:extLst>
                <a:ext uri="{FF2B5EF4-FFF2-40B4-BE49-F238E27FC236}">
                  <a16:creationId xmlns:a16="http://schemas.microsoft.com/office/drawing/2014/main" id="{EDFF9313-C8C6-4865-9B96-B91B98E8897F}"/>
                </a:ext>
              </a:extLst>
            </p:cNvPr>
            <p:cNvSpPr/>
            <p:nvPr/>
          </p:nvSpPr>
          <p:spPr>
            <a:xfrm>
              <a:off x="7060944" y="2421717"/>
              <a:ext cx="119446" cy="42821"/>
            </a:xfrm>
            <a:custGeom>
              <a:avLst/>
              <a:gdLst/>
              <a:ahLst/>
              <a:cxnLst/>
              <a:rect l="l" t="t" r="r" b="b"/>
              <a:pathLst>
                <a:path w="6756" h="2422" extrusionOk="0">
                  <a:moveTo>
                    <a:pt x="6596" y="0"/>
                  </a:moveTo>
                  <a:lnTo>
                    <a:pt x="1" y="1852"/>
                  </a:lnTo>
                  <a:lnTo>
                    <a:pt x="161" y="2421"/>
                  </a:lnTo>
                  <a:lnTo>
                    <a:pt x="6755" y="569"/>
                  </a:lnTo>
                  <a:lnTo>
                    <a:pt x="6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94;p43">
              <a:extLst>
                <a:ext uri="{FF2B5EF4-FFF2-40B4-BE49-F238E27FC236}">
                  <a16:creationId xmlns:a16="http://schemas.microsoft.com/office/drawing/2014/main" id="{1FFDC7E4-C0EE-4008-9233-DA320EC7333A}"/>
                </a:ext>
              </a:extLst>
            </p:cNvPr>
            <p:cNvSpPr/>
            <p:nvPr/>
          </p:nvSpPr>
          <p:spPr>
            <a:xfrm>
              <a:off x="6253958" y="2484853"/>
              <a:ext cx="718215" cy="202171"/>
            </a:xfrm>
            <a:custGeom>
              <a:avLst/>
              <a:gdLst/>
              <a:ahLst/>
              <a:cxnLst/>
              <a:rect l="l" t="t" r="r" b="b"/>
              <a:pathLst>
                <a:path w="40623" h="11435"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95;p43">
              <a:extLst>
                <a:ext uri="{FF2B5EF4-FFF2-40B4-BE49-F238E27FC236}">
                  <a16:creationId xmlns:a16="http://schemas.microsoft.com/office/drawing/2014/main" id="{51A33530-CA9C-4FC5-AFBD-56A3092EC930}"/>
                </a:ext>
              </a:extLst>
            </p:cNvPr>
            <p:cNvSpPr/>
            <p:nvPr/>
          </p:nvSpPr>
          <p:spPr>
            <a:xfrm>
              <a:off x="6252473" y="2480061"/>
              <a:ext cx="721132" cy="211859"/>
            </a:xfrm>
            <a:custGeom>
              <a:avLst/>
              <a:gdLst/>
              <a:ahLst/>
              <a:cxnLst/>
              <a:rect l="l" t="t" r="r" b="b"/>
              <a:pathLst>
                <a:path w="40788" h="11983" extrusionOk="0">
                  <a:moveTo>
                    <a:pt x="40627" y="0"/>
                  </a:moveTo>
                  <a:lnTo>
                    <a:pt x="0" y="11413"/>
                  </a:lnTo>
                  <a:lnTo>
                    <a:pt x="160" y="11982"/>
                  </a:lnTo>
                  <a:lnTo>
                    <a:pt x="40787" y="570"/>
                  </a:lnTo>
                  <a:lnTo>
                    <a:pt x="40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96;p43">
              <a:extLst>
                <a:ext uri="{FF2B5EF4-FFF2-40B4-BE49-F238E27FC236}">
                  <a16:creationId xmlns:a16="http://schemas.microsoft.com/office/drawing/2014/main" id="{BDBFEF3C-1C9C-4D76-9CBF-09431DE4B359}"/>
                </a:ext>
              </a:extLst>
            </p:cNvPr>
            <p:cNvSpPr/>
            <p:nvPr/>
          </p:nvSpPr>
          <p:spPr>
            <a:xfrm>
              <a:off x="6934532" y="2507819"/>
              <a:ext cx="289545" cy="81522"/>
            </a:xfrm>
            <a:custGeom>
              <a:avLst/>
              <a:gdLst/>
              <a:ahLst/>
              <a:cxnLst/>
              <a:rect l="l" t="t" r="r" b="b"/>
              <a:pathLst>
                <a:path w="16377" h="4611" extrusionOk="0">
                  <a:moveTo>
                    <a:pt x="1" y="4611"/>
                  </a:moveTo>
                  <a:lnTo>
                    <a:pt x="1637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97;p43">
              <a:extLst>
                <a:ext uri="{FF2B5EF4-FFF2-40B4-BE49-F238E27FC236}">
                  <a16:creationId xmlns:a16="http://schemas.microsoft.com/office/drawing/2014/main" id="{303C2347-D282-43BF-BBC1-ED11E4E9896A}"/>
                </a:ext>
              </a:extLst>
            </p:cNvPr>
            <p:cNvSpPr/>
            <p:nvPr/>
          </p:nvSpPr>
          <p:spPr>
            <a:xfrm>
              <a:off x="6933064" y="2502922"/>
              <a:ext cx="292445" cy="91423"/>
            </a:xfrm>
            <a:custGeom>
              <a:avLst/>
              <a:gdLst/>
              <a:ahLst/>
              <a:cxnLst/>
              <a:rect l="l" t="t" r="r" b="b"/>
              <a:pathLst>
                <a:path w="16541" h="5171" extrusionOk="0">
                  <a:moveTo>
                    <a:pt x="16381" y="0"/>
                  </a:moveTo>
                  <a:lnTo>
                    <a:pt x="1" y="4602"/>
                  </a:lnTo>
                  <a:lnTo>
                    <a:pt x="161" y="5171"/>
                  </a:lnTo>
                  <a:lnTo>
                    <a:pt x="16540" y="570"/>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98;p43">
              <a:extLst>
                <a:ext uri="{FF2B5EF4-FFF2-40B4-BE49-F238E27FC236}">
                  <a16:creationId xmlns:a16="http://schemas.microsoft.com/office/drawing/2014/main" id="{81D88ED0-81D5-4596-B87A-8F2210C59812}"/>
                </a:ext>
              </a:extLst>
            </p:cNvPr>
            <p:cNvSpPr/>
            <p:nvPr/>
          </p:nvSpPr>
          <p:spPr>
            <a:xfrm>
              <a:off x="6490817" y="2611548"/>
              <a:ext cx="364756" cy="102668"/>
            </a:xfrm>
            <a:custGeom>
              <a:avLst/>
              <a:gdLst/>
              <a:ahLst/>
              <a:cxnLst/>
              <a:rect l="l" t="t" r="r" b="b"/>
              <a:pathLst>
                <a:path w="20631" h="5807" extrusionOk="0">
                  <a:moveTo>
                    <a:pt x="1" y="5807"/>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99;p43">
              <a:extLst>
                <a:ext uri="{FF2B5EF4-FFF2-40B4-BE49-F238E27FC236}">
                  <a16:creationId xmlns:a16="http://schemas.microsoft.com/office/drawing/2014/main" id="{B8CC62DD-713E-447F-ABAC-501AFACC76CC}"/>
                </a:ext>
              </a:extLst>
            </p:cNvPr>
            <p:cNvSpPr/>
            <p:nvPr/>
          </p:nvSpPr>
          <p:spPr>
            <a:xfrm>
              <a:off x="6489367" y="2606650"/>
              <a:ext cx="367638" cy="112551"/>
            </a:xfrm>
            <a:custGeom>
              <a:avLst/>
              <a:gdLst/>
              <a:ahLst/>
              <a:cxnLst/>
              <a:rect l="l" t="t" r="r" b="b"/>
              <a:pathLst>
                <a:path w="20794" h="6366" extrusionOk="0">
                  <a:moveTo>
                    <a:pt x="20634" y="0"/>
                  </a:moveTo>
                  <a:lnTo>
                    <a:pt x="1" y="5797"/>
                  </a:lnTo>
                  <a:lnTo>
                    <a:pt x="161" y="6366"/>
                  </a:lnTo>
                  <a:lnTo>
                    <a:pt x="20793" y="570"/>
                  </a:lnTo>
                  <a:lnTo>
                    <a:pt x="20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00;p43">
              <a:extLst>
                <a:ext uri="{FF2B5EF4-FFF2-40B4-BE49-F238E27FC236}">
                  <a16:creationId xmlns:a16="http://schemas.microsoft.com/office/drawing/2014/main" id="{99347D52-4315-4E84-9126-58175DCBAF6C}"/>
                </a:ext>
              </a:extLst>
            </p:cNvPr>
            <p:cNvSpPr/>
            <p:nvPr/>
          </p:nvSpPr>
          <p:spPr>
            <a:xfrm>
              <a:off x="6299059" y="2733257"/>
              <a:ext cx="124114" cy="34936"/>
            </a:xfrm>
            <a:custGeom>
              <a:avLst/>
              <a:gdLst/>
              <a:ahLst/>
              <a:cxnLst/>
              <a:rect l="l" t="t" r="r" b="b"/>
              <a:pathLst>
                <a:path w="7020" h="1976" extrusionOk="0">
                  <a:moveTo>
                    <a:pt x="0" y="1976"/>
                  </a:moveTo>
                  <a:lnTo>
                    <a:pt x="701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01;p43">
              <a:extLst>
                <a:ext uri="{FF2B5EF4-FFF2-40B4-BE49-F238E27FC236}">
                  <a16:creationId xmlns:a16="http://schemas.microsoft.com/office/drawing/2014/main" id="{EB7F3626-7C4D-4372-845C-CDC09BDBBDB2}"/>
                </a:ext>
              </a:extLst>
            </p:cNvPr>
            <p:cNvSpPr/>
            <p:nvPr/>
          </p:nvSpPr>
          <p:spPr>
            <a:xfrm>
              <a:off x="6297610" y="2728289"/>
              <a:ext cx="126942" cy="44960"/>
            </a:xfrm>
            <a:custGeom>
              <a:avLst/>
              <a:gdLst/>
              <a:ahLst/>
              <a:cxnLst/>
              <a:rect l="l" t="t" r="r" b="b"/>
              <a:pathLst>
                <a:path w="7180" h="2543" extrusionOk="0">
                  <a:moveTo>
                    <a:pt x="7019" y="1"/>
                  </a:moveTo>
                  <a:lnTo>
                    <a:pt x="0" y="1972"/>
                  </a:lnTo>
                  <a:lnTo>
                    <a:pt x="160" y="2543"/>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02;p43">
              <a:extLst>
                <a:ext uri="{FF2B5EF4-FFF2-40B4-BE49-F238E27FC236}">
                  <a16:creationId xmlns:a16="http://schemas.microsoft.com/office/drawing/2014/main" id="{703E8EE7-1F15-4A5F-A4BF-89788146EF6A}"/>
                </a:ext>
              </a:extLst>
            </p:cNvPr>
            <p:cNvSpPr/>
            <p:nvPr/>
          </p:nvSpPr>
          <p:spPr>
            <a:xfrm>
              <a:off x="6705151" y="2588988"/>
              <a:ext cx="564027" cy="158784"/>
            </a:xfrm>
            <a:custGeom>
              <a:avLst/>
              <a:gdLst/>
              <a:ahLst/>
              <a:cxnLst/>
              <a:rect l="l" t="t" r="r" b="b"/>
              <a:pathLst>
                <a:path w="31902" h="8981" extrusionOk="0">
                  <a:moveTo>
                    <a:pt x="1" y="8980"/>
                  </a:moveTo>
                  <a:lnTo>
                    <a:pt x="3190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03;p43">
              <a:extLst>
                <a:ext uri="{FF2B5EF4-FFF2-40B4-BE49-F238E27FC236}">
                  <a16:creationId xmlns:a16="http://schemas.microsoft.com/office/drawing/2014/main" id="{93645D13-6376-44F7-8EE3-19B1DB584C23}"/>
                </a:ext>
              </a:extLst>
            </p:cNvPr>
            <p:cNvSpPr/>
            <p:nvPr/>
          </p:nvSpPr>
          <p:spPr>
            <a:xfrm>
              <a:off x="6703666" y="2584161"/>
              <a:ext cx="566962" cy="168543"/>
            </a:xfrm>
            <a:custGeom>
              <a:avLst/>
              <a:gdLst/>
              <a:ahLst/>
              <a:cxnLst/>
              <a:rect l="l" t="t" r="r" b="b"/>
              <a:pathLst>
                <a:path w="32068" h="9533" extrusionOk="0">
                  <a:moveTo>
                    <a:pt x="31908" y="0"/>
                  </a:moveTo>
                  <a:lnTo>
                    <a:pt x="0" y="8963"/>
                  </a:lnTo>
                  <a:lnTo>
                    <a:pt x="160" y="9533"/>
                  </a:lnTo>
                  <a:lnTo>
                    <a:pt x="32067" y="570"/>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04;p43">
              <a:extLst>
                <a:ext uri="{FF2B5EF4-FFF2-40B4-BE49-F238E27FC236}">
                  <a16:creationId xmlns:a16="http://schemas.microsoft.com/office/drawing/2014/main" id="{949436D7-7CAE-441A-985D-D0F0C0ACFA6B}"/>
                </a:ext>
              </a:extLst>
            </p:cNvPr>
            <p:cNvSpPr/>
            <p:nvPr/>
          </p:nvSpPr>
          <p:spPr>
            <a:xfrm>
              <a:off x="6344143" y="2782672"/>
              <a:ext cx="236930" cy="66707"/>
            </a:xfrm>
            <a:custGeom>
              <a:avLst/>
              <a:gdLst/>
              <a:ahLst/>
              <a:cxnLst/>
              <a:rect l="l" t="t" r="r" b="b"/>
              <a:pathLst>
                <a:path w="13401" h="3773" extrusionOk="0">
                  <a:moveTo>
                    <a:pt x="1" y="3772"/>
                  </a:moveTo>
                  <a:lnTo>
                    <a:pt x="1340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05;p43">
              <a:extLst>
                <a:ext uri="{FF2B5EF4-FFF2-40B4-BE49-F238E27FC236}">
                  <a16:creationId xmlns:a16="http://schemas.microsoft.com/office/drawing/2014/main" id="{F5B34C7A-6B64-4BAE-9769-7F7F714CBFF5}"/>
                </a:ext>
              </a:extLst>
            </p:cNvPr>
            <p:cNvSpPr/>
            <p:nvPr/>
          </p:nvSpPr>
          <p:spPr>
            <a:xfrm>
              <a:off x="6342711" y="2777757"/>
              <a:ext cx="239741" cy="76625"/>
            </a:xfrm>
            <a:custGeom>
              <a:avLst/>
              <a:gdLst/>
              <a:ahLst/>
              <a:cxnLst/>
              <a:rect l="l" t="t" r="r" b="b"/>
              <a:pathLst>
                <a:path w="13560" h="4334" extrusionOk="0">
                  <a:moveTo>
                    <a:pt x="13400" y="0"/>
                  </a:moveTo>
                  <a:lnTo>
                    <a:pt x="0" y="3765"/>
                  </a:lnTo>
                  <a:lnTo>
                    <a:pt x="160" y="4334"/>
                  </a:lnTo>
                  <a:lnTo>
                    <a:pt x="13560" y="569"/>
                  </a:lnTo>
                  <a:lnTo>
                    <a:pt x="134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06;p43">
              <a:extLst>
                <a:ext uri="{FF2B5EF4-FFF2-40B4-BE49-F238E27FC236}">
                  <a16:creationId xmlns:a16="http://schemas.microsoft.com/office/drawing/2014/main" id="{DAE2B847-020E-487E-B2C8-A7C008C37A83}"/>
                </a:ext>
              </a:extLst>
            </p:cNvPr>
            <p:cNvSpPr/>
            <p:nvPr/>
          </p:nvSpPr>
          <p:spPr>
            <a:xfrm>
              <a:off x="7362511" y="2333742"/>
              <a:ext cx="249536" cy="184349"/>
            </a:xfrm>
            <a:custGeom>
              <a:avLst/>
              <a:gdLst/>
              <a:ahLst/>
              <a:cxnLst/>
              <a:rect l="l" t="t" r="r" b="b"/>
              <a:pathLst>
                <a:path w="14114" h="10427" extrusionOk="0">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07;p43">
              <a:extLst>
                <a:ext uri="{FF2B5EF4-FFF2-40B4-BE49-F238E27FC236}">
                  <a16:creationId xmlns:a16="http://schemas.microsoft.com/office/drawing/2014/main" id="{BDD6FC36-ADA2-4D3C-9D1D-10AE983C5EBD}"/>
                </a:ext>
              </a:extLst>
            </p:cNvPr>
            <p:cNvSpPr/>
            <p:nvPr/>
          </p:nvSpPr>
          <p:spPr>
            <a:xfrm>
              <a:off x="7368947" y="2328544"/>
              <a:ext cx="236700" cy="194728"/>
            </a:xfrm>
            <a:custGeom>
              <a:avLst/>
              <a:gdLst/>
              <a:ahLst/>
              <a:cxnLst/>
              <a:rect l="l" t="t" r="r" b="b"/>
              <a:pathLst>
                <a:path w="13388" h="11014" extrusionOk="0">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08;p43">
              <a:extLst>
                <a:ext uri="{FF2B5EF4-FFF2-40B4-BE49-F238E27FC236}">
                  <a16:creationId xmlns:a16="http://schemas.microsoft.com/office/drawing/2014/main" id="{E3809EE5-1A97-400A-B907-816ECCFAE693}"/>
                </a:ext>
              </a:extLst>
            </p:cNvPr>
            <p:cNvSpPr/>
            <p:nvPr/>
          </p:nvSpPr>
          <p:spPr>
            <a:xfrm>
              <a:off x="6455050" y="3016101"/>
              <a:ext cx="116582" cy="32832"/>
            </a:xfrm>
            <a:custGeom>
              <a:avLst/>
              <a:gdLst/>
              <a:ahLst/>
              <a:cxnLst/>
              <a:rect l="l" t="t" r="r" b="b"/>
              <a:pathLst>
                <a:path w="6594" h="1857" extrusionOk="0">
                  <a:moveTo>
                    <a:pt x="6594" y="1"/>
                  </a:moveTo>
                  <a:lnTo>
                    <a:pt x="0" y="185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09;p43">
              <a:extLst>
                <a:ext uri="{FF2B5EF4-FFF2-40B4-BE49-F238E27FC236}">
                  <a16:creationId xmlns:a16="http://schemas.microsoft.com/office/drawing/2014/main" id="{581E246D-3A00-459F-B394-4DBB983D356F}"/>
                </a:ext>
              </a:extLst>
            </p:cNvPr>
            <p:cNvSpPr/>
            <p:nvPr/>
          </p:nvSpPr>
          <p:spPr>
            <a:xfrm>
              <a:off x="6453600" y="3011133"/>
              <a:ext cx="119411" cy="42839"/>
            </a:xfrm>
            <a:custGeom>
              <a:avLst/>
              <a:gdLst/>
              <a:ahLst/>
              <a:cxnLst/>
              <a:rect l="l" t="t" r="r" b="b"/>
              <a:pathLst>
                <a:path w="6754" h="2423" extrusionOk="0">
                  <a:moveTo>
                    <a:pt x="6594" y="1"/>
                  </a:moveTo>
                  <a:lnTo>
                    <a:pt x="1"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10;p43">
              <a:extLst>
                <a:ext uri="{FF2B5EF4-FFF2-40B4-BE49-F238E27FC236}">
                  <a16:creationId xmlns:a16="http://schemas.microsoft.com/office/drawing/2014/main" id="{CD3A0B65-DEA2-4951-B932-4EC24CF6D32C}"/>
                </a:ext>
              </a:extLst>
            </p:cNvPr>
            <p:cNvSpPr/>
            <p:nvPr/>
          </p:nvSpPr>
          <p:spPr>
            <a:xfrm>
              <a:off x="6661853" y="2788542"/>
              <a:ext cx="718232" cy="202188"/>
            </a:xfrm>
            <a:custGeom>
              <a:avLst/>
              <a:gdLst/>
              <a:ahLst/>
              <a:cxnLst/>
              <a:rect l="l" t="t" r="r" b="b"/>
              <a:pathLst>
                <a:path w="40624" h="11436" extrusionOk="0">
                  <a:moveTo>
                    <a:pt x="40623" y="1"/>
                  </a:moveTo>
                  <a:lnTo>
                    <a:pt x="1"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11;p43">
              <a:extLst>
                <a:ext uri="{FF2B5EF4-FFF2-40B4-BE49-F238E27FC236}">
                  <a16:creationId xmlns:a16="http://schemas.microsoft.com/office/drawing/2014/main" id="{B3379084-7400-4B93-A35C-F0FC5F008E2B}"/>
                </a:ext>
              </a:extLst>
            </p:cNvPr>
            <p:cNvSpPr/>
            <p:nvPr/>
          </p:nvSpPr>
          <p:spPr>
            <a:xfrm>
              <a:off x="6656407" y="2780869"/>
              <a:ext cx="719099" cy="211506"/>
            </a:xfrm>
            <a:custGeom>
              <a:avLst/>
              <a:gdLst/>
              <a:ahLst/>
              <a:cxnLst/>
              <a:rect l="l" t="t" r="r" b="b"/>
              <a:pathLst>
                <a:path w="40673" h="11963" extrusionOk="0">
                  <a:moveTo>
                    <a:pt x="40513" y="0"/>
                  </a:moveTo>
                  <a:lnTo>
                    <a:pt x="0" y="11395"/>
                  </a:lnTo>
                  <a:lnTo>
                    <a:pt x="160" y="11962"/>
                  </a:lnTo>
                  <a:lnTo>
                    <a:pt x="40673" y="568"/>
                  </a:lnTo>
                  <a:lnTo>
                    <a:pt x="40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12;p43">
              <a:extLst>
                <a:ext uri="{FF2B5EF4-FFF2-40B4-BE49-F238E27FC236}">
                  <a16:creationId xmlns:a16="http://schemas.microsoft.com/office/drawing/2014/main" id="{616FC574-C6C9-4FF8-B075-436F3FFF30B7}"/>
                </a:ext>
              </a:extLst>
            </p:cNvPr>
            <p:cNvSpPr/>
            <p:nvPr/>
          </p:nvSpPr>
          <p:spPr>
            <a:xfrm>
              <a:off x="6500169" y="3048579"/>
              <a:ext cx="289545" cy="81505"/>
            </a:xfrm>
            <a:custGeom>
              <a:avLst/>
              <a:gdLst/>
              <a:ahLst/>
              <a:cxnLst/>
              <a:rect l="l" t="t" r="r" b="b"/>
              <a:pathLst>
                <a:path w="16377" h="4610" extrusionOk="0">
                  <a:moveTo>
                    <a:pt x="16376" y="1"/>
                  </a:moveTo>
                  <a:lnTo>
                    <a:pt x="0" y="46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13;p43">
              <a:extLst>
                <a:ext uri="{FF2B5EF4-FFF2-40B4-BE49-F238E27FC236}">
                  <a16:creationId xmlns:a16="http://schemas.microsoft.com/office/drawing/2014/main" id="{3B61CAD5-D3F7-4C4F-89FF-1C77E102B54E}"/>
                </a:ext>
              </a:extLst>
            </p:cNvPr>
            <p:cNvSpPr/>
            <p:nvPr/>
          </p:nvSpPr>
          <p:spPr>
            <a:xfrm>
              <a:off x="6498684" y="3043682"/>
              <a:ext cx="292427" cy="91423"/>
            </a:xfrm>
            <a:custGeom>
              <a:avLst/>
              <a:gdLst/>
              <a:ahLst/>
              <a:cxnLst/>
              <a:rect l="l" t="t" r="r" b="b"/>
              <a:pathLst>
                <a:path w="16540" h="5171" extrusionOk="0">
                  <a:moveTo>
                    <a:pt x="16380" y="1"/>
                  </a:moveTo>
                  <a:lnTo>
                    <a:pt x="0" y="4601"/>
                  </a:lnTo>
                  <a:lnTo>
                    <a:pt x="160" y="5170"/>
                  </a:lnTo>
                  <a:lnTo>
                    <a:pt x="16540" y="570"/>
                  </a:lnTo>
                  <a:lnTo>
                    <a:pt x="16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14;p43">
              <a:extLst>
                <a:ext uri="{FF2B5EF4-FFF2-40B4-BE49-F238E27FC236}">
                  <a16:creationId xmlns:a16="http://schemas.microsoft.com/office/drawing/2014/main" id="{C4664D27-81D3-4906-9EAF-59319BA59B5A}"/>
                </a:ext>
              </a:extLst>
            </p:cNvPr>
            <p:cNvSpPr/>
            <p:nvPr/>
          </p:nvSpPr>
          <p:spPr>
            <a:xfrm>
              <a:off x="6868656" y="2923688"/>
              <a:ext cx="364756" cy="102703"/>
            </a:xfrm>
            <a:custGeom>
              <a:avLst/>
              <a:gdLst/>
              <a:ahLst/>
              <a:cxnLst/>
              <a:rect l="l" t="t" r="r" b="b"/>
              <a:pathLst>
                <a:path w="20631" h="5809" extrusionOk="0">
                  <a:moveTo>
                    <a:pt x="20630" y="0"/>
                  </a:moveTo>
                  <a:lnTo>
                    <a:pt x="0" y="58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15;p43">
              <a:extLst>
                <a:ext uri="{FF2B5EF4-FFF2-40B4-BE49-F238E27FC236}">
                  <a16:creationId xmlns:a16="http://schemas.microsoft.com/office/drawing/2014/main" id="{D4327235-1C8E-45A1-BF4B-9BBB14DBCD50}"/>
                </a:ext>
              </a:extLst>
            </p:cNvPr>
            <p:cNvSpPr/>
            <p:nvPr/>
          </p:nvSpPr>
          <p:spPr>
            <a:xfrm>
              <a:off x="6867188" y="2918826"/>
              <a:ext cx="367620" cy="112551"/>
            </a:xfrm>
            <a:custGeom>
              <a:avLst/>
              <a:gdLst/>
              <a:ahLst/>
              <a:cxnLst/>
              <a:rect l="l" t="t" r="r" b="b"/>
              <a:pathLst>
                <a:path w="20793" h="6366" extrusionOk="0">
                  <a:moveTo>
                    <a:pt x="20633" y="1"/>
                  </a:moveTo>
                  <a:lnTo>
                    <a:pt x="0" y="5796"/>
                  </a:lnTo>
                  <a:lnTo>
                    <a:pt x="160" y="6365"/>
                  </a:lnTo>
                  <a:lnTo>
                    <a:pt x="20793" y="570"/>
                  </a:lnTo>
                  <a:lnTo>
                    <a:pt x="20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16;p43">
              <a:extLst>
                <a:ext uri="{FF2B5EF4-FFF2-40B4-BE49-F238E27FC236}">
                  <a16:creationId xmlns:a16="http://schemas.microsoft.com/office/drawing/2014/main" id="{A7A277A0-A99B-4110-A3B8-A9119F28E007}"/>
                </a:ext>
              </a:extLst>
            </p:cNvPr>
            <p:cNvSpPr/>
            <p:nvPr/>
          </p:nvSpPr>
          <p:spPr>
            <a:xfrm>
              <a:off x="7301091" y="2869729"/>
              <a:ext cx="124078" cy="34936"/>
            </a:xfrm>
            <a:custGeom>
              <a:avLst/>
              <a:gdLst/>
              <a:ahLst/>
              <a:cxnLst/>
              <a:rect l="l" t="t" r="r" b="b"/>
              <a:pathLst>
                <a:path w="7018" h="1976" extrusionOk="0">
                  <a:moveTo>
                    <a:pt x="7018" y="0"/>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17;p43">
              <a:extLst>
                <a:ext uri="{FF2B5EF4-FFF2-40B4-BE49-F238E27FC236}">
                  <a16:creationId xmlns:a16="http://schemas.microsoft.com/office/drawing/2014/main" id="{A93691C7-75AB-48CC-BE9A-6C51A665A785}"/>
                </a:ext>
              </a:extLst>
            </p:cNvPr>
            <p:cNvSpPr/>
            <p:nvPr/>
          </p:nvSpPr>
          <p:spPr>
            <a:xfrm>
              <a:off x="7299659" y="2864672"/>
              <a:ext cx="126942" cy="45031"/>
            </a:xfrm>
            <a:custGeom>
              <a:avLst/>
              <a:gdLst/>
              <a:ahLst/>
              <a:cxnLst/>
              <a:rect l="l" t="t" r="r" b="b"/>
              <a:pathLst>
                <a:path w="7180" h="2547" extrusionOk="0">
                  <a:moveTo>
                    <a:pt x="7020" y="1"/>
                  </a:moveTo>
                  <a:lnTo>
                    <a:pt x="0" y="1977"/>
                  </a:lnTo>
                  <a:lnTo>
                    <a:pt x="160" y="2546"/>
                  </a:lnTo>
                  <a:lnTo>
                    <a:pt x="7179" y="571"/>
                  </a:lnTo>
                  <a:lnTo>
                    <a:pt x="70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18;p43">
              <a:extLst>
                <a:ext uri="{FF2B5EF4-FFF2-40B4-BE49-F238E27FC236}">
                  <a16:creationId xmlns:a16="http://schemas.microsoft.com/office/drawing/2014/main" id="{C90E3E56-53D5-4452-9E02-32CD61F3F78D}"/>
                </a:ext>
              </a:extLst>
            </p:cNvPr>
            <p:cNvSpPr/>
            <p:nvPr/>
          </p:nvSpPr>
          <p:spPr>
            <a:xfrm>
              <a:off x="6545271" y="3052504"/>
              <a:ext cx="564045" cy="158766"/>
            </a:xfrm>
            <a:custGeom>
              <a:avLst/>
              <a:gdLst/>
              <a:ahLst/>
              <a:cxnLst/>
              <a:rect l="l" t="t" r="r" b="b"/>
              <a:pathLst>
                <a:path w="31903" h="8980" extrusionOk="0">
                  <a:moveTo>
                    <a:pt x="31902" y="0"/>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19;p43">
              <a:extLst>
                <a:ext uri="{FF2B5EF4-FFF2-40B4-BE49-F238E27FC236}">
                  <a16:creationId xmlns:a16="http://schemas.microsoft.com/office/drawing/2014/main" id="{A2825814-DB76-4D69-A556-7EF9A2E4E8F1}"/>
                </a:ext>
              </a:extLst>
            </p:cNvPr>
            <p:cNvSpPr/>
            <p:nvPr/>
          </p:nvSpPr>
          <p:spPr>
            <a:xfrm>
              <a:off x="6543768" y="3047678"/>
              <a:ext cx="566962" cy="168543"/>
            </a:xfrm>
            <a:custGeom>
              <a:avLst/>
              <a:gdLst/>
              <a:ahLst/>
              <a:cxnLst/>
              <a:rect l="l" t="t" r="r" b="b"/>
              <a:pathLst>
                <a:path w="32068" h="9533" extrusionOk="0">
                  <a:moveTo>
                    <a:pt x="31908" y="0"/>
                  </a:moveTo>
                  <a:lnTo>
                    <a:pt x="1" y="8963"/>
                  </a:lnTo>
                  <a:lnTo>
                    <a:pt x="161" y="9532"/>
                  </a:lnTo>
                  <a:lnTo>
                    <a:pt x="32068" y="569"/>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20;p43">
              <a:extLst>
                <a:ext uri="{FF2B5EF4-FFF2-40B4-BE49-F238E27FC236}">
                  <a16:creationId xmlns:a16="http://schemas.microsoft.com/office/drawing/2014/main" id="{D7200756-A67B-4ECC-8E06-4D96A41FAFDA}"/>
                </a:ext>
              </a:extLst>
            </p:cNvPr>
            <p:cNvSpPr/>
            <p:nvPr/>
          </p:nvSpPr>
          <p:spPr>
            <a:xfrm>
              <a:off x="7233394" y="2950880"/>
              <a:ext cx="236894" cy="66707"/>
            </a:xfrm>
            <a:custGeom>
              <a:avLst/>
              <a:gdLst/>
              <a:ahLst/>
              <a:cxnLst/>
              <a:rect l="l" t="t" r="r" b="b"/>
              <a:pathLst>
                <a:path w="13399" h="3773" extrusionOk="0">
                  <a:moveTo>
                    <a:pt x="13399" y="1"/>
                  </a:moveTo>
                  <a:lnTo>
                    <a:pt x="0" y="377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21;p43">
              <a:extLst>
                <a:ext uri="{FF2B5EF4-FFF2-40B4-BE49-F238E27FC236}">
                  <a16:creationId xmlns:a16="http://schemas.microsoft.com/office/drawing/2014/main" id="{C3A3894F-75D1-4813-B9E3-3D764A875463}"/>
                </a:ext>
              </a:extLst>
            </p:cNvPr>
            <p:cNvSpPr/>
            <p:nvPr/>
          </p:nvSpPr>
          <p:spPr>
            <a:xfrm>
              <a:off x="7231962" y="2945859"/>
              <a:ext cx="239758" cy="76767"/>
            </a:xfrm>
            <a:custGeom>
              <a:avLst/>
              <a:gdLst/>
              <a:ahLst/>
              <a:cxnLst/>
              <a:rect l="l" t="t" r="r" b="b"/>
              <a:pathLst>
                <a:path w="13561" h="4342" extrusionOk="0">
                  <a:moveTo>
                    <a:pt x="13399" y="0"/>
                  </a:moveTo>
                  <a:lnTo>
                    <a:pt x="1" y="3772"/>
                  </a:lnTo>
                  <a:lnTo>
                    <a:pt x="161" y="4341"/>
                  </a:lnTo>
                  <a:lnTo>
                    <a:pt x="13560" y="569"/>
                  </a:lnTo>
                  <a:lnTo>
                    <a:pt x="133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22;p43">
              <a:extLst>
                <a:ext uri="{FF2B5EF4-FFF2-40B4-BE49-F238E27FC236}">
                  <a16:creationId xmlns:a16="http://schemas.microsoft.com/office/drawing/2014/main" id="{147C51E8-B17E-485E-85A0-17814046E095}"/>
                </a:ext>
              </a:extLst>
            </p:cNvPr>
            <p:cNvSpPr/>
            <p:nvPr/>
          </p:nvSpPr>
          <p:spPr>
            <a:xfrm>
              <a:off x="7563639" y="2695634"/>
              <a:ext cx="249518" cy="184367"/>
            </a:xfrm>
            <a:custGeom>
              <a:avLst/>
              <a:gdLst/>
              <a:ahLst/>
              <a:cxnLst/>
              <a:rect l="l" t="t" r="r" b="b"/>
              <a:pathLst>
                <a:path w="14113" h="10428" extrusionOk="0">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23;p43">
              <a:extLst>
                <a:ext uri="{FF2B5EF4-FFF2-40B4-BE49-F238E27FC236}">
                  <a16:creationId xmlns:a16="http://schemas.microsoft.com/office/drawing/2014/main" id="{3B20C78D-6343-4670-98AA-2F2B94B74E85}"/>
                </a:ext>
              </a:extLst>
            </p:cNvPr>
            <p:cNvSpPr/>
            <p:nvPr/>
          </p:nvSpPr>
          <p:spPr>
            <a:xfrm>
              <a:off x="7570039" y="2690471"/>
              <a:ext cx="236700" cy="194728"/>
            </a:xfrm>
            <a:custGeom>
              <a:avLst/>
              <a:gdLst/>
              <a:ahLst/>
              <a:cxnLst/>
              <a:rect l="l" t="t" r="r" b="b"/>
              <a:pathLst>
                <a:path w="13388" h="11014" extrusionOk="0">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24;p43">
              <a:extLst>
                <a:ext uri="{FF2B5EF4-FFF2-40B4-BE49-F238E27FC236}">
                  <a16:creationId xmlns:a16="http://schemas.microsoft.com/office/drawing/2014/main" id="{ADD25D3E-7560-4B8E-905B-AC85ECA9FFD2}"/>
                </a:ext>
              </a:extLst>
            </p:cNvPr>
            <p:cNvSpPr/>
            <p:nvPr/>
          </p:nvSpPr>
          <p:spPr>
            <a:xfrm>
              <a:off x="7464596" y="3150434"/>
              <a:ext cx="116564" cy="32832"/>
            </a:xfrm>
            <a:custGeom>
              <a:avLst/>
              <a:gdLst/>
              <a:ahLst/>
              <a:cxnLst/>
              <a:rect l="l" t="t" r="r" b="b"/>
              <a:pathLst>
                <a:path w="6593" h="1857" extrusionOk="0">
                  <a:moveTo>
                    <a:pt x="1" y="1857"/>
                  </a:moveTo>
                  <a:lnTo>
                    <a:pt x="659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25;p43">
              <a:extLst>
                <a:ext uri="{FF2B5EF4-FFF2-40B4-BE49-F238E27FC236}">
                  <a16:creationId xmlns:a16="http://schemas.microsoft.com/office/drawing/2014/main" id="{AA4725AD-5C7D-43A3-9537-09A2EFB3A9B6}"/>
                </a:ext>
              </a:extLst>
            </p:cNvPr>
            <p:cNvSpPr/>
            <p:nvPr/>
          </p:nvSpPr>
          <p:spPr>
            <a:xfrm>
              <a:off x="7463270" y="3145183"/>
              <a:ext cx="119393" cy="42962"/>
            </a:xfrm>
            <a:custGeom>
              <a:avLst/>
              <a:gdLst/>
              <a:ahLst/>
              <a:cxnLst/>
              <a:rect l="l" t="t" r="r" b="b"/>
              <a:pathLst>
                <a:path w="6753" h="2430" extrusionOk="0">
                  <a:moveTo>
                    <a:pt x="6592" y="1"/>
                  </a:moveTo>
                  <a:lnTo>
                    <a:pt x="0" y="1860"/>
                  </a:lnTo>
                  <a:lnTo>
                    <a:pt x="160" y="2429"/>
                  </a:lnTo>
                  <a:lnTo>
                    <a:pt x="6752" y="570"/>
                  </a:lnTo>
                  <a:lnTo>
                    <a:pt x="6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6;p43">
              <a:extLst>
                <a:ext uri="{FF2B5EF4-FFF2-40B4-BE49-F238E27FC236}">
                  <a16:creationId xmlns:a16="http://schemas.microsoft.com/office/drawing/2014/main" id="{05DFE71B-7CBB-47C4-8887-B5DCDD6FB107}"/>
                </a:ext>
              </a:extLst>
            </p:cNvPr>
            <p:cNvSpPr/>
            <p:nvPr/>
          </p:nvSpPr>
          <p:spPr>
            <a:xfrm>
              <a:off x="6656160" y="3208654"/>
              <a:ext cx="718197" cy="202171"/>
            </a:xfrm>
            <a:custGeom>
              <a:avLst/>
              <a:gdLst/>
              <a:ahLst/>
              <a:cxnLst/>
              <a:rect l="l" t="t" r="r" b="b"/>
              <a:pathLst>
                <a:path w="40622" h="11435" extrusionOk="0">
                  <a:moveTo>
                    <a:pt x="1" y="11435"/>
                  </a:moveTo>
                  <a:lnTo>
                    <a:pt x="4062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7;p43">
              <a:extLst>
                <a:ext uri="{FF2B5EF4-FFF2-40B4-BE49-F238E27FC236}">
                  <a16:creationId xmlns:a16="http://schemas.microsoft.com/office/drawing/2014/main" id="{8AA04285-BA2D-45C1-80D9-141419B2732A}"/>
                </a:ext>
              </a:extLst>
            </p:cNvPr>
            <p:cNvSpPr/>
            <p:nvPr/>
          </p:nvSpPr>
          <p:spPr>
            <a:xfrm>
              <a:off x="6654639" y="3203881"/>
              <a:ext cx="721150" cy="211842"/>
            </a:xfrm>
            <a:custGeom>
              <a:avLst/>
              <a:gdLst/>
              <a:ahLst/>
              <a:cxnLst/>
              <a:rect l="l" t="t" r="r" b="b"/>
              <a:pathLst>
                <a:path w="40789" h="11982" extrusionOk="0">
                  <a:moveTo>
                    <a:pt x="40628" y="1"/>
                  </a:moveTo>
                  <a:lnTo>
                    <a:pt x="1" y="11413"/>
                  </a:lnTo>
                  <a:lnTo>
                    <a:pt x="161" y="11982"/>
                  </a:lnTo>
                  <a:lnTo>
                    <a:pt x="40788" y="570"/>
                  </a:lnTo>
                  <a:lnTo>
                    <a:pt x="40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28;p43">
              <a:extLst>
                <a:ext uri="{FF2B5EF4-FFF2-40B4-BE49-F238E27FC236}">
                  <a16:creationId xmlns:a16="http://schemas.microsoft.com/office/drawing/2014/main" id="{BFD14DE0-EFF0-4C4E-B9A6-4F9F3E7165B1}"/>
                </a:ext>
              </a:extLst>
            </p:cNvPr>
            <p:cNvSpPr/>
            <p:nvPr/>
          </p:nvSpPr>
          <p:spPr>
            <a:xfrm>
              <a:off x="7336716" y="3231620"/>
              <a:ext cx="289581" cy="81505"/>
            </a:xfrm>
            <a:custGeom>
              <a:avLst/>
              <a:gdLst/>
              <a:ahLst/>
              <a:cxnLst/>
              <a:rect l="l" t="t" r="r" b="b"/>
              <a:pathLst>
                <a:path w="16379" h="4610"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29;p43">
              <a:extLst>
                <a:ext uri="{FF2B5EF4-FFF2-40B4-BE49-F238E27FC236}">
                  <a16:creationId xmlns:a16="http://schemas.microsoft.com/office/drawing/2014/main" id="{F10BB252-8721-42A4-96A9-782A06F279F7}"/>
                </a:ext>
              </a:extLst>
            </p:cNvPr>
            <p:cNvSpPr/>
            <p:nvPr/>
          </p:nvSpPr>
          <p:spPr>
            <a:xfrm>
              <a:off x="7335319" y="3226599"/>
              <a:ext cx="292392" cy="91565"/>
            </a:xfrm>
            <a:custGeom>
              <a:avLst/>
              <a:gdLst/>
              <a:ahLst/>
              <a:cxnLst/>
              <a:rect l="l" t="t" r="r" b="b"/>
              <a:pathLst>
                <a:path w="16538" h="5179" extrusionOk="0">
                  <a:moveTo>
                    <a:pt x="16376" y="0"/>
                  </a:moveTo>
                  <a:lnTo>
                    <a:pt x="0" y="4609"/>
                  </a:lnTo>
                  <a:lnTo>
                    <a:pt x="160" y="5178"/>
                  </a:lnTo>
                  <a:lnTo>
                    <a:pt x="16538" y="569"/>
                  </a:lnTo>
                  <a:lnTo>
                    <a:pt x="16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30;p43">
              <a:extLst>
                <a:ext uri="{FF2B5EF4-FFF2-40B4-BE49-F238E27FC236}">
                  <a16:creationId xmlns:a16="http://schemas.microsoft.com/office/drawing/2014/main" id="{892E6F64-1628-4D66-81F7-785E157B8729}"/>
                </a:ext>
              </a:extLst>
            </p:cNvPr>
            <p:cNvSpPr/>
            <p:nvPr/>
          </p:nvSpPr>
          <p:spPr>
            <a:xfrm>
              <a:off x="6893019" y="3335331"/>
              <a:ext cx="364774" cy="102703"/>
            </a:xfrm>
            <a:custGeom>
              <a:avLst/>
              <a:gdLst/>
              <a:ahLst/>
              <a:cxnLst/>
              <a:rect l="l" t="t" r="r" b="b"/>
              <a:pathLst>
                <a:path w="20632" h="5809" extrusionOk="0">
                  <a:moveTo>
                    <a:pt x="1" y="5808"/>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31;p43">
              <a:extLst>
                <a:ext uri="{FF2B5EF4-FFF2-40B4-BE49-F238E27FC236}">
                  <a16:creationId xmlns:a16="http://schemas.microsoft.com/office/drawing/2014/main" id="{6D435623-BEEB-479F-A587-AB2D805F7873}"/>
                </a:ext>
              </a:extLst>
            </p:cNvPr>
            <p:cNvSpPr/>
            <p:nvPr/>
          </p:nvSpPr>
          <p:spPr>
            <a:xfrm>
              <a:off x="6891534" y="3330452"/>
              <a:ext cx="367656" cy="112569"/>
            </a:xfrm>
            <a:custGeom>
              <a:avLst/>
              <a:gdLst/>
              <a:ahLst/>
              <a:cxnLst/>
              <a:rect l="l" t="t" r="r" b="b"/>
              <a:pathLst>
                <a:path w="20795" h="6367" extrusionOk="0">
                  <a:moveTo>
                    <a:pt x="20634" y="1"/>
                  </a:moveTo>
                  <a:lnTo>
                    <a:pt x="0" y="5797"/>
                  </a:lnTo>
                  <a:lnTo>
                    <a:pt x="160" y="6366"/>
                  </a:lnTo>
                  <a:lnTo>
                    <a:pt x="20794" y="571"/>
                  </a:lnTo>
                  <a:lnTo>
                    <a:pt x="20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32;p43">
              <a:extLst>
                <a:ext uri="{FF2B5EF4-FFF2-40B4-BE49-F238E27FC236}">
                  <a16:creationId xmlns:a16="http://schemas.microsoft.com/office/drawing/2014/main" id="{AD1CAC49-83F6-41B7-8101-39626908EF54}"/>
                </a:ext>
              </a:extLst>
            </p:cNvPr>
            <p:cNvSpPr/>
            <p:nvPr/>
          </p:nvSpPr>
          <p:spPr>
            <a:xfrm>
              <a:off x="6701262" y="3457040"/>
              <a:ext cx="124114" cy="34953"/>
            </a:xfrm>
            <a:custGeom>
              <a:avLst/>
              <a:gdLst/>
              <a:ahLst/>
              <a:cxnLst/>
              <a:rect l="l" t="t" r="r" b="b"/>
              <a:pathLst>
                <a:path w="7020" h="1977" extrusionOk="0">
                  <a:moveTo>
                    <a:pt x="0" y="1976"/>
                  </a:moveTo>
                  <a:lnTo>
                    <a:pt x="701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33;p43">
              <a:extLst>
                <a:ext uri="{FF2B5EF4-FFF2-40B4-BE49-F238E27FC236}">
                  <a16:creationId xmlns:a16="http://schemas.microsoft.com/office/drawing/2014/main" id="{8852CB5E-91A3-47F3-894E-6256A5A8300A}"/>
                </a:ext>
              </a:extLst>
            </p:cNvPr>
            <p:cNvSpPr/>
            <p:nvPr/>
          </p:nvSpPr>
          <p:spPr>
            <a:xfrm>
              <a:off x="6699794" y="3452108"/>
              <a:ext cx="126942" cy="44960"/>
            </a:xfrm>
            <a:custGeom>
              <a:avLst/>
              <a:gdLst/>
              <a:ahLst/>
              <a:cxnLst/>
              <a:rect l="l" t="t" r="r" b="b"/>
              <a:pathLst>
                <a:path w="7180" h="2543" extrusionOk="0">
                  <a:moveTo>
                    <a:pt x="7019" y="0"/>
                  </a:moveTo>
                  <a:lnTo>
                    <a:pt x="0" y="1973"/>
                  </a:lnTo>
                  <a:lnTo>
                    <a:pt x="160" y="2542"/>
                  </a:lnTo>
                  <a:lnTo>
                    <a:pt x="7179" y="571"/>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34;p43">
              <a:extLst>
                <a:ext uri="{FF2B5EF4-FFF2-40B4-BE49-F238E27FC236}">
                  <a16:creationId xmlns:a16="http://schemas.microsoft.com/office/drawing/2014/main" id="{BEAF6451-7B31-4925-B465-DBF4554E4F65}"/>
                </a:ext>
              </a:extLst>
            </p:cNvPr>
            <p:cNvSpPr/>
            <p:nvPr/>
          </p:nvSpPr>
          <p:spPr>
            <a:xfrm>
              <a:off x="7107336" y="3312772"/>
              <a:ext cx="564045" cy="158802"/>
            </a:xfrm>
            <a:custGeom>
              <a:avLst/>
              <a:gdLst/>
              <a:ahLst/>
              <a:cxnLst/>
              <a:rect l="l" t="t" r="r" b="b"/>
              <a:pathLst>
                <a:path w="31903" h="8982" extrusionOk="0">
                  <a:moveTo>
                    <a:pt x="1" y="8982"/>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35;p43">
              <a:extLst>
                <a:ext uri="{FF2B5EF4-FFF2-40B4-BE49-F238E27FC236}">
                  <a16:creationId xmlns:a16="http://schemas.microsoft.com/office/drawing/2014/main" id="{47A2A736-37C2-4293-9344-8712258E8A06}"/>
                </a:ext>
              </a:extLst>
            </p:cNvPr>
            <p:cNvSpPr/>
            <p:nvPr/>
          </p:nvSpPr>
          <p:spPr>
            <a:xfrm>
              <a:off x="7105939" y="3307768"/>
              <a:ext cx="566874" cy="168844"/>
            </a:xfrm>
            <a:custGeom>
              <a:avLst/>
              <a:gdLst/>
              <a:ahLst/>
              <a:cxnLst/>
              <a:rect l="l" t="t" r="r" b="b"/>
              <a:pathLst>
                <a:path w="32063" h="9550" extrusionOk="0">
                  <a:moveTo>
                    <a:pt x="31901" y="1"/>
                  </a:moveTo>
                  <a:lnTo>
                    <a:pt x="0" y="8980"/>
                  </a:lnTo>
                  <a:lnTo>
                    <a:pt x="160" y="9549"/>
                  </a:lnTo>
                  <a:lnTo>
                    <a:pt x="32062" y="570"/>
                  </a:lnTo>
                  <a:lnTo>
                    <a:pt x="31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36;p43">
              <a:extLst>
                <a:ext uri="{FF2B5EF4-FFF2-40B4-BE49-F238E27FC236}">
                  <a16:creationId xmlns:a16="http://schemas.microsoft.com/office/drawing/2014/main" id="{4BAE3563-15A1-45C7-9285-86D46333995D}"/>
                </a:ext>
              </a:extLst>
            </p:cNvPr>
            <p:cNvSpPr/>
            <p:nvPr/>
          </p:nvSpPr>
          <p:spPr>
            <a:xfrm>
              <a:off x="6746363" y="3506474"/>
              <a:ext cx="236894" cy="66689"/>
            </a:xfrm>
            <a:custGeom>
              <a:avLst/>
              <a:gdLst/>
              <a:ahLst/>
              <a:cxnLst/>
              <a:rect l="l" t="t" r="r" b="b"/>
              <a:pathLst>
                <a:path w="13399" h="3772" extrusionOk="0">
                  <a:moveTo>
                    <a:pt x="0" y="3772"/>
                  </a:moveTo>
                  <a:lnTo>
                    <a:pt x="1339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37;p43">
              <a:extLst>
                <a:ext uri="{FF2B5EF4-FFF2-40B4-BE49-F238E27FC236}">
                  <a16:creationId xmlns:a16="http://schemas.microsoft.com/office/drawing/2014/main" id="{0129F0EB-EF27-43C8-BC1D-C7DDFDFA6D1F}"/>
                </a:ext>
              </a:extLst>
            </p:cNvPr>
            <p:cNvSpPr/>
            <p:nvPr/>
          </p:nvSpPr>
          <p:spPr>
            <a:xfrm>
              <a:off x="6744896" y="3501559"/>
              <a:ext cx="239758" cy="76643"/>
            </a:xfrm>
            <a:custGeom>
              <a:avLst/>
              <a:gdLst/>
              <a:ahLst/>
              <a:cxnLst/>
              <a:rect l="l" t="t" r="r" b="b"/>
              <a:pathLst>
                <a:path w="13561" h="4335" extrusionOk="0">
                  <a:moveTo>
                    <a:pt x="13401" y="1"/>
                  </a:moveTo>
                  <a:lnTo>
                    <a:pt x="0" y="3765"/>
                  </a:lnTo>
                  <a:lnTo>
                    <a:pt x="160" y="4334"/>
                  </a:lnTo>
                  <a:lnTo>
                    <a:pt x="13561" y="570"/>
                  </a:lnTo>
                  <a:lnTo>
                    <a:pt x="13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38;p43">
              <a:extLst>
                <a:ext uri="{FF2B5EF4-FFF2-40B4-BE49-F238E27FC236}">
                  <a16:creationId xmlns:a16="http://schemas.microsoft.com/office/drawing/2014/main" id="{72CDC375-B630-4096-B9BF-C74DC264B6B7}"/>
                </a:ext>
              </a:extLst>
            </p:cNvPr>
            <p:cNvSpPr/>
            <p:nvPr/>
          </p:nvSpPr>
          <p:spPr>
            <a:xfrm>
              <a:off x="7776453" y="3057490"/>
              <a:ext cx="225968" cy="184296"/>
            </a:xfrm>
            <a:custGeom>
              <a:avLst/>
              <a:gdLst/>
              <a:ahLst/>
              <a:cxnLst/>
              <a:rect l="l" t="t" r="r" b="b"/>
              <a:pathLst>
                <a:path w="12781" h="10424" extrusionOk="0">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39;p43">
              <a:extLst>
                <a:ext uri="{FF2B5EF4-FFF2-40B4-BE49-F238E27FC236}">
                  <a16:creationId xmlns:a16="http://schemas.microsoft.com/office/drawing/2014/main" id="{857E98B4-4A55-45BC-9C38-BF82C7686EFC}"/>
                </a:ext>
              </a:extLst>
            </p:cNvPr>
            <p:cNvSpPr/>
            <p:nvPr/>
          </p:nvSpPr>
          <p:spPr>
            <a:xfrm>
              <a:off x="7771131" y="3052363"/>
              <a:ext cx="236700" cy="194728"/>
            </a:xfrm>
            <a:custGeom>
              <a:avLst/>
              <a:gdLst/>
              <a:ahLst/>
              <a:cxnLst/>
              <a:rect l="l" t="t" r="r" b="b"/>
              <a:pathLst>
                <a:path w="13388" h="11014" extrusionOk="0">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40;p43">
              <a:extLst>
                <a:ext uri="{FF2B5EF4-FFF2-40B4-BE49-F238E27FC236}">
                  <a16:creationId xmlns:a16="http://schemas.microsoft.com/office/drawing/2014/main" id="{DE03C83C-F2C7-4168-A988-94C55A56DD30}"/>
                </a:ext>
              </a:extLst>
            </p:cNvPr>
            <p:cNvSpPr/>
            <p:nvPr/>
          </p:nvSpPr>
          <p:spPr>
            <a:xfrm>
              <a:off x="6857252" y="3739903"/>
              <a:ext cx="116582" cy="32814"/>
            </a:xfrm>
            <a:custGeom>
              <a:avLst/>
              <a:gdLst/>
              <a:ahLst/>
              <a:cxnLst/>
              <a:rect l="l" t="t" r="r" b="b"/>
              <a:pathLst>
                <a:path w="6594" h="1856" extrusionOk="0">
                  <a:moveTo>
                    <a:pt x="6594" y="0"/>
                  </a:moveTo>
                  <a:lnTo>
                    <a:pt x="1" y="185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41;p43">
              <a:extLst>
                <a:ext uri="{FF2B5EF4-FFF2-40B4-BE49-F238E27FC236}">
                  <a16:creationId xmlns:a16="http://schemas.microsoft.com/office/drawing/2014/main" id="{38EACEF1-3202-4E78-86AB-67C0CC263932}"/>
                </a:ext>
              </a:extLst>
            </p:cNvPr>
            <p:cNvSpPr/>
            <p:nvPr/>
          </p:nvSpPr>
          <p:spPr>
            <a:xfrm>
              <a:off x="6855785" y="3734952"/>
              <a:ext cx="119411" cy="42821"/>
            </a:xfrm>
            <a:custGeom>
              <a:avLst/>
              <a:gdLst/>
              <a:ahLst/>
              <a:cxnLst/>
              <a:rect l="l" t="t" r="r" b="b"/>
              <a:pathLst>
                <a:path w="6754" h="2422" extrusionOk="0">
                  <a:moveTo>
                    <a:pt x="6594" y="1"/>
                  </a:moveTo>
                  <a:lnTo>
                    <a:pt x="0"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42;p43">
              <a:extLst>
                <a:ext uri="{FF2B5EF4-FFF2-40B4-BE49-F238E27FC236}">
                  <a16:creationId xmlns:a16="http://schemas.microsoft.com/office/drawing/2014/main" id="{EAFEEF62-3292-4D6F-B4E2-1372B9AC771C}"/>
                </a:ext>
              </a:extLst>
            </p:cNvPr>
            <p:cNvSpPr/>
            <p:nvPr/>
          </p:nvSpPr>
          <p:spPr>
            <a:xfrm>
              <a:off x="7064073" y="3512344"/>
              <a:ext cx="718215" cy="202171"/>
            </a:xfrm>
            <a:custGeom>
              <a:avLst/>
              <a:gdLst/>
              <a:ahLst/>
              <a:cxnLst/>
              <a:rect l="l" t="t" r="r" b="b"/>
              <a:pathLst>
                <a:path w="40623" h="11435" extrusionOk="0">
                  <a:moveTo>
                    <a:pt x="40622" y="0"/>
                  </a:moveTo>
                  <a:lnTo>
                    <a:pt x="0"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43;p43">
              <a:extLst>
                <a:ext uri="{FF2B5EF4-FFF2-40B4-BE49-F238E27FC236}">
                  <a16:creationId xmlns:a16="http://schemas.microsoft.com/office/drawing/2014/main" id="{925757C4-40D1-4A53-923C-B9D1BD452680}"/>
                </a:ext>
              </a:extLst>
            </p:cNvPr>
            <p:cNvSpPr/>
            <p:nvPr/>
          </p:nvSpPr>
          <p:spPr>
            <a:xfrm>
              <a:off x="7062659" y="3507305"/>
              <a:ext cx="721043" cy="212248"/>
            </a:xfrm>
            <a:custGeom>
              <a:avLst/>
              <a:gdLst/>
              <a:ahLst/>
              <a:cxnLst/>
              <a:rect l="l" t="t" r="r" b="b"/>
              <a:pathLst>
                <a:path w="40783" h="12005" extrusionOk="0">
                  <a:moveTo>
                    <a:pt x="40622" y="1"/>
                  </a:moveTo>
                  <a:lnTo>
                    <a:pt x="1" y="11435"/>
                  </a:lnTo>
                  <a:lnTo>
                    <a:pt x="161" y="12004"/>
                  </a:lnTo>
                  <a:lnTo>
                    <a:pt x="40783" y="570"/>
                  </a:lnTo>
                  <a:lnTo>
                    <a:pt x="40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44;p43">
              <a:extLst>
                <a:ext uri="{FF2B5EF4-FFF2-40B4-BE49-F238E27FC236}">
                  <a16:creationId xmlns:a16="http://schemas.microsoft.com/office/drawing/2014/main" id="{16DC9EE7-58DB-4320-B112-2DAFDE6CD106}"/>
                </a:ext>
              </a:extLst>
            </p:cNvPr>
            <p:cNvSpPr/>
            <p:nvPr/>
          </p:nvSpPr>
          <p:spPr>
            <a:xfrm>
              <a:off x="6902354" y="3772399"/>
              <a:ext cx="289563" cy="81505"/>
            </a:xfrm>
            <a:custGeom>
              <a:avLst/>
              <a:gdLst/>
              <a:ahLst/>
              <a:cxnLst/>
              <a:rect l="l" t="t" r="r" b="b"/>
              <a:pathLst>
                <a:path w="16378" h="4610" extrusionOk="0">
                  <a:moveTo>
                    <a:pt x="16378" y="0"/>
                  </a:moveTo>
                  <a:lnTo>
                    <a:pt x="0" y="460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45;p43">
              <a:extLst>
                <a:ext uri="{FF2B5EF4-FFF2-40B4-BE49-F238E27FC236}">
                  <a16:creationId xmlns:a16="http://schemas.microsoft.com/office/drawing/2014/main" id="{C3CF1285-D81B-4C8E-93BE-711C2F96C37F}"/>
                </a:ext>
              </a:extLst>
            </p:cNvPr>
            <p:cNvSpPr/>
            <p:nvPr/>
          </p:nvSpPr>
          <p:spPr>
            <a:xfrm>
              <a:off x="6900851" y="3767501"/>
              <a:ext cx="292445" cy="91441"/>
            </a:xfrm>
            <a:custGeom>
              <a:avLst/>
              <a:gdLst/>
              <a:ahLst/>
              <a:cxnLst/>
              <a:rect l="l" t="t" r="r" b="b"/>
              <a:pathLst>
                <a:path w="16541" h="5172" extrusionOk="0">
                  <a:moveTo>
                    <a:pt x="16381" y="0"/>
                  </a:moveTo>
                  <a:lnTo>
                    <a:pt x="1" y="4601"/>
                  </a:lnTo>
                  <a:lnTo>
                    <a:pt x="161" y="5171"/>
                  </a:lnTo>
                  <a:lnTo>
                    <a:pt x="16541" y="569"/>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46;p43">
              <a:extLst>
                <a:ext uri="{FF2B5EF4-FFF2-40B4-BE49-F238E27FC236}">
                  <a16:creationId xmlns:a16="http://schemas.microsoft.com/office/drawing/2014/main" id="{C2C57424-3AA8-4883-9C4A-68F592176DB6}"/>
                </a:ext>
              </a:extLst>
            </p:cNvPr>
            <p:cNvSpPr/>
            <p:nvPr/>
          </p:nvSpPr>
          <p:spPr>
            <a:xfrm>
              <a:off x="7270858" y="3647489"/>
              <a:ext cx="364756" cy="102685"/>
            </a:xfrm>
            <a:custGeom>
              <a:avLst/>
              <a:gdLst/>
              <a:ahLst/>
              <a:cxnLst/>
              <a:rect l="l" t="t" r="r" b="b"/>
              <a:pathLst>
                <a:path w="20631" h="5808" extrusionOk="0">
                  <a:moveTo>
                    <a:pt x="20631" y="1"/>
                  </a:moveTo>
                  <a:lnTo>
                    <a:pt x="0" y="580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47;p43">
              <a:extLst>
                <a:ext uri="{FF2B5EF4-FFF2-40B4-BE49-F238E27FC236}">
                  <a16:creationId xmlns:a16="http://schemas.microsoft.com/office/drawing/2014/main" id="{704A171E-1E51-41B4-996C-B3EA390DEADE}"/>
                </a:ext>
              </a:extLst>
            </p:cNvPr>
            <p:cNvSpPr/>
            <p:nvPr/>
          </p:nvSpPr>
          <p:spPr>
            <a:xfrm>
              <a:off x="7269461" y="3642468"/>
              <a:ext cx="367585" cy="112728"/>
            </a:xfrm>
            <a:custGeom>
              <a:avLst/>
              <a:gdLst/>
              <a:ahLst/>
              <a:cxnLst/>
              <a:rect l="l" t="t" r="r" b="b"/>
              <a:pathLst>
                <a:path w="20791" h="6376" extrusionOk="0">
                  <a:moveTo>
                    <a:pt x="20629" y="0"/>
                  </a:moveTo>
                  <a:lnTo>
                    <a:pt x="0" y="5807"/>
                  </a:lnTo>
                  <a:lnTo>
                    <a:pt x="160" y="6376"/>
                  </a:lnTo>
                  <a:lnTo>
                    <a:pt x="20790" y="569"/>
                  </a:lnTo>
                  <a:lnTo>
                    <a:pt x="20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48;p43">
              <a:extLst>
                <a:ext uri="{FF2B5EF4-FFF2-40B4-BE49-F238E27FC236}">
                  <a16:creationId xmlns:a16="http://schemas.microsoft.com/office/drawing/2014/main" id="{C26CFB82-7F8B-4DB6-9299-F32C40288551}"/>
                </a:ext>
              </a:extLst>
            </p:cNvPr>
            <p:cNvSpPr/>
            <p:nvPr/>
          </p:nvSpPr>
          <p:spPr>
            <a:xfrm>
              <a:off x="7703293" y="3593512"/>
              <a:ext cx="124078" cy="34953"/>
            </a:xfrm>
            <a:custGeom>
              <a:avLst/>
              <a:gdLst/>
              <a:ahLst/>
              <a:cxnLst/>
              <a:rect l="l" t="t" r="r" b="b"/>
              <a:pathLst>
                <a:path w="7018" h="1977" extrusionOk="0">
                  <a:moveTo>
                    <a:pt x="7018" y="1"/>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49;p43">
              <a:extLst>
                <a:ext uri="{FF2B5EF4-FFF2-40B4-BE49-F238E27FC236}">
                  <a16:creationId xmlns:a16="http://schemas.microsoft.com/office/drawing/2014/main" id="{E1F31661-A5F1-42FA-BDDE-7A0A3D0CC766}"/>
                </a:ext>
              </a:extLst>
            </p:cNvPr>
            <p:cNvSpPr/>
            <p:nvPr/>
          </p:nvSpPr>
          <p:spPr>
            <a:xfrm>
              <a:off x="7701967" y="3588244"/>
              <a:ext cx="126925" cy="45066"/>
            </a:xfrm>
            <a:custGeom>
              <a:avLst/>
              <a:gdLst/>
              <a:ahLst/>
              <a:cxnLst/>
              <a:rect l="l" t="t" r="r" b="b"/>
              <a:pathLst>
                <a:path w="7179" h="2549" extrusionOk="0">
                  <a:moveTo>
                    <a:pt x="7019" y="0"/>
                  </a:moveTo>
                  <a:lnTo>
                    <a:pt x="1" y="1980"/>
                  </a:lnTo>
                  <a:lnTo>
                    <a:pt x="162" y="2549"/>
                  </a:lnTo>
                  <a:lnTo>
                    <a:pt x="7179" y="569"/>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50;p43">
              <a:extLst>
                <a:ext uri="{FF2B5EF4-FFF2-40B4-BE49-F238E27FC236}">
                  <a16:creationId xmlns:a16="http://schemas.microsoft.com/office/drawing/2014/main" id="{5D26C8AB-0F1E-4095-89BD-3CB110A67E55}"/>
                </a:ext>
              </a:extLst>
            </p:cNvPr>
            <p:cNvSpPr/>
            <p:nvPr/>
          </p:nvSpPr>
          <p:spPr>
            <a:xfrm>
              <a:off x="6947473" y="3776288"/>
              <a:ext cx="564045" cy="158766"/>
            </a:xfrm>
            <a:custGeom>
              <a:avLst/>
              <a:gdLst/>
              <a:ahLst/>
              <a:cxnLst/>
              <a:rect l="l" t="t" r="r" b="b"/>
              <a:pathLst>
                <a:path w="31903" h="8980" extrusionOk="0">
                  <a:moveTo>
                    <a:pt x="31903" y="1"/>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51;p43">
              <a:extLst>
                <a:ext uri="{FF2B5EF4-FFF2-40B4-BE49-F238E27FC236}">
                  <a16:creationId xmlns:a16="http://schemas.microsoft.com/office/drawing/2014/main" id="{0B7FC6E9-1212-4C8A-B372-CE68AFACFB62}"/>
                </a:ext>
              </a:extLst>
            </p:cNvPr>
            <p:cNvSpPr/>
            <p:nvPr/>
          </p:nvSpPr>
          <p:spPr>
            <a:xfrm>
              <a:off x="6946041" y="3771267"/>
              <a:ext cx="566874" cy="168826"/>
            </a:xfrm>
            <a:custGeom>
              <a:avLst/>
              <a:gdLst/>
              <a:ahLst/>
              <a:cxnLst/>
              <a:rect l="l" t="t" r="r" b="b"/>
              <a:pathLst>
                <a:path w="32063" h="9549" extrusionOk="0">
                  <a:moveTo>
                    <a:pt x="31903" y="0"/>
                  </a:moveTo>
                  <a:lnTo>
                    <a:pt x="1" y="8979"/>
                  </a:lnTo>
                  <a:lnTo>
                    <a:pt x="161" y="9548"/>
                  </a:lnTo>
                  <a:lnTo>
                    <a:pt x="32063" y="569"/>
                  </a:lnTo>
                  <a:lnTo>
                    <a:pt x="31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52;p43">
              <a:extLst>
                <a:ext uri="{FF2B5EF4-FFF2-40B4-BE49-F238E27FC236}">
                  <a16:creationId xmlns:a16="http://schemas.microsoft.com/office/drawing/2014/main" id="{FF056E0F-D80F-4A37-AC9E-A969AC80D5C8}"/>
                </a:ext>
              </a:extLst>
            </p:cNvPr>
            <p:cNvSpPr/>
            <p:nvPr/>
          </p:nvSpPr>
          <p:spPr>
            <a:xfrm>
              <a:off x="7635579" y="3674699"/>
              <a:ext cx="236930" cy="66689"/>
            </a:xfrm>
            <a:custGeom>
              <a:avLst/>
              <a:gdLst/>
              <a:ahLst/>
              <a:cxnLst/>
              <a:rect l="l" t="t" r="r" b="b"/>
              <a:pathLst>
                <a:path w="13401" h="3772" extrusionOk="0">
                  <a:moveTo>
                    <a:pt x="13400" y="0"/>
                  </a:moveTo>
                  <a:lnTo>
                    <a:pt x="0" y="37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53;p43">
              <a:extLst>
                <a:ext uri="{FF2B5EF4-FFF2-40B4-BE49-F238E27FC236}">
                  <a16:creationId xmlns:a16="http://schemas.microsoft.com/office/drawing/2014/main" id="{7896D638-109B-4DA6-8D11-2A3529ED4369}"/>
                </a:ext>
              </a:extLst>
            </p:cNvPr>
            <p:cNvSpPr/>
            <p:nvPr/>
          </p:nvSpPr>
          <p:spPr>
            <a:xfrm>
              <a:off x="7634288" y="3669377"/>
              <a:ext cx="239723" cy="76873"/>
            </a:xfrm>
            <a:custGeom>
              <a:avLst/>
              <a:gdLst/>
              <a:ahLst/>
              <a:cxnLst/>
              <a:rect l="l" t="t" r="r" b="b"/>
              <a:pathLst>
                <a:path w="13559" h="4348" extrusionOk="0">
                  <a:moveTo>
                    <a:pt x="13397" y="0"/>
                  </a:moveTo>
                  <a:lnTo>
                    <a:pt x="0" y="3779"/>
                  </a:lnTo>
                  <a:lnTo>
                    <a:pt x="161" y="4348"/>
                  </a:lnTo>
                  <a:lnTo>
                    <a:pt x="13559" y="570"/>
                  </a:lnTo>
                  <a:lnTo>
                    <a:pt x="1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54;p43">
              <a:extLst>
                <a:ext uri="{FF2B5EF4-FFF2-40B4-BE49-F238E27FC236}">
                  <a16:creationId xmlns:a16="http://schemas.microsoft.com/office/drawing/2014/main" id="{C96C3059-441C-45AA-87D6-7EDA881A6A40}"/>
                </a:ext>
              </a:extLst>
            </p:cNvPr>
            <p:cNvSpPr/>
            <p:nvPr/>
          </p:nvSpPr>
          <p:spPr>
            <a:xfrm>
              <a:off x="7965841" y="3419453"/>
              <a:ext cx="249518" cy="184349"/>
            </a:xfrm>
            <a:custGeom>
              <a:avLst/>
              <a:gdLst/>
              <a:ahLst/>
              <a:cxnLst/>
              <a:rect l="l" t="t" r="r" b="b"/>
              <a:pathLst>
                <a:path w="14113" h="10427" extrusionOk="0">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55;p43">
              <a:extLst>
                <a:ext uri="{FF2B5EF4-FFF2-40B4-BE49-F238E27FC236}">
                  <a16:creationId xmlns:a16="http://schemas.microsoft.com/office/drawing/2014/main" id="{56453ED4-018C-4789-BD49-EA527EBEAFDE}"/>
                </a:ext>
              </a:extLst>
            </p:cNvPr>
            <p:cNvSpPr/>
            <p:nvPr/>
          </p:nvSpPr>
          <p:spPr>
            <a:xfrm>
              <a:off x="7972224" y="3414255"/>
              <a:ext cx="236735" cy="194728"/>
            </a:xfrm>
            <a:custGeom>
              <a:avLst/>
              <a:gdLst/>
              <a:ahLst/>
              <a:cxnLst/>
              <a:rect l="l" t="t" r="r" b="b"/>
              <a:pathLst>
                <a:path w="13390" h="11014" extrusionOk="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56;p43">
              <a:extLst>
                <a:ext uri="{FF2B5EF4-FFF2-40B4-BE49-F238E27FC236}">
                  <a16:creationId xmlns:a16="http://schemas.microsoft.com/office/drawing/2014/main" id="{43F2550F-7C52-4AF3-A809-92526EA3B789}"/>
                </a:ext>
              </a:extLst>
            </p:cNvPr>
            <p:cNvSpPr/>
            <p:nvPr/>
          </p:nvSpPr>
          <p:spPr>
            <a:xfrm>
              <a:off x="7866780" y="3874235"/>
              <a:ext cx="116600" cy="32832"/>
            </a:xfrm>
            <a:custGeom>
              <a:avLst/>
              <a:gdLst/>
              <a:ahLst/>
              <a:cxnLst/>
              <a:rect l="l" t="t" r="r" b="b"/>
              <a:pathLst>
                <a:path w="6595" h="1857" extrusionOk="0">
                  <a:moveTo>
                    <a:pt x="1" y="1856"/>
                  </a:moveTo>
                  <a:lnTo>
                    <a:pt x="659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57;p43">
              <a:extLst>
                <a:ext uri="{FF2B5EF4-FFF2-40B4-BE49-F238E27FC236}">
                  <a16:creationId xmlns:a16="http://schemas.microsoft.com/office/drawing/2014/main" id="{C3B59B6C-276A-4FC4-8902-345967E71630}"/>
                </a:ext>
              </a:extLst>
            </p:cNvPr>
            <p:cNvSpPr/>
            <p:nvPr/>
          </p:nvSpPr>
          <p:spPr>
            <a:xfrm>
              <a:off x="7865490" y="3868949"/>
              <a:ext cx="119428" cy="42962"/>
            </a:xfrm>
            <a:custGeom>
              <a:avLst/>
              <a:gdLst/>
              <a:ahLst/>
              <a:cxnLst/>
              <a:rect l="l" t="t" r="r" b="b"/>
              <a:pathLst>
                <a:path w="6755" h="2430" extrusionOk="0">
                  <a:moveTo>
                    <a:pt x="6593" y="1"/>
                  </a:moveTo>
                  <a:lnTo>
                    <a:pt x="1" y="1859"/>
                  </a:lnTo>
                  <a:lnTo>
                    <a:pt x="162" y="2429"/>
                  </a:lnTo>
                  <a:lnTo>
                    <a:pt x="6754" y="570"/>
                  </a:lnTo>
                  <a:lnTo>
                    <a:pt x="65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58;p43">
              <a:extLst>
                <a:ext uri="{FF2B5EF4-FFF2-40B4-BE49-F238E27FC236}">
                  <a16:creationId xmlns:a16="http://schemas.microsoft.com/office/drawing/2014/main" id="{18AFE1D8-7117-486B-B0BD-2882ED4F1DF2}"/>
                </a:ext>
              </a:extLst>
            </p:cNvPr>
            <p:cNvSpPr/>
            <p:nvPr/>
          </p:nvSpPr>
          <p:spPr>
            <a:xfrm>
              <a:off x="7058345" y="3932456"/>
              <a:ext cx="718215" cy="202153"/>
            </a:xfrm>
            <a:custGeom>
              <a:avLst/>
              <a:gdLst/>
              <a:ahLst/>
              <a:cxnLst/>
              <a:rect l="l" t="t" r="r" b="b"/>
              <a:pathLst>
                <a:path w="40623" h="11434"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59;p43">
              <a:extLst>
                <a:ext uri="{FF2B5EF4-FFF2-40B4-BE49-F238E27FC236}">
                  <a16:creationId xmlns:a16="http://schemas.microsoft.com/office/drawing/2014/main" id="{3DF03CCB-5D93-47B9-B0D9-072ECBC6BDB4}"/>
                </a:ext>
              </a:extLst>
            </p:cNvPr>
            <p:cNvSpPr/>
            <p:nvPr/>
          </p:nvSpPr>
          <p:spPr>
            <a:xfrm>
              <a:off x="7056948" y="3927435"/>
              <a:ext cx="721043" cy="212213"/>
            </a:xfrm>
            <a:custGeom>
              <a:avLst/>
              <a:gdLst/>
              <a:ahLst/>
              <a:cxnLst/>
              <a:rect l="l" t="t" r="r" b="b"/>
              <a:pathLst>
                <a:path w="40783" h="12003" extrusionOk="0">
                  <a:moveTo>
                    <a:pt x="40621" y="0"/>
                  </a:moveTo>
                  <a:lnTo>
                    <a:pt x="0" y="11433"/>
                  </a:lnTo>
                  <a:lnTo>
                    <a:pt x="160" y="12003"/>
                  </a:lnTo>
                  <a:lnTo>
                    <a:pt x="40782" y="569"/>
                  </a:lnTo>
                  <a:lnTo>
                    <a:pt x="40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60;p43">
              <a:extLst>
                <a:ext uri="{FF2B5EF4-FFF2-40B4-BE49-F238E27FC236}">
                  <a16:creationId xmlns:a16="http://schemas.microsoft.com/office/drawing/2014/main" id="{4B32C18A-3C3C-4D42-BD30-E85F5427FAB6}"/>
                </a:ext>
              </a:extLst>
            </p:cNvPr>
            <p:cNvSpPr/>
            <p:nvPr/>
          </p:nvSpPr>
          <p:spPr>
            <a:xfrm>
              <a:off x="7738919" y="3955404"/>
              <a:ext cx="289581" cy="81522"/>
            </a:xfrm>
            <a:custGeom>
              <a:avLst/>
              <a:gdLst/>
              <a:ahLst/>
              <a:cxnLst/>
              <a:rect l="l" t="t" r="r" b="b"/>
              <a:pathLst>
                <a:path w="16379" h="4611"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61;p43">
              <a:extLst>
                <a:ext uri="{FF2B5EF4-FFF2-40B4-BE49-F238E27FC236}">
                  <a16:creationId xmlns:a16="http://schemas.microsoft.com/office/drawing/2014/main" id="{C7102D38-7637-4C0D-8762-6FE3A8138A52}"/>
                </a:ext>
              </a:extLst>
            </p:cNvPr>
            <p:cNvSpPr/>
            <p:nvPr/>
          </p:nvSpPr>
          <p:spPr>
            <a:xfrm>
              <a:off x="7728417" y="3947784"/>
              <a:ext cx="291579" cy="91246"/>
            </a:xfrm>
            <a:custGeom>
              <a:avLst/>
              <a:gdLst/>
              <a:ahLst/>
              <a:cxnLst/>
              <a:rect l="l" t="t" r="r" b="b"/>
              <a:pathLst>
                <a:path w="16492" h="5161" extrusionOk="0">
                  <a:moveTo>
                    <a:pt x="16333" y="0"/>
                  </a:moveTo>
                  <a:lnTo>
                    <a:pt x="1" y="4593"/>
                  </a:lnTo>
                  <a:lnTo>
                    <a:pt x="159" y="5161"/>
                  </a:lnTo>
                  <a:lnTo>
                    <a:pt x="16491" y="568"/>
                  </a:lnTo>
                  <a:lnTo>
                    <a:pt x="16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62;p43">
              <a:extLst>
                <a:ext uri="{FF2B5EF4-FFF2-40B4-BE49-F238E27FC236}">
                  <a16:creationId xmlns:a16="http://schemas.microsoft.com/office/drawing/2014/main" id="{911CEC46-2A16-4E39-92C3-CCD480FB4588}"/>
                </a:ext>
              </a:extLst>
            </p:cNvPr>
            <p:cNvSpPr/>
            <p:nvPr/>
          </p:nvSpPr>
          <p:spPr>
            <a:xfrm>
              <a:off x="7295221" y="4059133"/>
              <a:ext cx="364774" cy="102685"/>
            </a:xfrm>
            <a:custGeom>
              <a:avLst/>
              <a:gdLst/>
              <a:ahLst/>
              <a:cxnLst/>
              <a:rect l="l" t="t" r="r" b="b"/>
              <a:pathLst>
                <a:path w="20632" h="5808" extrusionOk="0">
                  <a:moveTo>
                    <a:pt x="1" y="5808"/>
                  </a:moveTo>
                  <a:lnTo>
                    <a:pt x="2063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63;p43">
              <a:extLst>
                <a:ext uri="{FF2B5EF4-FFF2-40B4-BE49-F238E27FC236}">
                  <a16:creationId xmlns:a16="http://schemas.microsoft.com/office/drawing/2014/main" id="{3DF21796-482E-4229-BAF9-3A50B33B7BCF}"/>
                </a:ext>
              </a:extLst>
            </p:cNvPr>
            <p:cNvSpPr/>
            <p:nvPr/>
          </p:nvSpPr>
          <p:spPr>
            <a:xfrm>
              <a:off x="7293807" y="4054112"/>
              <a:ext cx="367603" cy="112745"/>
            </a:xfrm>
            <a:custGeom>
              <a:avLst/>
              <a:gdLst/>
              <a:ahLst/>
              <a:cxnLst/>
              <a:rect l="l" t="t" r="r" b="b"/>
              <a:pathLst>
                <a:path w="20792" h="6377" extrusionOk="0">
                  <a:moveTo>
                    <a:pt x="20631" y="0"/>
                  </a:moveTo>
                  <a:lnTo>
                    <a:pt x="0" y="5807"/>
                  </a:lnTo>
                  <a:lnTo>
                    <a:pt x="160" y="6376"/>
                  </a:lnTo>
                  <a:lnTo>
                    <a:pt x="20792" y="569"/>
                  </a:lnTo>
                  <a:lnTo>
                    <a:pt x="20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64;p43">
              <a:extLst>
                <a:ext uri="{FF2B5EF4-FFF2-40B4-BE49-F238E27FC236}">
                  <a16:creationId xmlns:a16="http://schemas.microsoft.com/office/drawing/2014/main" id="{7A2D51D1-0587-4617-850B-85A3B52E68BE}"/>
                </a:ext>
              </a:extLst>
            </p:cNvPr>
            <p:cNvSpPr/>
            <p:nvPr/>
          </p:nvSpPr>
          <p:spPr>
            <a:xfrm>
              <a:off x="7103464" y="4180860"/>
              <a:ext cx="124096" cy="34936"/>
            </a:xfrm>
            <a:custGeom>
              <a:avLst/>
              <a:gdLst/>
              <a:ahLst/>
              <a:cxnLst/>
              <a:rect l="l" t="t" r="r" b="b"/>
              <a:pathLst>
                <a:path w="7019" h="1976" extrusionOk="0">
                  <a:moveTo>
                    <a:pt x="1" y="1976"/>
                  </a:moveTo>
                  <a:lnTo>
                    <a:pt x="701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65;p43">
              <a:extLst>
                <a:ext uri="{FF2B5EF4-FFF2-40B4-BE49-F238E27FC236}">
                  <a16:creationId xmlns:a16="http://schemas.microsoft.com/office/drawing/2014/main" id="{068AE4AB-0939-426F-85DB-A2D8ADE065C5}"/>
                </a:ext>
              </a:extLst>
            </p:cNvPr>
            <p:cNvSpPr/>
            <p:nvPr/>
          </p:nvSpPr>
          <p:spPr>
            <a:xfrm>
              <a:off x="7101979" y="4175927"/>
              <a:ext cx="126942" cy="44943"/>
            </a:xfrm>
            <a:custGeom>
              <a:avLst/>
              <a:gdLst/>
              <a:ahLst/>
              <a:cxnLst/>
              <a:rect l="l" t="t" r="r" b="b"/>
              <a:pathLst>
                <a:path w="7180" h="2542" extrusionOk="0">
                  <a:moveTo>
                    <a:pt x="7019" y="1"/>
                  </a:moveTo>
                  <a:lnTo>
                    <a:pt x="0" y="1973"/>
                  </a:lnTo>
                  <a:lnTo>
                    <a:pt x="160" y="2542"/>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66;p43">
              <a:extLst>
                <a:ext uri="{FF2B5EF4-FFF2-40B4-BE49-F238E27FC236}">
                  <a16:creationId xmlns:a16="http://schemas.microsoft.com/office/drawing/2014/main" id="{D5C3EE42-1BAF-4BDD-B9C9-EB5A250BDEB9}"/>
                </a:ext>
              </a:extLst>
            </p:cNvPr>
            <p:cNvSpPr/>
            <p:nvPr/>
          </p:nvSpPr>
          <p:spPr>
            <a:xfrm>
              <a:off x="7509538" y="4036591"/>
              <a:ext cx="564045" cy="158766"/>
            </a:xfrm>
            <a:custGeom>
              <a:avLst/>
              <a:gdLst/>
              <a:ahLst/>
              <a:cxnLst/>
              <a:rect l="l" t="t" r="r" b="b"/>
              <a:pathLst>
                <a:path w="31903" h="8980" extrusionOk="0">
                  <a:moveTo>
                    <a:pt x="1" y="8980"/>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67;p43">
              <a:extLst>
                <a:ext uri="{FF2B5EF4-FFF2-40B4-BE49-F238E27FC236}">
                  <a16:creationId xmlns:a16="http://schemas.microsoft.com/office/drawing/2014/main" id="{E6F747E2-44F8-4787-8C62-A59BFC76B0F9}"/>
                </a:ext>
              </a:extLst>
            </p:cNvPr>
            <p:cNvSpPr/>
            <p:nvPr/>
          </p:nvSpPr>
          <p:spPr>
            <a:xfrm>
              <a:off x="7499461" y="4028670"/>
              <a:ext cx="565336" cy="168243"/>
            </a:xfrm>
            <a:custGeom>
              <a:avLst/>
              <a:gdLst/>
              <a:ahLst/>
              <a:cxnLst/>
              <a:rect l="l" t="t" r="r" b="b"/>
              <a:pathLst>
                <a:path w="31976" h="9516" extrusionOk="0">
                  <a:moveTo>
                    <a:pt x="31816" y="0"/>
                  </a:moveTo>
                  <a:lnTo>
                    <a:pt x="0" y="8948"/>
                  </a:lnTo>
                  <a:lnTo>
                    <a:pt x="160" y="9516"/>
                  </a:lnTo>
                  <a:lnTo>
                    <a:pt x="31976" y="568"/>
                  </a:lnTo>
                  <a:lnTo>
                    <a:pt x="3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68;p43">
              <a:extLst>
                <a:ext uri="{FF2B5EF4-FFF2-40B4-BE49-F238E27FC236}">
                  <a16:creationId xmlns:a16="http://schemas.microsoft.com/office/drawing/2014/main" id="{DFEB8D2F-2604-4E91-9806-841087588714}"/>
                </a:ext>
              </a:extLst>
            </p:cNvPr>
            <p:cNvSpPr/>
            <p:nvPr/>
          </p:nvSpPr>
          <p:spPr>
            <a:xfrm>
              <a:off x="7148566" y="4230275"/>
              <a:ext cx="236894" cy="66707"/>
            </a:xfrm>
            <a:custGeom>
              <a:avLst/>
              <a:gdLst/>
              <a:ahLst/>
              <a:cxnLst/>
              <a:rect l="l" t="t" r="r" b="b"/>
              <a:pathLst>
                <a:path w="13399" h="3773" extrusionOk="0">
                  <a:moveTo>
                    <a:pt x="0" y="3772"/>
                  </a:moveTo>
                  <a:lnTo>
                    <a:pt x="1339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69;p43">
              <a:extLst>
                <a:ext uri="{FF2B5EF4-FFF2-40B4-BE49-F238E27FC236}">
                  <a16:creationId xmlns:a16="http://schemas.microsoft.com/office/drawing/2014/main" id="{6CFB4B6B-ECD4-4CCE-89D7-BB6C1E5C92F3}"/>
                </a:ext>
              </a:extLst>
            </p:cNvPr>
            <p:cNvSpPr/>
            <p:nvPr/>
          </p:nvSpPr>
          <p:spPr>
            <a:xfrm>
              <a:off x="7147063" y="4225396"/>
              <a:ext cx="239776" cy="76607"/>
            </a:xfrm>
            <a:custGeom>
              <a:avLst/>
              <a:gdLst/>
              <a:ahLst/>
              <a:cxnLst/>
              <a:rect l="l" t="t" r="r" b="b"/>
              <a:pathLst>
                <a:path w="13562" h="4333" extrusionOk="0">
                  <a:moveTo>
                    <a:pt x="13402" y="1"/>
                  </a:moveTo>
                  <a:lnTo>
                    <a:pt x="1" y="3764"/>
                  </a:lnTo>
                  <a:lnTo>
                    <a:pt x="161" y="4333"/>
                  </a:lnTo>
                  <a:lnTo>
                    <a:pt x="13562" y="570"/>
                  </a:lnTo>
                  <a:lnTo>
                    <a:pt x="13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70;p43">
              <a:extLst>
                <a:ext uri="{FF2B5EF4-FFF2-40B4-BE49-F238E27FC236}">
                  <a16:creationId xmlns:a16="http://schemas.microsoft.com/office/drawing/2014/main" id="{83FB1234-5A6E-4B94-952C-A56EF9648671}"/>
                </a:ext>
              </a:extLst>
            </p:cNvPr>
            <p:cNvSpPr/>
            <p:nvPr/>
          </p:nvSpPr>
          <p:spPr>
            <a:xfrm>
              <a:off x="8178638" y="3781239"/>
              <a:ext cx="225968" cy="184314"/>
            </a:xfrm>
            <a:custGeom>
              <a:avLst/>
              <a:gdLst/>
              <a:ahLst/>
              <a:cxnLst/>
              <a:rect l="l" t="t" r="r" b="b"/>
              <a:pathLst>
                <a:path w="12781" h="10425" extrusionOk="0">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71;p43">
              <a:extLst>
                <a:ext uri="{FF2B5EF4-FFF2-40B4-BE49-F238E27FC236}">
                  <a16:creationId xmlns:a16="http://schemas.microsoft.com/office/drawing/2014/main" id="{C19B8FF6-C039-47E9-AA3F-7BFC285F4C3F}"/>
                </a:ext>
              </a:extLst>
            </p:cNvPr>
            <p:cNvSpPr/>
            <p:nvPr/>
          </p:nvSpPr>
          <p:spPr>
            <a:xfrm>
              <a:off x="8173334" y="3776164"/>
              <a:ext cx="236700" cy="194710"/>
            </a:xfrm>
            <a:custGeom>
              <a:avLst/>
              <a:gdLst/>
              <a:ahLst/>
              <a:cxnLst/>
              <a:rect l="l" t="t" r="r" b="b"/>
              <a:pathLst>
                <a:path w="13388" h="11013" extrusionOk="0">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72;p43">
              <a:extLst>
                <a:ext uri="{FF2B5EF4-FFF2-40B4-BE49-F238E27FC236}">
                  <a16:creationId xmlns:a16="http://schemas.microsoft.com/office/drawing/2014/main" id="{522BC5E6-91C6-43D5-898F-AADC1E9CCB66}"/>
                </a:ext>
              </a:extLst>
            </p:cNvPr>
            <p:cNvSpPr/>
            <p:nvPr/>
          </p:nvSpPr>
          <p:spPr>
            <a:xfrm>
              <a:off x="6387795" y="1919216"/>
              <a:ext cx="737256" cy="419387"/>
            </a:xfrm>
            <a:custGeom>
              <a:avLst/>
              <a:gdLst/>
              <a:ahLst/>
              <a:cxnLst/>
              <a:rect l="l" t="t" r="r" b="b"/>
              <a:pathLst>
                <a:path w="41700" h="23721" extrusionOk="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73;p43">
              <a:extLst>
                <a:ext uri="{FF2B5EF4-FFF2-40B4-BE49-F238E27FC236}">
                  <a16:creationId xmlns:a16="http://schemas.microsoft.com/office/drawing/2014/main" id="{4CE0F7B7-0753-432D-A778-6BC6E452228F}"/>
                </a:ext>
              </a:extLst>
            </p:cNvPr>
            <p:cNvSpPr/>
            <p:nvPr/>
          </p:nvSpPr>
          <p:spPr>
            <a:xfrm>
              <a:off x="6390235" y="1914018"/>
              <a:ext cx="742631" cy="430756"/>
            </a:xfrm>
            <a:custGeom>
              <a:avLst/>
              <a:gdLst/>
              <a:ahLst/>
              <a:cxnLst/>
              <a:rect l="l" t="t" r="r" b="b"/>
              <a:pathLst>
                <a:path w="42004" h="24364" extrusionOk="0">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74;p43">
              <a:extLst>
                <a:ext uri="{FF2B5EF4-FFF2-40B4-BE49-F238E27FC236}">
                  <a16:creationId xmlns:a16="http://schemas.microsoft.com/office/drawing/2014/main" id="{FD47C92B-CE9E-42DE-A557-F1ADF4E41EC3}"/>
                </a:ext>
              </a:extLst>
            </p:cNvPr>
            <p:cNvSpPr/>
            <p:nvPr/>
          </p:nvSpPr>
          <p:spPr>
            <a:xfrm>
              <a:off x="7388978" y="2235971"/>
              <a:ext cx="244161" cy="259295"/>
            </a:xfrm>
            <a:custGeom>
              <a:avLst/>
              <a:gdLst/>
              <a:ahLst/>
              <a:cxnLst/>
              <a:rect l="l" t="t" r="r" b="b"/>
              <a:pathLst>
                <a:path w="13810" h="14666" extrusionOk="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75;p43">
              <a:extLst>
                <a:ext uri="{FF2B5EF4-FFF2-40B4-BE49-F238E27FC236}">
                  <a16:creationId xmlns:a16="http://schemas.microsoft.com/office/drawing/2014/main" id="{78D8416A-4FD3-4546-A4DD-4B958B4B0AFA}"/>
                </a:ext>
              </a:extLst>
            </p:cNvPr>
            <p:cNvSpPr/>
            <p:nvPr/>
          </p:nvSpPr>
          <p:spPr>
            <a:xfrm>
              <a:off x="7586959" y="2592241"/>
              <a:ext cx="244143" cy="259295"/>
            </a:xfrm>
            <a:custGeom>
              <a:avLst/>
              <a:gdLst/>
              <a:ahLst/>
              <a:cxnLst/>
              <a:rect l="l" t="t" r="r" b="b"/>
              <a:pathLst>
                <a:path w="13809" h="14666" extrusionOk="0">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76;p43">
              <a:extLst>
                <a:ext uri="{FF2B5EF4-FFF2-40B4-BE49-F238E27FC236}">
                  <a16:creationId xmlns:a16="http://schemas.microsoft.com/office/drawing/2014/main" id="{8F34EE8A-735E-4EC0-83C8-866F4806FE24}"/>
                </a:ext>
              </a:extLst>
            </p:cNvPr>
            <p:cNvSpPr/>
            <p:nvPr/>
          </p:nvSpPr>
          <p:spPr>
            <a:xfrm>
              <a:off x="8692737" y="2530078"/>
              <a:ext cx="349763" cy="225013"/>
            </a:xfrm>
            <a:custGeom>
              <a:avLst/>
              <a:gdLst/>
              <a:ahLst/>
              <a:cxnLst/>
              <a:rect l="l" t="t" r="r" b="b"/>
              <a:pathLst>
                <a:path w="19783" h="12727" extrusionOk="0">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77;p43">
              <a:extLst>
                <a:ext uri="{FF2B5EF4-FFF2-40B4-BE49-F238E27FC236}">
                  <a16:creationId xmlns:a16="http://schemas.microsoft.com/office/drawing/2014/main" id="{F3AC6DDD-59DC-4F43-9281-65F6C05302B7}"/>
                </a:ext>
              </a:extLst>
            </p:cNvPr>
            <p:cNvSpPr/>
            <p:nvPr/>
          </p:nvSpPr>
          <p:spPr>
            <a:xfrm>
              <a:off x="8689678" y="2524862"/>
              <a:ext cx="357454" cy="235409"/>
            </a:xfrm>
            <a:custGeom>
              <a:avLst/>
              <a:gdLst/>
              <a:ahLst/>
              <a:cxnLst/>
              <a:rect l="l" t="t" r="r" b="b"/>
              <a:pathLst>
                <a:path w="20218" h="13315" extrusionOk="0">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78;p43">
              <a:extLst>
                <a:ext uri="{FF2B5EF4-FFF2-40B4-BE49-F238E27FC236}">
                  <a16:creationId xmlns:a16="http://schemas.microsoft.com/office/drawing/2014/main" id="{9919C566-487A-4EF3-B32A-4810740DD5C6}"/>
                </a:ext>
              </a:extLst>
            </p:cNvPr>
            <p:cNvSpPr/>
            <p:nvPr/>
          </p:nvSpPr>
          <p:spPr>
            <a:xfrm>
              <a:off x="8708808" y="2460401"/>
              <a:ext cx="65310" cy="51307"/>
            </a:xfrm>
            <a:custGeom>
              <a:avLst/>
              <a:gdLst/>
              <a:ahLst/>
              <a:cxnLst/>
              <a:rect l="l" t="t" r="r" b="b"/>
              <a:pathLst>
                <a:path w="3694" h="2902" extrusionOk="0">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579;p43">
              <a:extLst>
                <a:ext uri="{FF2B5EF4-FFF2-40B4-BE49-F238E27FC236}">
                  <a16:creationId xmlns:a16="http://schemas.microsoft.com/office/drawing/2014/main" id="{4676043B-AD90-47A1-87C8-83D37804A2C6}"/>
                </a:ext>
              </a:extLst>
            </p:cNvPr>
            <p:cNvSpPr/>
            <p:nvPr/>
          </p:nvSpPr>
          <p:spPr>
            <a:xfrm>
              <a:off x="8711425" y="2455150"/>
              <a:ext cx="68227" cy="61756"/>
            </a:xfrm>
            <a:custGeom>
              <a:avLst/>
              <a:gdLst/>
              <a:ahLst/>
              <a:cxnLst/>
              <a:rect l="l" t="t" r="r" b="b"/>
              <a:pathLst>
                <a:path w="3859" h="3493" extrusionOk="0">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80;p43">
              <a:extLst>
                <a:ext uri="{FF2B5EF4-FFF2-40B4-BE49-F238E27FC236}">
                  <a16:creationId xmlns:a16="http://schemas.microsoft.com/office/drawing/2014/main" id="{0AB2BE5E-8BE2-4DE7-80BF-5A05B5DA7C2C}"/>
                </a:ext>
              </a:extLst>
            </p:cNvPr>
            <p:cNvSpPr/>
            <p:nvPr/>
          </p:nvSpPr>
          <p:spPr>
            <a:xfrm>
              <a:off x="7862466" y="2156570"/>
              <a:ext cx="1570214" cy="1013294"/>
            </a:xfrm>
            <a:custGeom>
              <a:avLst/>
              <a:gdLst/>
              <a:ahLst/>
              <a:cxnLst/>
              <a:rect l="l" t="t" r="r" b="b"/>
              <a:pathLst>
                <a:path w="88813" h="57313" extrusionOk="0">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581;p43">
              <a:extLst>
                <a:ext uri="{FF2B5EF4-FFF2-40B4-BE49-F238E27FC236}">
                  <a16:creationId xmlns:a16="http://schemas.microsoft.com/office/drawing/2014/main" id="{D279CCC5-5203-4040-A5ED-A4504D5BA0BA}"/>
                </a:ext>
              </a:extLst>
            </p:cNvPr>
            <p:cNvSpPr/>
            <p:nvPr/>
          </p:nvSpPr>
          <p:spPr>
            <a:xfrm>
              <a:off x="7856879" y="2151302"/>
              <a:ext cx="1568729" cy="1023796"/>
            </a:xfrm>
            <a:custGeom>
              <a:avLst/>
              <a:gdLst/>
              <a:ahLst/>
              <a:cxnLst/>
              <a:rect l="l" t="t" r="r" b="b"/>
              <a:pathLst>
                <a:path w="88729" h="57907" extrusionOk="0">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582;p43">
              <a:extLst>
                <a:ext uri="{FF2B5EF4-FFF2-40B4-BE49-F238E27FC236}">
                  <a16:creationId xmlns:a16="http://schemas.microsoft.com/office/drawing/2014/main" id="{4D6D47B2-B369-4A3F-B2C3-312F5DC47BC5}"/>
                </a:ext>
              </a:extLst>
            </p:cNvPr>
            <p:cNvSpPr/>
            <p:nvPr/>
          </p:nvSpPr>
          <p:spPr>
            <a:xfrm>
              <a:off x="8604779" y="2692858"/>
              <a:ext cx="42414" cy="27298"/>
            </a:xfrm>
            <a:custGeom>
              <a:avLst/>
              <a:gdLst/>
              <a:ahLst/>
              <a:cxnLst/>
              <a:rect l="l" t="t" r="r" b="b"/>
              <a:pathLst>
                <a:path w="2399" h="1544" extrusionOk="0">
                  <a:moveTo>
                    <a:pt x="2399" y="0"/>
                  </a:moveTo>
                  <a:lnTo>
                    <a:pt x="0" y="154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583;p43">
              <a:extLst>
                <a:ext uri="{FF2B5EF4-FFF2-40B4-BE49-F238E27FC236}">
                  <a16:creationId xmlns:a16="http://schemas.microsoft.com/office/drawing/2014/main" id="{78D6D386-7AC5-4911-AD23-DCC8FC98096E}"/>
                </a:ext>
              </a:extLst>
            </p:cNvPr>
            <p:cNvSpPr/>
            <p:nvPr/>
          </p:nvSpPr>
          <p:spPr>
            <a:xfrm>
              <a:off x="8599104" y="2687625"/>
              <a:ext cx="54048" cy="37764"/>
            </a:xfrm>
            <a:custGeom>
              <a:avLst/>
              <a:gdLst/>
              <a:ahLst/>
              <a:cxnLst/>
              <a:rect l="l" t="t" r="r" b="b"/>
              <a:pathLst>
                <a:path w="3057" h="2136" extrusionOk="0">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584;p43">
              <a:extLst>
                <a:ext uri="{FF2B5EF4-FFF2-40B4-BE49-F238E27FC236}">
                  <a16:creationId xmlns:a16="http://schemas.microsoft.com/office/drawing/2014/main" id="{CACD33F7-310E-4229-A8A1-84DAA72F8BB9}"/>
                </a:ext>
              </a:extLst>
            </p:cNvPr>
            <p:cNvSpPr/>
            <p:nvPr/>
          </p:nvSpPr>
          <p:spPr>
            <a:xfrm>
              <a:off x="8698978" y="2457767"/>
              <a:ext cx="313502" cy="201764"/>
            </a:xfrm>
            <a:custGeom>
              <a:avLst/>
              <a:gdLst/>
              <a:ahLst/>
              <a:cxnLst/>
              <a:rect l="l" t="t" r="r" b="b"/>
              <a:pathLst>
                <a:path w="17732" h="11412" extrusionOk="0">
                  <a:moveTo>
                    <a:pt x="17731" y="1"/>
                  </a:moveTo>
                  <a:lnTo>
                    <a:pt x="0" y="1141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585;p43">
              <a:extLst>
                <a:ext uri="{FF2B5EF4-FFF2-40B4-BE49-F238E27FC236}">
                  <a16:creationId xmlns:a16="http://schemas.microsoft.com/office/drawing/2014/main" id="{FF1055E4-6763-479C-AA7E-CD2F9BAA51DB}"/>
                </a:ext>
              </a:extLst>
            </p:cNvPr>
            <p:cNvSpPr/>
            <p:nvPr/>
          </p:nvSpPr>
          <p:spPr>
            <a:xfrm>
              <a:off x="8693320" y="2452516"/>
              <a:ext cx="325153" cy="212248"/>
            </a:xfrm>
            <a:custGeom>
              <a:avLst/>
              <a:gdLst/>
              <a:ahLst/>
              <a:cxnLst/>
              <a:rect l="l" t="t" r="r" b="b"/>
              <a:pathLst>
                <a:path w="18391" h="12005" extrusionOk="0">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586;p43">
              <a:extLst>
                <a:ext uri="{FF2B5EF4-FFF2-40B4-BE49-F238E27FC236}">
                  <a16:creationId xmlns:a16="http://schemas.microsoft.com/office/drawing/2014/main" id="{84098046-F96E-4A8E-ADFE-6BF15ED63F28}"/>
                </a:ext>
              </a:extLst>
            </p:cNvPr>
            <p:cNvSpPr/>
            <p:nvPr/>
          </p:nvSpPr>
          <p:spPr>
            <a:xfrm>
              <a:off x="7842134" y="3143769"/>
              <a:ext cx="56682" cy="30498"/>
            </a:xfrm>
            <a:custGeom>
              <a:avLst/>
              <a:gdLst/>
              <a:ahLst/>
              <a:cxnLst/>
              <a:rect l="l" t="t" r="r" b="b"/>
              <a:pathLst>
                <a:path w="3206" h="1725" extrusionOk="0">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587;p43">
              <a:extLst>
                <a:ext uri="{FF2B5EF4-FFF2-40B4-BE49-F238E27FC236}">
                  <a16:creationId xmlns:a16="http://schemas.microsoft.com/office/drawing/2014/main" id="{35617116-654A-4DCD-A0C3-521A3C0A9040}"/>
                </a:ext>
              </a:extLst>
            </p:cNvPr>
            <p:cNvSpPr/>
            <p:nvPr/>
          </p:nvSpPr>
          <p:spPr>
            <a:xfrm>
              <a:off x="7835858" y="3138518"/>
              <a:ext cx="69500" cy="40929"/>
            </a:xfrm>
            <a:custGeom>
              <a:avLst/>
              <a:gdLst/>
              <a:ahLst/>
              <a:cxnLst/>
              <a:rect l="l" t="t" r="r" b="b"/>
              <a:pathLst>
                <a:path w="3931" h="2315" extrusionOk="0">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588;p43">
              <a:extLst>
                <a:ext uri="{FF2B5EF4-FFF2-40B4-BE49-F238E27FC236}">
                  <a16:creationId xmlns:a16="http://schemas.microsoft.com/office/drawing/2014/main" id="{C8E18BC3-8554-429C-92CF-28B741E867F0}"/>
                </a:ext>
              </a:extLst>
            </p:cNvPr>
            <p:cNvSpPr/>
            <p:nvPr/>
          </p:nvSpPr>
          <p:spPr>
            <a:xfrm>
              <a:off x="7862466" y="2987884"/>
              <a:ext cx="196213" cy="181980"/>
            </a:xfrm>
            <a:custGeom>
              <a:avLst/>
              <a:gdLst/>
              <a:ahLst/>
              <a:cxnLst/>
              <a:rect l="l" t="t" r="r" b="b"/>
              <a:pathLst>
                <a:path w="11098" h="10293" extrusionOk="0">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589;p43">
              <a:extLst>
                <a:ext uri="{FF2B5EF4-FFF2-40B4-BE49-F238E27FC236}">
                  <a16:creationId xmlns:a16="http://schemas.microsoft.com/office/drawing/2014/main" id="{707350C4-D39D-4824-9EAE-F3970978EF4F}"/>
                </a:ext>
              </a:extLst>
            </p:cNvPr>
            <p:cNvSpPr/>
            <p:nvPr/>
          </p:nvSpPr>
          <p:spPr>
            <a:xfrm>
              <a:off x="7856879" y="2982651"/>
              <a:ext cx="207157" cy="192447"/>
            </a:xfrm>
            <a:custGeom>
              <a:avLst/>
              <a:gdLst/>
              <a:ahLst/>
              <a:cxnLst/>
              <a:rect l="l" t="t" r="r" b="b"/>
              <a:pathLst>
                <a:path w="11717" h="10885" extrusionOk="0">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590;p43">
              <a:extLst>
                <a:ext uri="{FF2B5EF4-FFF2-40B4-BE49-F238E27FC236}">
                  <a16:creationId xmlns:a16="http://schemas.microsoft.com/office/drawing/2014/main" id="{A934FF36-FB1D-4F7B-8A89-7CA8B397EED2}"/>
                </a:ext>
              </a:extLst>
            </p:cNvPr>
            <p:cNvSpPr/>
            <p:nvPr/>
          </p:nvSpPr>
          <p:spPr>
            <a:xfrm>
              <a:off x="9005531" y="2156570"/>
              <a:ext cx="427149" cy="344442"/>
            </a:xfrm>
            <a:custGeom>
              <a:avLst/>
              <a:gdLst/>
              <a:ahLst/>
              <a:cxnLst/>
              <a:rect l="l" t="t" r="r" b="b"/>
              <a:pathLst>
                <a:path w="24160" h="19482" extrusionOk="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591;p43">
              <a:extLst>
                <a:ext uri="{FF2B5EF4-FFF2-40B4-BE49-F238E27FC236}">
                  <a16:creationId xmlns:a16="http://schemas.microsoft.com/office/drawing/2014/main" id="{CC236FD9-FCB4-4A28-8629-A9C48BF89B7F}"/>
                </a:ext>
              </a:extLst>
            </p:cNvPr>
            <p:cNvSpPr/>
            <p:nvPr/>
          </p:nvSpPr>
          <p:spPr>
            <a:xfrm>
              <a:off x="9000280" y="2151302"/>
              <a:ext cx="425328" cy="354944"/>
            </a:xfrm>
            <a:custGeom>
              <a:avLst/>
              <a:gdLst/>
              <a:ahLst/>
              <a:cxnLst/>
              <a:rect l="l" t="t" r="r" b="b"/>
              <a:pathLst>
                <a:path w="24057" h="20076" extrusionOk="0">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592;p43">
              <a:extLst>
                <a:ext uri="{FF2B5EF4-FFF2-40B4-BE49-F238E27FC236}">
                  <a16:creationId xmlns:a16="http://schemas.microsoft.com/office/drawing/2014/main" id="{71A2F52F-C028-4726-B14B-BE6B60D59B0E}"/>
                </a:ext>
              </a:extLst>
            </p:cNvPr>
            <p:cNvSpPr/>
            <p:nvPr/>
          </p:nvSpPr>
          <p:spPr>
            <a:xfrm>
              <a:off x="9056680" y="2156570"/>
              <a:ext cx="376001" cy="310974"/>
            </a:xfrm>
            <a:custGeom>
              <a:avLst/>
              <a:gdLst/>
              <a:ahLst/>
              <a:cxnLst/>
              <a:rect l="l" t="t" r="r" b="b"/>
              <a:pathLst>
                <a:path w="21267" h="17589" extrusionOk="0">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593;p43">
              <a:extLst>
                <a:ext uri="{FF2B5EF4-FFF2-40B4-BE49-F238E27FC236}">
                  <a16:creationId xmlns:a16="http://schemas.microsoft.com/office/drawing/2014/main" id="{F27B138E-D6E9-4FDB-88A5-108ED255796C}"/>
                </a:ext>
              </a:extLst>
            </p:cNvPr>
            <p:cNvSpPr/>
            <p:nvPr/>
          </p:nvSpPr>
          <p:spPr>
            <a:xfrm>
              <a:off x="9051429" y="2151302"/>
              <a:ext cx="374180" cy="321475"/>
            </a:xfrm>
            <a:custGeom>
              <a:avLst/>
              <a:gdLst/>
              <a:ahLst/>
              <a:cxnLst/>
              <a:rect l="l" t="t" r="r" b="b"/>
              <a:pathLst>
                <a:path w="21164" h="18183" extrusionOk="0">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594;p43">
              <a:extLst>
                <a:ext uri="{FF2B5EF4-FFF2-40B4-BE49-F238E27FC236}">
                  <a16:creationId xmlns:a16="http://schemas.microsoft.com/office/drawing/2014/main" id="{396F1E81-47A2-4D74-8C71-D3DB12A7E081}"/>
                </a:ext>
              </a:extLst>
            </p:cNvPr>
            <p:cNvSpPr/>
            <p:nvPr/>
          </p:nvSpPr>
          <p:spPr>
            <a:xfrm>
              <a:off x="8597990" y="2534251"/>
              <a:ext cx="31700" cy="62676"/>
            </a:xfrm>
            <a:custGeom>
              <a:avLst/>
              <a:gdLst/>
              <a:ahLst/>
              <a:cxnLst/>
              <a:rect l="l" t="t" r="r" b="b"/>
              <a:pathLst>
                <a:path w="1793" h="3545" extrusionOk="0">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595;p43">
              <a:extLst>
                <a:ext uri="{FF2B5EF4-FFF2-40B4-BE49-F238E27FC236}">
                  <a16:creationId xmlns:a16="http://schemas.microsoft.com/office/drawing/2014/main" id="{EB520AC0-9641-4CBC-BDAB-60F7021B9D81}"/>
                </a:ext>
              </a:extLst>
            </p:cNvPr>
            <p:cNvSpPr/>
            <p:nvPr/>
          </p:nvSpPr>
          <p:spPr>
            <a:xfrm>
              <a:off x="8596487" y="2529017"/>
              <a:ext cx="38648" cy="73142"/>
            </a:xfrm>
            <a:custGeom>
              <a:avLst/>
              <a:gdLst/>
              <a:ahLst/>
              <a:cxnLst/>
              <a:rect l="l" t="t" r="r" b="b"/>
              <a:pathLst>
                <a:path w="2186" h="4137" extrusionOk="0">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596;p43">
              <a:extLst>
                <a:ext uri="{FF2B5EF4-FFF2-40B4-BE49-F238E27FC236}">
                  <a16:creationId xmlns:a16="http://schemas.microsoft.com/office/drawing/2014/main" id="{520086A9-5873-4305-8CBB-55D6EE5F57D2}"/>
                </a:ext>
              </a:extLst>
            </p:cNvPr>
            <p:cNvSpPr/>
            <p:nvPr/>
          </p:nvSpPr>
          <p:spPr>
            <a:xfrm>
              <a:off x="8619241" y="2490882"/>
              <a:ext cx="38100" cy="86950"/>
            </a:xfrm>
            <a:custGeom>
              <a:avLst/>
              <a:gdLst/>
              <a:ahLst/>
              <a:cxnLst/>
              <a:rect l="l" t="t" r="r" b="b"/>
              <a:pathLst>
                <a:path w="2155" h="4918" extrusionOk="0">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597;p43">
              <a:extLst>
                <a:ext uri="{FF2B5EF4-FFF2-40B4-BE49-F238E27FC236}">
                  <a16:creationId xmlns:a16="http://schemas.microsoft.com/office/drawing/2014/main" id="{51D715D0-7901-4BA5-8B19-6937729CE4BB}"/>
                </a:ext>
              </a:extLst>
            </p:cNvPr>
            <p:cNvSpPr/>
            <p:nvPr/>
          </p:nvSpPr>
          <p:spPr>
            <a:xfrm>
              <a:off x="8614450" y="2485613"/>
              <a:ext cx="48408" cy="97434"/>
            </a:xfrm>
            <a:custGeom>
              <a:avLst/>
              <a:gdLst/>
              <a:ahLst/>
              <a:cxnLst/>
              <a:rect l="l" t="t" r="r" b="b"/>
              <a:pathLst>
                <a:path w="2738" h="5511" extrusionOk="0">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598;p43">
              <a:extLst>
                <a:ext uri="{FF2B5EF4-FFF2-40B4-BE49-F238E27FC236}">
                  <a16:creationId xmlns:a16="http://schemas.microsoft.com/office/drawing/2014/main" id="{CF862C8D-10BC-4A50-946C-0FF0C7F631EB}"/>
                </a:ext>
              </a:extLst>
            </p:cNvPr>
            <p:cNvSpPr/>
            <p:nvPr/>
          </p:nvSpPr>
          <p:spPr>
            <a:xfrm>
              <a:off x="8646910" y="2484941"/>
              <a:ext cx="45172" cy="80674"/>
            </a:xfrm>
            <a:custGeom>
              <a:avLst/>
              <a:gdLst/>
              <a:ahLst/>
              <a:cxnLst/>
              <a:rect l="l" t="t" r="r" b="b"/>
              <a:pathLst>
                <a:path w="2555" h="4563" extrusionOk="0">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599;p43">
              <a:extLst>
                <a:ext uri="{FF2B5EF4-FFF2-40B4-BE49-F238E27FC236}">
                  <a16:creationId xmlns:a16="http://schemas.microsoft.com/office/drawing/2014/main" id="{061863AB-EA61-478D-A926-E55DD678E31F}"/>
                </a:ext>
              </a:extLst>
            </p:cNvPr>
            <p:cNvSpPr/>
            <p:nvPr/>
          </p:nvSpPr>
          <p:spPr>
            <a:xfrm>
              <a:off x="8641695" y="2479725"/>
              <a:ext cx="55745" cy="91123"/>
            </a:xfrm>
            <a:custGeom>
              <a:avLst/>
              <a:gdLst/>
              <a:ahLst/>
              <a:cxnLst/>
              <a:rect l="l" t="t" r="r" b="b"/>
              <a:pathLst>
                <a:path w="3153" h="5154" extrusionOk="0">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600;p43">
              <a:extLst>
                <a:ext uri="{FF2B5EF4-FFF2-40B4-BE49-F238E27FC236}">
                  <a16:creationId xmlns:a16="http://schemas.microsoft.com/office/drawing/2014/main" id="{001803DA-35F7-4428-BBBE-73FB97A65504}"/>
                </a:ext>
              </a:extLst>
            </p:cNvPr>
            <p:cNvSpPr/>
            <p:nvPr/>
          </p:nvSpPr>
          <p:spPr>
            <a:xfrm>
              <a:off x="8664254" y="2483297"/>
              <a:ext cx="64338" cy="71728"/>
            </a:xfrm>
            <a:custGeom>
              <a:avLst/>
              <a:gdLst/>
              <a:ahLst/>
              <a:cxnLst/>
              <a:rect l="l" t="t" r="r" b="b"/>
              <a:pathLst>
                <a:path w="3639" h="4057" extrusionOk="0">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601;p43">
              <a:extLst>
                <a:ext uri="{FF2B5EF4-FFF2-40B4-BE49-F238E27FC236}">
                  <a16:creationId xmlns:a16="http://schemas.microsoft.com/office/drawing/2014/main" id="{0E553974-9412-4B6E-AA81-986C49CD2AC9}"/>
                </a:ext>
              </a:extLst>
            </p:cNvPr>
            <p:cNvSpPr/>
            <p:nvPr/>
          </p:nvSpPr>
          <p:spPr>
            <a:xfrm>
              <a:off x="8667278" y="2477993"/>
              <a:ext cx="67255" cy="82265"/>
            </a:xfrm>
            <a:custGeom>
              <a:avLst/>
              <a:gdLst/>
              <a:ahLst/>
              <a:cxnLst/>
              <a:rect l="l" t="t" r="r" b="b"/>
              <a:pathLst>
                <a:path w="3804" h="4653" extrusionOk="0">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602;p43">
              <a:extLst>
                <a:ext uri="{FF2B5EF4-FFF2-40B4-BE49-F238E27FC236}">
                  <a16:creationId xmlns:a16="http://schemas.microsoft.com/office/drawing/2014/main" id="{55D6299E-806D-4846-AB8B-B62C909B971B}"/>
                </a:ext>
              </a:extLst>
            </p:cNvPr>
            <p:cNvSpPr/>
            <p:nvPr/>
          </p:nvSpPr>
          <p:spPr>
            <a:xfrm>
              <a:off x="8247890" y="2513494"/>
              <a:ext cx="358727" cy="423772"/>
            </a:xfrm>
            <a:custGeom>
              <a:avLst/>
              <a:gdLst/>
              <a:ahLst/>
              <a:cxnLst/>
              <a:rect l="l" t="t" r="r" b="b"/>
              <a:pathLst>
                <a:path w="20290" h="23969" extrusionOk="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603;p43">
              <a:extLst>
                <a:ext uri="{FF2B5EF4-FFF2-40B4-BE49-F238E27FC236}">
                  <a16:creationId xmlns:a16="http://schemas.microsoft.com/office/drawing/2014/main" id="{E207B689-3BFF-4E40-A2E3-8889BB3EBAF7}"/>
                </a:ext>
              </a:extLst>
            </p:cNvPr>
            <p:cNvSpPr/>
            <p:nvPr/>
          </p:nvSpPr>
          <p:spPr>
            <a:xfrm>
              <a:off x="8243541" y="2508243"/>
              <a:ext cx="368982" cy="434221"/>
            </a:xfrm>
            <a:custGeom>
              <a:avLst/>
              <a:gdLst/>
              <a:ahLst/>
              <a:cxnLst/>
              <a:rect l="l" t="t" r="r" b="b"/>
              <a:pathLst>
                <a:path w="20870" h="24560" extrusionOk="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604;p43">
              <a:extLst>
                <a:ext uri="{FF2B5EF4-FFF2-40B4-BE49-F238E27FC236}">
                  <a16:creationId xmlns:a16="http://schemas.microsoft.com/office/drawing/2014/main" id="{B3A6B255-4548-4561-8C32-7CF34FD70E2F}"/>
                </a:ext>
              </a:extLst>
            </p:cNvPr>
            <p:cNvSpPr/>
            <p:nvPr/>
          </p:nvSpPr>
          <p:spPr>
            <a:xfrm>
              <a:off x="8121478" y="2423786"/>
              <a:ext cx="450204" cy="397217"/>
            </a:xfrm>
            <a:custGeom>
              <a:avLst/>
              <a:gdLst/>
              <a:ahLst/>
              <a:cxnLst/>
              <a:rect l="l" t="t" r="r" b="b"/>
              <a:pathLst>
                <a:path w="25464" h="22467" extrusionOk="0">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05;p43">
              <a:extLst>
                <a:ext uri="{FF2B5EF4-FFF2-40B4-BE49-F238E27FC236}">
                  <a16:creationId xmlns:a16="http://schemas.microsoft.com/office/drawing/2014/main" id="{404168D1-A249-42C8-83B0-D2B724363E57}"/>
                </a:ext>
              </a:extLst>
            </p:cNvPr>
            <p:cNvSpPr/>
            <p:nvPr/>
          </p:nvSpPr>
          <p:spPr>
            <a:xfrm>
              <a:off x="8134173" y="2418553"/>
              <a:ext cx="443167" cy="407701"/>
            </a:xfrm>
            <a:custGeom>
              <a:avLst/>
              <a:gdLst/>
              <a:ahLst/>
              <a:cxnLst/>
              <a:rect l="l" t="t" r="r" b="b"/>
              <a:pathLst>
                <a:path w="25066" h="23060" extrusionOk="0">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06;p43">
              <a:extLst>
                <a:ext uri="{FF2B5EF4-FFF2-40B4-BE49-F238E27FC236}">
                  <a16:creationId xmlns:a16="http://schemas.microsoft.com/office/drawing/2014/main" id="{7551E399-77C2-4309-B15F-6917B25AD32A}"/>
                </a:ext>
              </a:extLst>
            </p:cNvPr>
            <p:cNvSpPr/>
            <p:nvPr/>
          </p:nvSpPr>
          <p:spPr>
            <a:xfrm>
              <a:off x="8337457" y="2709636"/>
              <a:ext cx="73991" cy="90557"/>
            </a:xfrm>
            <a:custGeom>
              <a:avLst/>
              <a:gdLst/>
              <a:ahLst/>
              <a:cxnLst/>
              <a:rect l="l" t="t" r="r" b="b"/>
              <a:pathLst>
                <a:path w="4185" h="5122" extrusionOk="0">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07;p43">
              <a:extLst>
                <a:ext uri="{FF2B5EF4-FFF2-40B4-BE49-F238E27FC236}">
                  <a16:creationId xmlns:a16="http://schemas.microsoft.com/office/drawing/2014/main" id="{261D6B8F-0B18-4ED7-94ED-05E9A8B8419C}"/>
                </a:ext>
              </a:extLst>
            </p:cNvPr>
            <p:cNvSpPr/>
            <p:nvPr/>
          </p:nvSpPr>
          <p:spPr>
            <a:xfrm>
              <a:off x="8336043" y="2704403"/>
              <a:ext cx="80886" cy="100988"/>
            </a:xfrm>
            <a:custGeom>
              <a:avLst/>
              <a:gdLst/>
              <a:ahLst/>
              <a:cxnLst/>
              <a:rect l="l" t="t" r="r" b="b"/>
              <a:pathLst>
                <a:path w="4575" h="5712" extrusionOk="0">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08;p43">
              <a:extLst>
                <a:ext uri="{FF2B5EF4-FFF2-40B4-BE49-F238E27FC236}">
                  <a16:creationId xmlns:a16="http://schemas.microsoft.com/office/drawing/2014/main" id="{20679DE7-770A-406A-817C-80B33457FA6B}"/>
                </a:ext>
              </a:extLst>
            </p:cNvPr>
            <p:cNvSpPr/>
            <p:nvPr/>
          </p:nvSpPr>
          <p:spPr>
            <a:xfrm>
              <a:off x="8410087" y="2793563"/>
              <a:ext cx="265819" cy="181485"/>
            </a:xfrm>
            <a:custGeom>
              <a:avLst/>
              <a:gdLst/>
              <a:ahLst/>
              <a:cxnLst/>
              <a:rect l="l" t="t" r="r" b="b"/>
              <a:pathLst>
                <a:path w="15035" h="10265" extrusionOk="0">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09;p43">
              <a:extLst>
                <a:ext uri="{FF2B5EF4-FFF2-40B4-BE49-F238E27FC236}">
                  <a16:creationId xmlns:a16="http://schemas.microsoft.com/office/drawing/2014/main" id="{659A655E-3454-4BD7-9983-ADDBC88003E8}"/>
                </a:ext>
              </a:extLst>
            </p:cNvPr>
            <p:cNvSpPr/>
            <p:nvPr/>
          </p:nvSpPr>
          <p:spPr>
            <a:xfrm>
              <a:off x="8404022" y="2788330"/>
              <a:ext cx="278478" cy="191934"/>
            </a:xfrm>
            <a:custGeom>
              <a:avLst/>
              <a:gdLst/>
              <a:ahLst/>
              <a:cxnLst/>
              <a:rect l="l" t="t" r="r" b="b"/>
              <a:pathLst>
                <a:path w="15751" h="10856" extrusionOk="0">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10;p43">
              <a:extLst>
                <a:ext uri="{FF2B5EF4-FFF2-40B4-BE49-F238E27FC236}">
                  <a16:creationId xmlns:a16="http://schemas.microsoft.com/office/drawing/2014/main" id="{36B52FEE-F95B-46B0-B3C6-954CD4A54D91}"/>
                </a:ext>
              </a:extLst>
            </p:cNvPr>
            <p:cNvSpPr/>
            <p:nvPr/>
          </p:nvSpPr>
          <p:spPr>
            <a:xfrm>
              <a:off x="8826415" y="2624719"/>
              <a:ext cx="218931" cy="175509"/>
            </a:xfrm>
            <a:custGeom>
              <a:avLst/>
              <a:gdLst/>
              <a:ahLst/>
              <a:cxnLst/>
              <a:rect l="l" t="t" r="r" b="b"/>
              <a:pathLst>
                <a:path w="12383" h="9927" extrusionOk="0">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11;p43">
              <a:extLst>
                <a:ext uri="{FF2B5EF4-FFF2-40B4-BE49-F238E27FC236}">
                  <a16:creationId xmlns:a16="http://schemas.microsoft.com/office/drawing/2014/main" id="{4AF3818C-492E-4B29-AE90-AC9A8CEE2742}"/>
                </a:ext>
              </a:extLst>
            </p:cNvPr>
            <p:cNvSpPr/>
            <p:nvPr/>
          </p:nvSpPr>
          <p:spPr>
            <a:xfrm>
              <a:off x="8821164" y="2619504"/>
              <a:ext cx="225650" cy="185941"/>
            </a:xfrm>
            <a:custGeom>
              <a:avLst/>
              <a:gdLst/>
              <a:ahLst/>
              <a:cxnLst/>
              <a:rect l="l" t="t" r="r" b="b"/>
              <a:pathLst>
                <a:path w="12763" h="10517" extrusionOk="0">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12;p43">
              <a:extLst>
                <a:ext uri="{FF2B5EF4-FFF2-40B4-BE49-F238E27FC236}">
                  <a16:creationId xmlns:a16="http://schemas.microsoft.com/office/drawing/2014/main" id="{58F9DD7D-27E1-48F3-8EBA-EE18523E135F}"/>
                </a:ext>
              </a:extLst>
            </p:cNvPr>
            <p:cNvSpPr/>
            <p:nvPr/>
          </p:nvSpPr>
          <p:spPr>
            <a:xfrm>
              <a:off x="8041582" y="2970805"/>
              <a:ext cx="199059" cy="388925"/>
            </a:xfrm>
            <a:custGeom>
              <a:avLst/>
              <a:gdLst/>
              <a:ahLst/>
              <a:cxnLst/>
              <a:rect l="l" t="t" r="r" b="b"/>
              <a:pathLst>
                <a:path w="11259" h="21998" extrusionOk="0">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13;p43">
              <a:extLst>
                <a:ext uri="{FF2B5EF4-FFF2-40B4-BE49-F238E27FC236}">
                  <a16:creationId xmlns:a16="http://schemas.microsoft.com/office/drawing/2014/main" id="{D696B76F-815C-4941-989F-35E8C8502A95}"/>
                </a:ext>
              </a:extLst>
            </p:cNvPr>
            <p:cNvSpPr/>
            <p:nvPr/>
          </p:nvSpPr>
          <p:spPr>
            <a:xfrm>
              <a:off x="8047576" y="2965607"/>
              <a:ext cx="198299" cy="399338"/>
            </a:xfrm>
            <a:custGeom>
              <a:avLst/>
              <a:gdLst/>
              <a:ahLst/>
              <a:cxnLst/>
              <a:rect l="l" t="t" r="r" b="b"/>
              <a:pathLst>
                <a:path w="11216" h="22587" extrusionOk="0">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14;p43">
              <a:extLst>
                <a:ext uri="{FF2B5EF4-FFF2-40B4-BE49-F238E27FC236}">
                  <a16:creationId xmlns:a16="http://schemas.microsoft.com/office/drawing/2014/main" id="{84D83E95-08EA-48F7-9D3E-4A36D71EBC1E}"/>
                </a:ext>
              </a:extLst>
            </p:cNvPr>
            <p:cNvSpPr/>
            <p:nvPr/>
          </p:nvSpPr>
          <p:spPr>
            <a:xfrm>
              <a:off x="8155336" y="3022873"/>
              <a:ext cx="13508" cy="53146"/>
            </a:xfrm>
            <a:custGeom>
              <a:avLst/>
              <a:gdLst/>
              <a:ahLst/>
              <a:cxnLst/>
              <a:rect l="l" t="t" r="r" b="b"/>
              <a:pathLst>
                <a:path w="764" h="3006" extrusionOk="0">
                  <a:moveTo>
                    <a:pt x="0" y="3006"/>
                  </a:moveTo>
                  <a:lnTo>
                    <a:pt x="76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15;p43">
              <a:extLst>
                <a:ext uri="{FF2B5EF4-FFF2-40B4-BE49-F238E27FC236}">
                  <a16:creationId xmlns:a16="http://schemas.microsoft.com/office/drawing/2014/main" id="{9C967102-9DB5-4450-9F07-52D94918604C}"/>
                </a:ext>
              </a:extLst>
            </p:cNvPr>
            <p:cNvSpPr/>
            <p:nvPr/>
          </p:nvSpPr>
          <p:spPr>
            <a:xfrm>
              <a:off x="8149430" y="3017551"/>
              <a:ext cx="25247" cy="63701"/>
            </a:xfrm>
            <a:custGeom>
              <a:avLst/>
              <a:gdLst/>
              <a:ahLst/>
              <a:cxnLst/>
              <a:rect l="l" t="t" r="r" b="b"/>
              <a:pathLst>
                <a:path w="1428" h="3603" extrusionOk="0">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16;p43">
              <a:extLst>
                <a:ext uri="{FF2B5EF4-FFF2-40B4-BE49-F238E27FC236}">
                  <a16:creationId xmlns:a16="http://schemas.microsoft.com/office/drawing/2014/main" id="{4777DF83-957B-4E58-8E8B-D18FF1EFA3B8}"/>
                </a:ext>
              </a:extLst>
            </p:cNvPr>
            <p:cNvSpPr/>
            <p:nvPr/>
          </p:nvSpPr>
          <p:spPr>
            <a:xfrm>
              <a:off x="8027385" y="3257999"/>
              <a:ext cx="193366" cy="234066"/>
            </a:xfrm>
            <a:custGeom>
              <a:avLst/>
              <a:gdLst/>
              <a:ahLst/>
              <a:cxnLst/>
              <a:rect l="l" t="t" r="r" b="b"/>
              <a:pathLst>
                <a:path w="10937" h="13239" extrusionOk="0">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17;p43">
              <a:extLst>
                <a:ext uri="{FF2B5EF4-FFF2-40B4-BE49-F238E27FC236}">
                  <a16:creationId xmlns:a16="http://schemas.microsoft.com/office/drawing/2014/main" id="{401D64F3-B71B-4BD9-9BA4-91C00D0C81CB}"/>
                </a:ext>
              </a:extLst>
            </p:cNvPr>
            <p:cNvSpPr/>
            <p:nvPr/>
          </p:nvSpPr>
          <p:spPr>
            <a:xfrm>
              <a:off x="8022417" y="3252748"/>
              <a:ext cx="197804" cy="244497"/>
            </a:xfrm>
            <a:custGeom>
              <a:avLst/>
              <a:gdLst/>
              <a:ahLst/>
              <a:cxnLst/>
              <a:rect l="l" t="t" r="r" b="b"/>
              <a:pathLst>
                <a:path w="11188" h="13829" extrusionOk="0">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618;p43">
              <a:extLst>
                <a:ext uri="{FF2B5EF4-FFF2-40B4-BE49-F238E27FC236}">
                  <a16:creationId xmlns:a16="http://schemas.microsoft.com/office/drawing/2014/main" id="{8C982A65-35DD-4252-AE67-7F03A3EB4FB7}"/>
                </a:ext>
              </a:extLst>
            </p:cNvPr>
            <p:cNvSpPr/>
            <p:nvPr/>
          </p:nvSpPr>
          <p:spPr>
            <a:xfrm>
              <a:off x="7973355" y="4437609"/>
              <a:ext cx="264457" cy="218949"/>
            </a:xfrm>
            <a:custGeom>
              <a:avLst/>
              <a:gdLst/>
              <a:ahLst/>
              <a:cxnLst/>
              <a:rect l="l" t="t" r="r" b="b"/>
              <a:pathLst>
                <a:path w="14958" h="12384" extrusionOk="0">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619;p43">
              <a:extLst>
                <a:ext uri="{FF2B5EF4-FFF2-40B4-BE49-F238E27FC236}">
                  <a16:creationId xmlns:a16="http://schemas.microsoft.com/office/drawing/2014/main" id="{A9BBCF06-5CF2-4EBD-84E7-A3B0AFCD72BA}"/>
                </a:ext>
              </a:extLst>
            </p:cNvPr>
            <p:cNvSpPr/>
            <p:nvPr/>
          </p:nvSpPr>
          <p:spPr>
            <a:xfrm>
              <a:off x="7973744" y="4432464"/>
              <a:ext cx="269249" cy="229221"/>
            </a:xfrm>
            <a:custGeom>
              <a:avLst/>
              <a:gdLst/>
              <a:ahLst/>
              <a:cxnLst/>
              <a:rect l="l" t="t" r="r" b="b"/>
              <a:pathLst>
                <a:path w="15229" h="12965" extrusionOk="0">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620;p43">
              <a:extLst>
                <a:ext uri="{FF2B5EF4-FFF2-40B4-BE49-F238E27FC236}">
                  <a16:creationId xmlns:a16="http://schemas.microsoft.com/office/drawing/2014/main" id="{5EBDC7B2-0275-455E-AB44-E0EDD276AEEE}"/>
                </a:ext>
              </a:extLst>
            </p:cNvPr>
            <p:cNvSpPr/>
            <p:nvPr/>
          </p:nvSpPr>
          <p:spPr>
            <a:xfrm>
              <a:off x="7975035" y="4449843"/>
              <a:ext cx="241951" cy="206715"/>
            </a:xfrm>
            <a:custGeom>
              <a:avLst/>
              <a:gdLst/>
              <a:ahLst/>
              <a:cxnLst/>
              <a:rect l="l" t="t" r="r" b="b"/>
              <a:pathLst>
                <a:path w="13685" h="11692" extrusionOk="0">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621;p43">
              <a:extLst>
                <a:ext uri="{FF2B5EF4-FFF2-40B4-BE49-F238E27FC236}">
                  <a16:creationId xmlns:a16="http://schemas.microsoft.com/office/drawing/2014/main" id="{62E3352A-942A-4FB6-B36F-E08CA86B6F79}"/>
                </a:ext>
              </a:extLst>
            </p:cNvPr>
            <p:cNvSpPr/>
            <p:nvPr/>
          </p:nvSpPr>
          <p:spPr>
            <a:xfrm>
              <a:off x="7967627" y="4444610"/>
              <a:ext cx="254999" cy="217075"/>
            </a:xfrm>
            <a:custGeom>
              <a:avLst/>
              <a:gdLst/>
              <a:ahLst/>
              <a:cxnLst/>
              <a:rect l="l" t="t" r="r" b="b"/>
              <a:pathLst>
                <a:path w="14423" h="12278" extrusionOk="0">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622;p43">
              <a:extLst>
                <a:ext uri="{FF2B5EF4-FFF2-40B4-BE49-F238E27FC236}">
                  <a16:creationId xmlns:a16="http://schemas.microsoft.com/office/drawing/2014/main" id="{51D14781-DD19-415F-861B-ADE63D491061}"/>
                </a:ext>
              </a:extLst>
            </p:cNvPr>
            <p:cNvSpPr/>
            <p:nvPr/>
          </p:nvSpPr>
          <p:spPr>
            <a:xfrm>
              <a:off x="8089920" y="3466464"/>
              <a:ext cx="1188591" cy="1193365"/>
            </a:xfrm>
            <a:custGeom>
              <a:avLst/>
              <a:gdLst/>
              <a:ahLst/>
              <a:cxnLst/>
              <a:rect l="l" t="t" r="r" b="b"/>
              <a:pathLst>
                <a:path w="67228" h="67498" extrusionOk="0">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23;p43">
              <a:extLst>
                <a:ext uri="{FF2B5EF4-FFF2-40B4-BE49-F238E27FC236}">
                  <a16:creationId xmlns:a16="http://schemas.microsoft.com/office/drawing/2014/main" id="{D35D8082-9154-441C-87C1-96D1B9499C12}"/>
                </a:ext>
              </a:extLst>
            </p:cNvPr>
            <p:cNvSpPr/>
            <p:nvPr/>
          </p:nvSpPr>
          <p:spPr>
            <a:xfrm>
              <a:off x="8090291" y="3461072"/>
              <a:ext cx="1194372" cy="1203990"/>
            </a:xfrm>
            <a:custGeom>
              <a:avLst/>
              <a:gdLst/>
              <a:ahLst/>
              <a:cxnLst/>
              <a:rect l="l" t="t" r="r" b="b"/>
              <a:pathLst>
                <a:path w="67555" h="68099" extrusionOk="0">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24;p43">
              <a:extLst>
                <a:ext uri="{FF2B5EF4-FFF2-40B4-BE49-F238E27FC236}">
                  <a16:creationId xmlns:a16="http://schemas.microsoft.com/office/drawing/2014/main" id="{C385D3B6-CCB3-4AE3-8D44-381BAE76399A}"/>
                </a:ext>
              </a:extLst>
            </p:cNvPr>
            <p:cNvSpPr/>
            <p:nvPr/>
          </p:nvSpPr>
          <p:spPr>
            <a:xfrm>
              <a:off x="9070930" y="4590488"/>
              <a:ext cx="235727" cy="205972"/>
            </a:xfrm>
            <a:custGeom>
              <a:avLst/>
              <a:gdLst/>
              <a:ahLst/>
              <a:cxnLst/>
              <a:rect l="l" t="t" r="r" b="b"/>
              <a:pathLst>
                <a:path w="13333" h="11650" extrusionOk="0">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25;p43">
              <a:extLst>
                <a:ext uri="{FF2B5EF4-FFF2-40B4-BE49-F238E27FC236}">
                  <a16:creationId xmlns:a16="http://schemas.microsoft.com/office/drawing/2014/main" id="{0BECA1BA-8830-482A-A1FF-74E934A43BF7}"/>
                </a:ext>
              </a:extLst>
            </p:cNvPr>
            <p:cNvSpPr/>
            <p:nvPr/>
          </p:nvSpPr>
          <p:spPr>
            <a:xfrm>
              <a:off x="9067305" y="4585254"/>
              <a:ext cx="244497" cy="216421"/>
            </a:xfrm>
            <a:custGeom>
              <a:avLst/>
              <a:gdLst/>
              <a:ahLst/>
              <a:cxnLst/>
              <a:rect l="l" t="t" r="r" b="b"/>
              <a:pathLst>
                <a:path w="13829" h="12241" extrusionOk="0">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26;p43">
              <a:extLst>
                <a:ext uri="{FF2B5EF4-FFF2-40B4-BE49-F238E27FC236}">
                  <a16:creationId xmlns:a16="http://schemas.microsoft.com/office/drawing/2014/main" id="{C3309565-40EB-426B-918B-F4A6670715EF}"/>
                </a:ext>
              </a:extLst>
            </p:cNvPr>
            <p:cNvSpPr/>
            <p:nvPr/>
          </p:nvSpPr>
          <p:spPr>
            <a:xfrm>
              <a:off x="9078355" y="4620950"/>
              <a:ext cx="228302" cy="175509"/>
            </a:xfrm>
            <a:custGeom>
              <a:avLst/>
              <a:gdLst/>
              <a:ahLst/>
              <a:cxnLst/>
              <a:rect l="l" t="t" r="r" b="b"/>
              <a:pathLst>
                <a:path w="12913" h="9927" extrusionOk="0">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27;p43">
              <a:extLst>
                <a:ext uri="{FF2B5EF4-FFF2-40B4-BE49-F238E27FC236}">
                  <a16:creationId xmlns:a16="http://schemas.microsoft.com/office/drawing/2014/main" id="{02F588F4-822B-4A80-9264-488EAE4B4188}"/>
                </a:ext>
              </a:extLst>
            </p:cNvPr>
            <p:cNvSpPr/>
            <p:nvPr/>
          </p:nvSpPr>
          <p:spPr>
            <a:xfrm>
              <a:off x="9073069" y="4615717"/>
              <a:ext cx="238733" cy="185958"/>
            </a:xfrm>
            <a:custGeom>
              <a:avLst/>
              <a:gdLst/>
              <a:ahLst/>
              <a:cxnLst/>
              <a:rect l="l" t="t" r="r" b="b"/>
              <a:pathLst>
                <a:path w="13503" h="10518" extrusionOk="0">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28;p43">
              <a:extLst>
                <a:ext uri="{FF2B5EF4-FFF2-40B4-BE49-F238E27FC236}">
                  <a16:creationId xmlns:a16="http://schemas.microsoft.com/office/drawing/2014/main" id="{DA8794CB-2010-44F6-959F-78E8ED730589}"/>
                </a:ext>
              </a:extLst>
            </p:cNvPr>
            <p:cNvSpPr/>
            <p:nvPr/>
          </p:nvSpPr>
          <p:spPr>
            <a:xfrm>
              <a:off x="9184647" y="4638825"/>
              <a:ext cx="121974" cy="157635"/>
            </a:xfrm>
            <a:custGeom>
              <a:avLst/>
              <a:gdLst/>
              <a:ahLst/>
              <a:cxnLst/>
              <a:rect l="l" t="t" r="r" b="b"/>
              <a:pathLst>
                <a:path w="6899" h="8916" extrusionOk="0">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29;p43">
              <a:extLst>
                <a:ext uri="{FF2B5EF4-FFF2-40B4-BE49-F238E27FC236}">
                  <a16:creationId xmlns:a16="http://schemas.microsoft.com/office/drawing/2014/main" id="{3234E772-FDF2-4C10-A6B4-90503C3C35E8}"/>
                </a:ext>
              </a:extLst>
            </p:cNvPr>
            <p:cNvSpPr/>
            <p:nvPr/>
          </p:nvSpPr>
          <p:spPr>
            <a:xfrm>
              <a:off x="9177664" y="4633609"/>
              <a:ext cx="134138" cy="168066"/>
            </a:xfrm>
            <a:custGeom>
              <a:avLst/>
              <a:gdLst/>
              <a:ahLst/>
              <a:cxnLst/>
              <a:rect l="l" t="t" r="r" b="b"/>
              <a:pathLst>
                <a:path w="7587" h="9506" extrusionOk="0">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30;p43">
              <a:extLst>
                <a:ext uri="{FF2B5EF4-FFF2-40B4-BE49-F238E27FC236}">
                  <a16:creationId xmlns:a16="http://schemas.microsoft.com/office/drawing/2014/main" id="{DC699578-DDFD-4F0C-BBDE-41E17AB81F52}"/>
                </a:ext>
              </a:extLst>
            </p:cNvPr>
            <p:cNvSpPr/>
            <p:nvPr/>
          </p:nvSpPr>
          <p:spPr>
            <a:xfrm>
              <a:off x="8746838" y="3798671"/>
              <a:ext cx="179487" cy="92979"/>
            </a:xfrm>
            <a:custGeom>
              <a:avLst/>
              <a:gdLst/>
              <a:ahLst/>
              <a:cxnLst/>
              <a:rect l="l" t="t" r="r" b="b"/>
              <a:pathLst>
                <a:path w="10152" h="5259" extrusionOk="0">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31;p43">
              <a:extLst>
                <a:ext uri="{FF2B5EF4-FFF2-40B4-BE49-F238E27FC236}">
                  <a16:creationId xmlns:a16="http://schemas.microsoft.com/office/drawing/2014/main" id="{1CB812EC-721F-4F5C-99E9-35B5693E8EBB}"/>
                </a:ext>
              </a:extLst>
            </p:cNvPr>
            <p:cNvSpPr/>
            <p:nvPr/>
          </p:nvSpPr>
          <p:spPr>
            <a:xfrm>
              <a:off x="8823852" y="3824325"/>
              <a:ext cx="155991" cy="30357"/>
            </a:xfrm>
            <a:custGeom>
              <a:avLst/>
              <a:gdLst/>
              <a:ahLst/>
              <a:cxnLst/>
              <a:rect l="l" t="t" r="r" b="b"/>
              <a:pathLst>
                <a:path w="8823" h="1717" extrusionOk="0">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32;p43">
              <a:extLst>
                <a:ext uri="{FF2B5EF4-FFF2-40B4-BE49-F238E27FC236}">
                  <a16:creationId xmlns:a16="http://schemas.microsoft.com/office/drawing/2014/main" id="{47BF09B0-7F2A-47F1-A997-2A6A8162F27E}"/>
                </a:ext>
              </a:extLst>
            </p:cNvPr>
            <p:cNvSpPr/>
            <p:nvPr/>
          </p:nvSpPr>
          <p:spPr>
            <a:xfrm>
              <a:off x="8058661" y="2663173"/>
              <a:ext cx="943670" cy="967644"/>
            </a:xfrm>
            <a:custGeom>
              <a:avLst/>
              <a:gdLst/>
              <a:ahLst/>
              <a:cxnLst/>
              <a:rect l="l" t="t" r="r" b="b"/>
              <a:pathLst>
                <a:path w="53375" h="54731" extrusionOk="0">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33;p43">
              <a:extLst>
                <a:ext uri="{FF2B5EF4-FFF2-40B4-BE49-F238E27FC236}">
                  <a16:creationId xmlns:a16="http://schemas.microsoft.com/office/drawing/2014/main" id="{95EC039C-60EF-41BD-B2ED-0DD234F521B3}"/>
                </a:ext>
              </a:extLst>
            </p:cNvPr>
            <p:cNvSpPr/>
            <p:nvPr/>
          </p:nvSpPr>
          <p:spPr>
            <a:xfrm>
              <a:off x="8052579" y="2657975"/>
              <a:ext cx="951874" cy="978075"/>
            </a:xfrm>
            <a:custGeom>
              <a:avLst/>
              <a:gdLst/>
              <a:ahLst/>
              <a:cxnLst/>
              <a:rect l="l" t="t" r="r" b="b"/>
              <a:pathLst>
                <a:path w="53839" h="55321" extrusionOk="0">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34;p43">
              <a:extLst>
                <a:ext uri="{FF2B5EF4-FFF2-40B4-BE49-F238E27FC236}">
                  <a16:creationId xmlns:a16="http://schemas.microsoft.com/office/drawing/2014/main" id="{5D54481E-4F0A-41E2-B152-A48E5954D544}"/>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35;p43">
              <a:extLst>
                <a:ext uri="{FF2B5EF4-FFF2-40B4-BE49-F238E27FC236}">
                  <a16:creationId xmlns:a16="http://schemas.microsoft.com/office/drawing/2014/main" id="{92947047-35E8-4995-AC4D-EFE780324F7C}"/>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36;p43">
              <a:extLst>
                <a:ext uri="{FF2B5EF4-FFF2-40B4-BE49-F238E27FC236}">
                  <a16:creationId xmlns:a16="http://schemas.microsoft.com/office/drawing/2014/main" id="{E3ED0D25-7A93-44C5-A60F-C48C36AC6252}"/>
                </a:ext>
              </a:extLst>
            </p:cNvPr>
            <p:cNvSpPr/>
            <p:nvPr/>
          </p:nvSpPr>
          <p:spPr>
            <a:xfrm>
              <a:off x="8509254" y="3396469"/>
              <a:ext cx="27068" cy="234348"/>
            </a:xfrm>
            <a:custGeom>
              <a:avLst/>
              <a:gdLst/>
              <a:ahLst/>
              <a:cxnLst/>
              <a:rect l="l" t="t" r="r" b="b"/>
              <a:pathLst>
                <a:path w="1531" h="13255" extrusionOk="0">
                  <a:moveTo>
                    <a:pt x="1530" y="1"/>
                  </a:moveTo>
                  <a:lnTo>
                    <a:pt x="1530" y="1"/>
                  </a:lnTo>
                  <a:cubicBezTo>
                    <a:pt x="1" y="7647"/>
                    <a:pt x="851" y="13255"/>
                    <a:pt x="851" y="13255"/>
                  </a:cubicBezTo>
                  <a:lnTo>
                    <a:pt x="15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37;p43">
              <a:extLst>
                <a:ext uri="{FF2B5EF4-FFF2-40B4-BE49-F238E27FC236}">
                  <a16:creationId xmlns:a16="http://schemas.microsoft.com/office/drawing/2014/main" id="{60D9B8A0-2F13-4889-8209-5224BC7D7ADF}"/>
                </a:ext>
              </a:extLst>
            </p:cNvPr>
            <p:cNvSpPr/>
            <p:nvPr/>
          </p:nvSpPr>
          <p:spPr>
            <a:xfrm>
              <a:off x="8504250" y="3391236"/>
              <a:ext cx="37747" cy="244815"/>
            </a:xfrm>
            <a:custGeom>
              <a:avLst/>
              <a:gdLst/>
              <a:ahLst/>
              <a:cxnLst/>
              <a:rect l="l" t="t" r="r" b="b"/>
              <a:pathLst>
                <a:path w="2135" h="13847" extrusionOk="0">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38;p43">
              <a:extLst>
                <a:ext uri="{FF2B5EF4-FFF2-40B4-BE49-F238E27FC236}">
                  <a16:creationId xmlns:a16="http://schemas.microsoft.com/office/drawing/2014/main" id="{9166EEF9-E6F2-483A-A470-F9E85EF9DD0C}"/>
                </a:ext>
              </a:extLst>
            </p:cNvPr>
            <p:cNvSpPr/>
            <p:nvPr/>
          </p:nvSpPr>
          <p:spPr>
            <a:xfrm>
              <a:off x="8497231" y="3258264"/>
              <a:ext cx="54083" cy="198299"/>
            </a:xfrm>
            <a:custGeom>
              <a:avLst/>
              <a:gdLst/>
              <a:ahLst/>
              <a:cxnLst/>
              <a:rect l="l" t="t" r="r" b="b"/>
              <a:pathLst>
                <a:path w="3059" h="11216" extrusionOk="0">
                  <a:moveTo>
                    <a:pt x="3059" y="1"/>
                  </a:moveTo>
                  <a:lnTo>
                    <a:pt x="3059" y="1"/>
                  </a:lnTo>
                  <a:cubicBezTo>
                    <a:pt x="1" y="8496"/>
                    <a:pt x="1" y="11216"/>
                    <a:pt x="1" y="11216"/>
                  </a:cubicBez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39;p43">
              <a:extLst>
                <a:ext uri="{FF2B5EF4-FFF2-40B4-BE49-F238E27FC236}">
                  <a16:creationId xmlns:a16="http://schemas.microsoft.com/office/drawing/2014/main" id="{A8F75BB9-4D0C-4C71-B4DF-644DF285085D}"/>
                </a:ext>
              </a:extLst>
            </p:cNvPr>
            <p:cNvSpPr/>
            <p:nvPr/>
          </p:nvSpPr>
          <p:spPr>
            <a:xfrm>
              <a:off x="8492033" y="3253137"/>
              <a:ext cx="65151" cy="208642"/>
            </a:xfrm>
            <a:custGeom>
              <a:avLst/>
              <a:gdLst/>
              <a:ahLst/>
              <a:cxnLst/>
              <a:rect l="l" t="t" r="r" b="b"/>
              <a:pathLst>
                <a:path w="3685" h="11801" extrusionOk="0">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40;p43">
              <a:extLst>
                <a:ext uri="{FF2B5EF4-FFF2-40B4-BE49-F238E27FC236}">
                  <a16:creationId xmlns:a16="http://schemas.microsoft.com/office/drawing/2014/main" id="{7DE1E524-A799-499E-8618-5422EA6D0558}"/>
                </a:ext>
              </a:extLst>
            </p:cNvPr>
            <p:cNvSpPr/>
            <p:nvPr/>
          </p:nvSpPr>
          <p:spPr>
            <a:xfrm>
              <a:off x="8266225" y="3161325"/>
              <a:ext cx="113771" cy="125121"/>
            </a:xfrm>
            <a:custGeom>
              <a:avLst/>
              <a:gdLst/>
              <a:ahLst/>
              <a:cxnLst/>
              <a:rect l="l" t="t" r="r" b="b"/>
              <a:pathLst>
                <a:path w="6435" h="7077" extrusionOk="0">
                  <a:moveTo>
                    <a:pt x="162" y="1"/>
                  </a:moveTo>
                  <a:lnTo>
                    <a:pt x="1" y="2413"/>
                  </a:lnTo>
                  <a:lnTo>
                    <a:pt x="6434" y="7076"/>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41;p43">
              <a:extLst>
                <a:ext uri="{FF2B5EF4-FFF2-40B4-BE49-F238E27FC236}">
                  <a16:creationId xmlns:a16="http://schemas.microsoft.com/office/drawing/2014/main" id="{89780783-91E1-484B-B661-ED431921761E}"/>
                </a:ext>
              </a:extLst>
            </p:cNvPr>
            <p:cNvSpPr/>
            <p:nvPr/>
          </p:nvSpPr>
          <p:spPr>
            <a:xfrm>
              <a:off x="8260302" y="3155950"/>
              <a:ext cx="126571" cy="135729"/>
            </a:xfrm>
            <a:custGeom>
              <a:avLst/>
              <a:gdLst/>
              <a:ahLst/>
              <a:cxnLst/>
              <a:rect l="l" t="t" r="r" b="b"/>
              <a:pathLst>
                <a:path w="7159" h="7677" extrusionOk="0">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42;p43">
              <a:extLst>
                <a:ext uri="{FF2B5EF4-FFF2-40B4-BE49-F238E27FC236}">
                  <a16:creationId xmlns:a16="http://schemas.microsoft.com/office/drawing/2014/main" id="{CB9F3CF2-2453-4A9A-9EBA-CEC0B49EC960}"/>
                </a:ext>
              </a:extLst>
            </p:cNvPr>
            <p:cNvSpPr/>
            <p:nvPr/>
          </p:nvSpPr>
          <p:spPr>
            <a:xfrm>
              <a:off x="8795104" y="2743334"/>
              <a:ext cx="37004" cy="204734"/>
            </a:xfrm>
            <a:custGeom>
              <a:avLst/>
              <a:gdLst/>
              <a:ahLst/>
              <a:cxnLst/>
              <a:rect l="l" t="t" r="r" b="b"/>
              <a:pathLst>
                <a:path w="2093" h="11580" extrusionOk="0">
                  <a:moveTo>
                    <a:pt x="2092" y="1"/>
                  </a:moveTo>
                  <a:lnTo>
                    <a:pt x="1" y="2574"/>
                  </a:lnTo>
                  <a:lnTo>
                    <a:pt x="1" y="11580"/>
                  </a:lnTo>
                  <a:lnTo>
                    <a:pt x="20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43;p43">
              <a:extLst>
                <a:ext uri="{FF2B5EF4-FFF2-40B4-BE49-F238E27FC236}">
                  <a16:creationId xmlns:a16="http://schemas.microsoft.com/office/drawing/2014/main" id="{51FFC6A9-6F0A-4901-B1F0-3F76343CE0D7}"/>
                </a:ext>
              </a:extLst>
            </p:cNvPr>
            <p:cNvSpPr/>
            <p:nvPr/>
          </p:nvSpPr>
          <p:spPr>
            <a:xfrm>
              <a:off x="8789888" y="2738119"/>
              <a:ext cx="47860" cy="215183"/>
            </a:xfrm>
            <a:custGeom>
              <a:avLst/>
              <a:gdLst/>
              <a:ahLst/>
              <a:cxnLst/>
              <a:rect l="l" t="t" r="r" b="b"/>
              <a:pathLst>
                <a:path w="2707" h="12171" extrusionOk="0">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1031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331;p54">
            <a:extLst>
              <a:ext uri="{FF2B5EF4-FFF2-40B4-BE49-F238E27FC236}">
                <a16:creationId xmlns:a16="http://schemas.microsoft.com/office/drawing/2014/main" id="{DF412CF5-C193-4112-AF33-7B6543A761DA}"/>
              </a:ext>
            </a:extLst>
          </p:cNvPr>
          <p:cNvSpPr txBox="1">
            <a:spLocks/>
          </p:cNvSpPr>
          <p:nvPr/>
        </p:nvSpPr>
        <p:spPr>
          <a:xfrm>
            <a:off x="451686" y="422109"/>
            <a:ext cx="7349288" cy="429928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buSzPts val="1400"/>
              <a:buFont typeface="Arial"/>
              <a:buChar char="●"/>
            </a:pPr>
            <a:r>
              <a:rPr lang="en-US" sz="2400" dirty="0">
                <a:solidFill>
                  <a:schemeClr val="accent1"/>
                </a:solidFill>
                <a:latin typeface="DM Sans" panose="020B0604020202020204" charset="0"/>
              </a:rPr>
              <a:t>While Decryption &amp; Encryption of file we are using </a:t>
            </a:r>
            <a:r>
              <a:rPr lang="en-US" sz="2400" b="1" dirty="0">
                <a:solidFill>
                  <a:schemeClr val="accent1"/>
                </a:solidFill>
                <a:latin typeface="DM Sans" panose="020B0604020202020204" charset="0"/>
              </a:rPr>
              <a:t>Multithreading Concept.</a:t>
            </a:r>
          </a:p>
          <a:p>
            <a:pPr marL="457200" indent="-317500">
              <a:buSzPts val="1400"/>
              <a:buFont typeface="Arial"/>
              <a:buChar char="●"/>
            </a:pPr>
            <a:endParaRPr lang="en-US" sz="2400" dirty="0">
              <a:solidFill>
                <a:schemeClr val="accent1"/>
              </a:solidFill>
              <a:latin typeface="DM Sans" panose="020B0604020202020204" charset="0"/>
            </a:endParaRPr>
          </a:p>
          <a:p>
            <a:pPr marL="457200" indent="-317500">
              <a:buSzPts val="1400"/>
              <a:buFont typeface="Arial"/>
              <a:buChar char="●"/>
            </a:pPr>
            <a:r>
              <a:rPr lang="en-US" sz="2400" dirty="0">
                <a:solidFill>
                  <a:schemeClr val="accent1"/>
                </a:solidFill>
                <a:latin typeface="DM Sans" panose="020B0604020202020204" charset="0"/>
              </a:rPr>
              <a:t>It allows for multiple threads to be created within a process, executing independently but concurrently sharing process resources.</a:t>
            </a:r>
          </a:p>
          <a:p>
            <a:pPr marL="457200" indent="-317500">
              <a:buSzPts val="1400"/>
              <a:buFont typeface="Arial"/>
              <a:buChar char="●"/>
            </a:pPr>
            <a:endParaRPr lang="en-US" sz="2400" dirty="0">
              <a:solidFill>
                <a:schemeClr val="accent1"/>
              </a:solidFill>
              <a:latin typeface="DM Sans" panose="020B0604020202020204" charset="0"/>
            </a:endParaRPr>
          </a:p>
          <a:p>
            <a:pPr marL="457200" indent="-317500">
              <a:buSzPts val="1400"/>
              <a:buFont typeface="Arial"/>
              <a:buChar char="●"/>
            </a:pPr>
            <a:r>
              <a:rPr lang="en-US" sz="2400" b="1" dirty="0">
                <a:solidFill>
                  <a:schemeClr val="accent1"/>
                </a:solidFill>
                <a:latin typeface="DM Sans" panose="020B0604020202020204" charset="0"/>
              </a:rPr>
              <a:t>Odd Chunks </a:t>
            </a:r>
            <a:r>
              <a:rPr lang="en-US" sz="2400" dirty="0">
                <a:solidFill>
                  <a:schemeClr val="accent1"/>
                </a:solidFill>
                <a:latin typeface="DM Sans" panose="020B0604020202020204" charset="0"/>
              </a:rPr>
              <a:t>are processed by </a:t>
            </a:r>
            <a:r>
              <a:rPr lang="en-US" sz="2400" b="1" dirty="0">
                <a:solidFill>
                  <a:schemeClr val="accent1"/>
                </a:solidFill>
                <a:latin typeface="DM Sans" panose="020B0604020202020204" charset="0"/>
              </a:rPr>
              <a:t>Thread 1</a:t>
            </a:r>
            <a:r>
              <a:rPr lang="en-US" sz="2400" dirty="0">
                <a:solidFill>
                  <a:schemeClr val="accent1"/>
                </a:solidFill>
                <a:latin typeface="DM Sans" panose="020B0604020202020204" charset="0"/>
              </a:rPr>
              <a:t> and </a:t>
            </a:r>
            <a:r>
              <a:rPr lang="en-US" sz="2400" b="1" dirty="0">
                <a:solidFill>
                  <a:schemeClr val="accent1"/>
                </a:solidFill>
                <a:latin typeface="DM Sans" panose="020B0604020202020204" charset="0"/>
              </a:rPr>
              <a:t>Even Chunks </a:t>
            </a:r>
            <a:r>
              <a:rPr lang="en-US" sz="2400" dirty="0">
                <a:solidFill>
                  <a:schemeClr val="accent1"/>
                </a:solidFill>
                <a:latin typeface="DM Sans" panose="020B0604020202020204" charset="0"/>
              </a:rPr>
              <a:t>are processed by </a:t>
            </a:r>
            <a:r>
              <a:rPr lang="en-US" sz="2400" b="1" dirty="0">
                <a:solidFill>
                  <a:schemeClr val="accent1"/>
                </a:solidFill>
                <a:latin typeface="DM Sans" panose="020B0604020202020204" charset="0"/>
              </a:rPr>
              <a:t>Thread 2</a:t>
            </a:r>
            <a:r>
              <a:rPr lang="en-US" sz="2400" dirty="0">
                <a:solidFill>
                  <a:schemeClr val="accent1"/>
                </a:solidFill>
                <a:latin typeface="DM Sans" panose="020B0604020202020204" charset="0"/>
              </a:rPr>
              <a:t>.</a:t>
            </a:r>
          </a:p>
          <a:p>
            <a:pPr marL="457200" indent="-317500">
              <a:buSzPts val="1400"/>
              <a:buFont typeface="Arial"/>
              <a:buChar char="●"/>
            </a:pPr>
            <a:endParaRPr lang="en-US" sz="2400" dirty="0">
              <a:solidFill>
                <a:schemeClr val="accent1"/>
              </a:solidFill>
              <a:latin typeface="DM Sans" panose="020B0604020202020204" charset="0"/>
            </a:endParaRPr>
          </a:p>
          <a:p>
            <a:pPr marL="457200" indent="-317500">
              <a:buSzPts val="1400"/>
              <a:buFont typeface="Arial"/>
              <a:buChar char="●"/>
            </a:pPr>
            <a:r>
              <a:rPr lang="en-US" sz="2400" dirty="0">
                <a:solidFill>
                  <a:schemeClr val="accent1"/>
                </a:solidFill>
                <a:latin typeface="DM Sans" panose="020B0604020202020204" charset="0"/>
              </a:rPr>
              <a:t>It helps to reduce runtime.</a:t>
            </a:r>
          </a:p>
        </p:txBody>
      </p:sp>
    </p:spTree>
    <p:extLst>
      <p:ext uri="{BB962C8B-B14F-4D97-AF65-F5344CB8AC3E}">
        <p14:creationId xmlns:p14="http://schemas.microsoft.com/office/powerpoint/2010/main" val="2394039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ACFFD9"/>
            </a:gs>
          </a:gsLst>
          <a:lin ang="5400012" scaled="0"/>
        </a:gradFill>
        <a:effectLst/>
      </p:bgPr>
    </p:bg>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474850" y="1961950"/>
            <a:ext cx="6525454" cy="17790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u="sng" dirty="0"/>
              <a:t>API </a:t>
            </a:r>
            <a:br>
              <a:rPr lang="en-IN" u="sng" dirty="0"/>
            </a:br>
            <a:r>
              <a:rPr lang="en-IN" u="sng" dirty="0"/>
              <a:t>Implementation</a:t>
            </a:r>
            <a:endParaRPr u="sng" dirty="0"/>
          </a:p>
        </p:txBody>
      </p:sp>
      <p:sp>
        <p:nvSpPr>
          <p:cNvPr id="607" name="Google Shape;607;p34"/>
          <p:cNvSpPr txBox="1">
            <a:spLocks noGrp="1"/>
          </p:cNvSpPr>
          <p:nvPr>
            <p:ph type="title" idx="2"/>
          </p:nvPr>
        </p:nvSpPr>
        <p:spPr>
          <a:xfrm>
            <a:off x="506618" y="1418133"/>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sp>
        <p:nvSpPr>
          <p:cNvPr id="5" name="Google Shape;1485;p43">
            <a:extLst>
              <a:ext uri="{FF2B5EF4-FFF2-40B4-BE49-F238E27FC236}">
                <a16:creationId xmlns:a16="http://schemas.microsoft.com/office/drawing/2014/main" id="{6C6C6294-C073-4020-BB0D-52E279CD2980}"/>
              </a:ext>
            </a:extLst>
          </p:cNvPr>
          <p:cNvSpPr/>
          <p:nvPr/>
        </p:nvSpPr>
        <p:spPr>
          <a:xfrm>
            <a:off x="5183870" y="1022486"/>
            <a:ext cx="3804471" cy="3398043"/>
          </a:xfrm>
          <a:custGeom>
            <a:avLst/>
            <a:gdLst/>
            <a:ahLst/>
            <a:cxnLst/>
            <a:rect l="l" t="t" r="r" b="b"/>
            <a:pathLst>
              <a:path w="215185" h="192197" extrusionOk="0">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 name="Google Shape;1486;p43">
            <a:extLst>
              <a:ext uri="{FF2B5EF4-FFF2-40B4-BE49-F238E27FC236}">
                <a16:creationId xmlns:a16="http://schemas.microsoft.com/office/drawing/2014/main" id="{33C2D7F3-BE09-4C5E-8B15-7ED2651D8EEB}"/>
              </a:ext>
            </a:extLst>
          </p:cNvPr>
          <p:cNvGrpSpPr/>
          <p:nvPr/>
        </p:nvGrpSpPr>
        <p:grpSpPr>
          <a:xfrm>
            <a:off x="5463028" y="1210360"/>
            <a:ext cx="3526417" cy="3305683"/>
            <a:chOff x="5906263" y="1914018"/>
            <a:chExt cx="3526417" cy="3305683"/>
          </a:xfrm>
        </p:grpSpPr>
        <p:sp>
          <p:nvSpPr>
            <p:cNvPr id="7" name="Google Shape;1487;p43">
              <a:extLst>
                <a:ext uri="{FF2B5EF4-FFF2-40B4-BE49-F238E27FC236}">
                  <a16:creationId xmlns:a16="http://schemas.microsoft.com/office/drawing/2014/main" id="{50E32E85-C7D6-4B50-BBBC-0E18C54B636A}"/>
                </a:ext>
              </a:extLst>
            </p:cNvPr>
            <p:cNvSpPr/>
            <p:nvPr/>
          </p:nvSpPr>
          <p:spPr>
            <a:xfrm>
              <a:off x="7913703" y="4201404"/>
              <a:ext cx="1452695" cy="1018297"/>
            </a:xfrm>
            <a:custGeom>
              <a:avLst/>
              <a:gdLst/>
              <a:ahLst/>
              <a:cxnLst/>
              <a:rect l="l" t="t" r="r" b="b"/>
              <a:pathLst>
                <a:path w="82166" h="57596" extrusionOk="0">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88;p43">
              <a:extLst>
                <a:ext uri="{FF2B5EF4-FFF2-40B4-BE49-F238E27FC236}">
                  <a16:creationId xmlns:a16="http://schemas.microsoft.com/office/drawing/2014/main" id="{2EF7C84C-DF73-46CC-939D-9EBA882AC3E8}"/>
                </a:ext>
              </a:extLst>
            </p:cNvPr>
            <p:cNvSpPr/>
            <p:nvPr/>
          </p:nvSpPr>
          <p:spPr>
            <a:xfrm>
              <a:off x="5906263" y="1956875"/>
              <a:ext cx="2881239" cy="2667664"/>
            </a:xfrm>
            <a:custGeom>
              <a:avLst/>
              <a:gdLst/>
              <a:ahLst/>
              <a:cxnLst/>
              <a:rect l="l" t="t" r="r" b="b"/>
              <a:pathLst>
                <a:path w="162966" h="150886" extrusionOk="0">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89;p43">
              <a:extLst>
                <a:ext uri="{FF2B5EF4-FFF2-40B4-BE49-F238E27FC236}">
                  <a16:creationId xmlns:a16="http://schemas.microsoft.com/office/drawing/2014/main" id="{5F7141D9-78F2-45D8-B261-C8D282590DE4}"/>
                </a:ext>
              </a:extLst>
            </p:cNvPr>
            <p:cNvSpPr/>
            <p:nvPr/>
          </p:nvSpPr>
          <p:spPr>
            <a:xfrm>
              <a:off x="5907995" y="1951677"/>
              <a:ext cx="2877756" cy="2678078"/>
            </a:xfrm>
            <a:custGeom>
              <a:avLst/>
              <a:gdLst/>
              <a:ahLst/>
              <a:cxnLst/>
              <a:rect l="l" t="t" r="r" b="b"/>
              <a:pathLst>
                <a:path w="162769" h="151475" extrusionOk="0">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90;p43">
              <a:extLst>
                <a:ext uri="{FF2B5EF4-FFF2-40B4-BE49-F238E27FC236}">
                  <a16:creationId xmlns:a16="http://schemas.microsoft.com/office/drawing/2014/main" id="{DA25BB78-328B-40E1-8885-017B02F96222}"/>
                </a:ext>
              </a:extLst>
            </p:cNvPr>
            <p:cNvSpPr/>
            <p:nvPr/>
          </p:nvSpPr>
          <p:spPr>
            <a:xfrm>
              <a:off x="6005854" y="2016916"/>
              <a:ext cx="2662360" cy="2512134"/>
            </a:xfrm>
            <a:custGeom>
              <a:avLst/>
              <a:gdLst/>
              <a:ahLst/>
              <a:cxnLst/>
              <a:rect l="l" t="t" r="r" b="b"/>
              <a:pathLst>
                <a:path w="150586" h="142089" extrusionOk="0">
                  <a:moveTo>
                    <a:pt x="84908" y="1"/>
                  </a:moveTo>
                  <a:lnTo>
                    <a:pt x="0" y="23900"/>
                  </a:lnTo>
                  <a:lnTo>
                    <a:pt x="65677" y="142089"/>
                  </a:lnTo>
                  <a:lnTo>
                    <a:pt x="150585" y="118190"/>
                  </a:lnTo>
                  <a:lnTo>
                    <a:pt x="84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91;p43">
              <a:extLst>
                <a:ext uri="{FF2B5EF4-FFF2-40B4-BE49-F238E27FC236}">
                  <a16:creationId xmlns:a16="http://schemas.microsoft.com/office/drawing/2014/main" id="{ECD0709E-077D-49C4-A94F-29D4B8DAB272}"/>
                </a:ext>
              </a:extLst>
            </p:cNvPr>
            <p:cNvSpPr/>
            <p:nvPr/>
          </p:nvSpPr>
          <p:spPr>
            <a:xfrm>
              <a:off x="5998093" y="2010781"/>
              <a:ext cx="2677884" cy="2524439"/>
            </a:xfrm>
            <a:custGeom>
              <a:avLst/>
              <a:gdLst/>
              <a:ahLst/>
              <a:cxnLst/>
              <a:rect l="l" t="t" r="r" b="b"/>
              <a:pathLst>
                <a:path w="151464" h="142785" extrusionOk="0">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92;p43">
              <a:extLst>
                <a:ext uri="{FF2B5EF4-FFF2-40B4-BE49-F238E27FC236}">
                  <a16:creationId xmlns:a16="http://schemas.microsoft.com/office/drawing/2014/main" id="{CA1F9A48-3A6B-436B-8A85-5F5EF3E9CC13}"/>
                </a:ext>
              </a:extLst>
            </p:cNvPr>
            <p:cNvSpPr/>
            <p:nvPr/>
          </p:nvSpPr>
          <p:spPr>
            <a:xfrm>
              <a:off x="7062393" y="2426650"/>
              <a:ext cx="116600" cy="32832"/>
            </a:xfrm>
            <a:custGeom>
              <a:avLst/>
              <a:gdLst/>
              <a:ahLst/>
              <a:cxnLst/>
              <a:rect l="l" t="t" r="r" b="b"/>
              <a:pathLst>
                <a:path w="6595" h="1857" extrusionOk="0">
                  <a:moveTo>
                    <a:pt x="1" y="1856"/>
                  </a:moveTo>
                  <a:lnTo>
                    <a:pt x="6594"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93;p43">
              <a:extLst>
                <a:ext uri="{FF2B5EF4-FFF2-40B4-BE49-F238E27FC236}">
                  <a16:creationId xmlns:a16="http://schemas.microsoft.com/office/drawing/2014/main" id="{EDFF9313-C8C6-4865-9B96-B91B98E8897F}"/>
                </a:ext>
              </a:extLst>
            </p:cNvPr>
            <p:cNvSpPr/>
            <p:nvPr/>
          </p:nvSpPr>
          <p:spPr>
            <a:xfrm>
              <a:off x="7060944" y="2421717"/>
              <a:ext cx="119446" cy="42821"/>
            </a:xfrm>
            <a:custGeom>
              <a:avLst/>
              <a:gdLst/>
              <a:ahLst/>
              <a:cxnLst/>
              <a:rect l="l" t="t" r="r" b="b"/>
              <a:pathLst>
                <a:path w="6756" h="2422" extrusionOk="0">
                  <a:moveTo>
                    <a:pt x="6596" y="0"/>
                  </a:moveTo>
                  <a:lnTo>
                    <a:pt x="1" y="1852"/>
                  </a:lnTo>
                  <a:lnTo>
                    <a:pt x="161" y="2421"/>
                  </a:lnTo>
                  <a:lnTo>
                    <a:pt x="6755" y="569"/>
                  </a:lnTo>
                  <a:lnTo>
                    <a:pt x="6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94;p43">
              <a:extLst>
                <a:ext uri="{FF2B5EF4-FFF2-40B4-BE49-F238E27FC236}">
                  <a16:creationId xmlns:a16="http://schemas.microsoft.com/office/drawing/2014/main" id="{1FFDC7E4-C0EE-4008-9233-DA320EC7333A}"/>
                </a:ext>
              </a:extLst>
            </p:cNvPr>
            <p:cNvSpPr/>
            <p:nvPr/>
          </p:nvSpPr>
          <p:spPr>
            <a:xfrm>
              <a:off x="6253958" y="2484853"/>
              <a:ext cx="718215" cy="202171"/>
            </a:xfrm>
            <a:custGeom>
              <a:avLst/>
              <a:gdLst/>
              <a:ahLst/>
              <a:cxnLst/>
              <a:rect l="l" t="t" r="r" b="b"/>
              <a:pathLst>
                <a:path w="40623" h="11435"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95;p43">
              <a:extLst>
                <a:ext uri="{FF2B5EF4-FFF2-40B4-BE49-F238E27FC236}">
                  <a16:creationId xmlns:a16="http://schemas.microsoft.com/office/drawing/2014/main" id="{51A33530-CA9C-4FC5-AFBD-56A3092EC930}"/>
                </a:ext>
              </a:extLst>
            </p:cNvPr>
            <p:cNvSpPr/>
            <p:nvPr/>
          </p:nvSpPr>
          <p:spPr>
            <a:xfrm>
              <a:off x="6252473" y="2480061"/>
              <a:ext cx="721132" cy="211859"/>
            </a:xfrm>
            <a:custGeom>
              <a:avLst/>
              <a:gdLst/>
              <a:ahLst/>
              <a:cxnLst/>
              <a:rect l="l" t="t" r="r" b="b"/>
              <a:pathLst>
                <a:path w="40788" h="11983" extrusionOk="0">
                  <a:moveTo>
                    <a:pt x="40627" y="0"/>
                  </a:moveTo>
                  <a:lnTo>
                    <a:pt x="0" y="11413"/>
                  </a:lnTo>
                  <a:lnTo>
                    <a:pt x="160" y="11982"/>
                  </a:lnTo>
                  <a:lnTo>
                    <a:pt x="40787" y="570"/>
                  </a:lnTo>
                  <a:lnTo>
                    <a:pt x="40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96;p43">
              <a:extLst>
                <a:ext uri="{FF2B5EF4-FFF2-40B4-BE49-F238E27FC236}">
                  <a16:creationId xmlns:a16="http://schemas.microsoft.com/office/drawing/2014/main" id="{BDBFEF3C-1C9C-4D76-9CBF-09431DE4B359}"/>
                </a:ext>
              </a:extLst>
            </p:cNvPr>
            <p:cNvSpPr/>
            <p:nvPr/>
          </p:nvSpPr>
          <p:spPr>
            <a:xfrm>
              <a:off x="6934532" y="2507819"/>
              <a:ext cx="289545" cy="81522"/>
            </a:xfrm>
            <a:custGeom>
              <a:avLst/>
              <a:gdLst/>
              <a:ahLst/>
              <a:cxnLst/>
              <a:rect l="l" t="t" r="r" b="b"/>
              <a:pathLst>
                <a:path w="16377" h="4611" extrusionOk="0">
                  <a:moveTo>
                    <a:pt x="1" y="4611"/>
                  </a:moveTo>
                  <a:lnTo>
                    <a:pt x="1637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97;p43">
              <a:extLst>
                <a:ext uri="{FF2B5EF4-FFF2-40B4-BE49-F238E27FC236}">
                  <a16:creationId xmlns:a16="http://schemas.microsoft.com/office/drawing/2014/main" id="{303C2347-D282-43BF-BBC1-ED11E4E9896A}"/>
                </a:ext>
              </a:extLst>
            </p:cNvPr>
            <p:cNvSpPr/>
            <p:nvPr/>
          </p:nvSpPr>
          <p:spPr>
            <a:xfrm>
              <a:off x="6933064" y="2502922"/>
              <a:ext cx="292445" cy="91423"/>
            </a:xfrm>
            <a:custGeom>
              <a:avLst/>
              <a:gdLst/>
              <a:ahLst/>
              <a:cxnLst/>
              <a:rect l="l" t="t" r="r" b="b"/>
              <a:pathLst>
                <a:path w="16541" h="5171" extrusionOk="0">
                  <a:moveTo>
                    <a:pt x="16381" y="0"/>
                  </a:moveTo>
                  <a:lnTo>
                    <a:pt x="1" y="4602"/>
                  </a:lnTo>
                  <a:lnTo>
                    <a:pt x="161" y="5171"/>
                  </a:lnTo>
                  <a:lnTo>
                    <a:pt x="16540" y="570"/>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98;p43">
              <a:extLst>
                <a:ext uri="{FF2B5EF4-FFF2-40B4-BE49-F238E27FC236}">
                  <a16:creationId xmlns:a16="http://schemas.microsoft.com/office/drawing/2014/main" id="{81D88ED0-81D5-4596-B87A-8F2210C59812}"/>
                </a:ext>
              </a:extLst>
            </p:cNvPr>
            <p:cNvSpPr/>
            <p:nvPr/>
          </p:nvSpPr>
          <p:spPr>
            <a:xfrm>
              <a:off x="6490817" y="2611548"/>
              <a:ext cx="364756" cy="102668"/>
            </a:xfrm>
            <a:custGeom>
              <a:avLst/>
              <a:gdLst/>
              <a:ahLst/>
              <a:cxnLst/>
              <a:rect l="l" t="t" r="r" b="b"/>
              <a:pathLst>
                <a:path w="20631" h="5807" extrusionOk="0">
                  <a:moveTo>
                    <a:pt x="1" y="5807"/>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99;p43">
              <a:extLst>
                <a:ext uri="{FF2B5EF4-FFF2-40B4-BE49-F238E27FC236}">
                  <a16:creationId xmlns:a16="http://schemas.microsoft.com/office/drawing/2014/main" id="{B8CC62DD-713E-447F-ABAC-501AFACC76CC}"/>
                </a:ext>
              </a:extLst>
            </p:cNvPr>
            <p:cNvSpPr/>
            <p:nvPr/>
          </p:nvSpPr>
          <p:spPr>
            <a:xfrm>
              <a:off x="6489367" y="2606650"/>
              <a:ext cx="367638" cy="112551"/>
            </a:xfrm>
            <a:custGeom>
              <a:avLst/>
              <a:gdLst/>
              <a:ahLst/>
              <a:cxnLst/>
              <a:rect l="l" t="t" r="r" b="b"/>
              <a:pathLst>
                <a:path w="20794" h="6366" extrusionOk="0">
                  <a:moveTo>
                    <a:pt x="20634" y="0"/>
                  </a:moveTo>
                  <a:lnTo>
                    <a:pt x="1" y="5797"/>
                  </a:lnTo>
                  <a:lnTo>
                    <a:pt x="161" y="6366"/>
                  </a:lnTo>
                  <a:lnTo>
                    <a:pt x="20793" y="570"/>
                  </a:lnTo>
                  <a:lnTo>
                    <a:pt x="20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00;p43">
              <a:extLst>
                <a:ext uri="{FF2B5EF4-FFF2-40B4-BE49-F238E27FC236}">
                  <a16:creationId xmlns:a16="http://schemas.microsoft.com/office/drawing/2014/main" id="{99347D52-4315-4E84-9126-58175DCBAF6C}"/>
                </a:ext>
              </a:extLst>
            </p:cNvPr>
            <p:cNvSpPr/>
            <p:nvPr/>
          </p:nvSpPr>
          <p:spPr>
            <a:xfrm>
              <a:off x="6299059" y="2733257"/>
              <a:ext cx="124114" cy="34936"/>
            </a:xfrm>
            <a:custGeom>
              <a:avLst/>
              <a:gdLst/>
              <a:ahLst/>
              <a:cxnLst/>
              <a:rect l="l" t="t" r="r" b="b"/>
              <a:pathLst>
                <a:path w="7020" h="1976" extrusionOk="0">
                  <a:moveTo>
                    <a:pt x="0" y="1976"/>
                  </a:moveTo>
                  <a:lnTo>
                    <a:pt x="701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01;p43">
              <a:extLst>
                <a:ext uri="{FF2B5EF4-FFF2-40B4-BE49-F238E27FC236}">
                  <a16:creationId xmlns:a16="http://schemas.microsoft.com/office/drawing/2014/main" id="{EB7F3626-7C4D-4372-845C-CDC09BDBBDB2}"/>
                </a:ext>
              </a:extLst>
            </p:cNvPr>
            <p:cNvSpPr/>
            <p:nvPr/>
          </p:nvSpPr>
          <p:spPr>
            <a:xfrm>
              <a:off x="6297610" y="2728289"/>
              <a:ext cx="126942" cy="44960"/>
            </a:xfrm>
            <a:custGeom>
              <a:avLst/>
              <a:gdLst/>
              <a:ahLst/>
              <a:cxnLst/>
              <a:rect l="l" t="t" r="r" b="b"/>
              <a:pathLst>
                <a:path w="7180" h="2543" extrusionOk="0">
                  <a:moveTo>
                    <a:pt x="7019" y="1"/>
                  </a:moveTo>
                  <a:lnTo>
                    <a:pt x="0" y="1972"/>
                  </a:lnTo>
                  <a:lnTo>
                    <a:pt x="160" y="2543"/>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02;p43">
              <a:extLst>
                <a:ext uri="{FF2B5EF4-FFF2-40B4-BE49-F238E27FC236}">
                  <a16:creationId xmlns:a16="http://schemas.microsoft.com/office/drawing/2014/main" id="{703E8EE7-1F15-4A5F-A4BF-89788146EF6A}"/>
                </a:ext>
              </a:extLst>
            </p:cNvPr>
            <p:cNvSpPr/>
            <p:nvPr/>
          </p:nvSpPr>
          <p:spPr>
            <a:xfrm>
              <a:off x="6705151" y="2588988"/>
              <a:ext cx="564027" cy="158784"/>
            </a:xfrm>
            <a:custGeom>
              <a:avLst/>
              <a:gdLst/>
              <a:ahLst/>
              <a:cxnLst/>
              <a:rect l="l" t="t" r="r" b="b"/>
              <a:pathLst>
                <a:path w="31902" h="8981" extrusionOk="0">
                  <a:moveTo>
                    <a:pt x="1" y="8980"/>
                  </a:moveTo>
                  <a:lnTo>
                    <a:pt x="3190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03;p43">
              <a:extLst>
                <a:ext uri="{FF2B5EF4-FFF2-40B4-BE49-F238E27FC236}">
                  <a16:creationId xmlns:a16="http://schemas.microsoft.com/office/drawing/2014/main" id="{93645D13-6376-44F7-8EE3-19B1DB584C23}"/>
                </a:ext>
              </a:extLst>
            </p:cNvPr>
            <p:cNvSpPr/>
            <p:nvPr/>
          </p:nvSpPr>
          <p:spPr>
            <a:xfrm>
              <a:off x="6703666" y="2584161"/>
              <a:ext cx="566962" cy="168543"/>
            </a:xfrm>
            <a:custGeom>
              <a:avLst/>
              <a:gdLst/>
              <a:ahLst/>
              <a:cxnLst/>
              <a:rect l="l" t="t" r="r" b="b"/>
              <a:pathLst>
                <a:path w="32068" h="9533" extrusionOk="0">
                  <a:moveTo>
                    <a:pt x="31908" y="0"/>
                  </a:moveTo>
                  <a:lnTo>
                    <a:pt x="0" y="8963"/>
                  </a:lnTo>
                  <a:lnTo>
                    <a:pt x="160" y="9533"/>
                  </a:lnTo>
                  <a:lnTo>
                    <a:pt x="32067" y="570"/>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04;p43">
              <a:extLst>
                <a:ext uri="{FF2B5EF4-FFF2-40B4-BE49-F238E27FC236}">
                  <a16:creationId xmlns:a16="http://schemas.microsoft.com/office/drawing/2014/main" id="{949436D7-7CAE-441A-985D-D0F0C0ACFA6B}"/>
                </a:ext>
              </a:extLst>
            </p:cNvPr>
            <p:cNvSpPr/>
            <p:nvPr/>
          </p:nvSpPr>
          <p:spPr>
            <a:xfrm>
              <a:off x="6344143" y="2782672"/>
              <a:ext cx="236930" cy="66707"/>
            </a:xfrm>
            <a:custGeom>
              <a:avLst/>
              <a:gdLst/>
              <a:ahLst/>
              <a:cxnLst/>
              <a:rect l="l" t="t" r="r" b="b"/>
              <a:pathLst>
                <a:path w="13401" h="3773" extrusionOk="0">
                  <a:moveTo>
                    <a:pt x="1" y="3772"/>
                  </a:moveTo>
                  <a:lnTo>
                    <a:pt x="1340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05;p43">
              <a:extLst>
                <a:ext uri="{FF2B5EF4-FFF2-40B4-BE49-F238E27FC236}">
                  <a16:creationId xmlns:a16="http://schemas.microsoft.com/office/drawing/2014/main" id="{F5B34C7A-6B64-4BAE-9769-7F7F714CBFF5}"/>
                </a:ext>
              </a:extLst>
            </p:cNvPr>
            <p:cNvSpPr/>
            <p:nvPr/>
          </p:nvSpPr>
          <p:spPr>
            <a:xfrm>
              <a:off x="6342711" y="2777757"/>
              <a:ext cx="239741" cy="76625"/>
            </a:xfrm>
            <a:custGeom>
              <a:avLst/>
              <a:gdLst/>
              <a:ahLst/>
              <a:cxnLst/>
              <a:rect l="l" t="t" r="r" b="b"/>
              <a:pathLst>
                <a:path w="13560" h="4334" extrusionOk="0">
                  <a:moveTo>
                    <a:pt x="13400" y="0"/>
                  </a:moveTo>
                  <a:lnTo>
                    <a:pt x="0" y="3765"/>
                  </a:lnTo>
                  <a:lnTo>
                    <a:pt x="160" y="4334"/>
                  </a:lnTo>
                  <a:lnTo>
                    <a:pt x="13560" y="569"/>
                  </a:lnTo>
                  <a:lnTo>
                    <a:pt x="134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06;p43">
              <a:extLst>
                <a:ext uri="{FF2B5EF4-FFF2-40B4-BE49-F238E27FC236}">
                  <a16:creationId xmlns:a16="http://schemas.microsoft.com/office/drawing/2014/main" id="{DAE2B847-020E-487E-B2C8-A7C008C37A83}"/>
                </a:ext>
              </a:extLst>
            </p:cNvPr>
            <p:cNvSpPr/>
            <p:nvPr/>
          </p:nvSpPr>
          <p:spPr>
            <a:xfrm>
              <a:off x="7362511" y="2333742"/>
              <a:ext cx="249536" cy="184349"/>
            </a:xfrm>
            <a:custGeom>
              <a:avLst/>
              <a:gdLst/>
              <a:ahLst/>
              <a:cxnLst/>
              <a:rect l="l" t="t" r="r" b="b"/>
              <a:pathLst>
                <a:path w="14114" h="10427" extrusionOk="0">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07;p43">
              <a:extLst>
                <a:ext uri="{FF2B5EF4-FFF2-40B4-BE49-F238E27FC236}">
                  <a16:creationId xmlns:a16="http://schemas.microsoft.com/office/drawing/2014/main" id="{BDD6FC36-ADA2-4D3C-9D1D-10AE983C5EBD}"/>
                </a:ext>
              </a:extLst>
            </p:cNvPr>
            <p:cNvSpPr/>
            <p:nvPr/>
          </p:nvSpPr>
          <p:spPr>
            <a:xfrm>
              <a:off x="7368947" y="2328544"/>
              <a:ext cx="236700" cy="194728"/>
            </a:xfrm>
            <a:custGeom>
              <a:avLst/>
              <a:gdLst/>
              <a:ahLst/>
              <a:cxnLst/>
              <a:rect l="l" t="t" r="r" b="b"/>
              <a:pathLst>
                <a:path w="13388" h="11014" extrusionOk="0">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08;p43">
              <a:extLst>
                <a:ext uri="{FF2B5EF4-FFF2-40B4-BE49-F238E27FC236}">
                  <a16:creationId xmlns:a16="http://schemas.microsoft.com/office/drawing/2014/main" id="{E3809EE5-1A97-400A-B907-816ECCFAE693}"/>
                </a:ext>
              </a:extLst>
            </p:cNvPr>
            <p:cNvSpPr/>
            <p:nvPr/>
          </p:nvSpPr>
          <p:spPr>
            <a:xfrm>
              <a:off x="6455050" y="3016101"/>
              <a:ext cx="116582" cy="32832"/>
            </a:xfrm>
            <a:custGeom>
              <a:avLst/>
              <a:gdLst/>
              <a:ahLst/>
              <a:cxnLst/>
              <a:rect l="l" t="t" r="r" b="b"/>
              <a:pathLst>
                <a:path w="6594" h="1857" extrusionOk="0">
                  <a:moveTo>
                    <a:pt x="6594" y="1"/>
                  </a:moveTo>
                  <a:lnTo>
                    <a:pt x="0" y="185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09;p43">
              <a:extLst>
                <a:ext uri="{FF2B5EF4-FFF2-40B4-BE49-F238E27FC236}">
                  <a16:creationId xmlns:a16="http://schemas.microsoft.com/office/drawing/2014/main" id="{581E246D-3A00-459F-B394-4DBB983D356F}"/>
                </a:ext>
              </a:extLst>
            </p:cNvPr>
            <p:cNvSpPr/>
            <p:nvPr/>
          </p:nvSpPr>
          <p:spPr>
            <a:xfrm>
              <a:off x="6453600" y="3011133"/>
              <a:ext cx="119411" cy="42839"/>
            </a:xfrm>
            <a:custGeom>
              <a:avLst/>
              <a:gdLst/>
              <a:ahLst/>
              <a:cxnLst/>
              <a:rect l="l" t="t" r="r" b="b"/>
              <a:pathLst>
                <a:path w="6754" h="2423" extrusionOk="0">
                  <a:moveTo>
                    <a:pt x="6594" y="1"/>
                  </a:moveTo>
                  <a:lnTo>
                    <a:pt x="1"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10;p43">
              <a:extLst>
                <a:ext uri="{FF2B5EF4-FFF2-40B4-BE49-F238E27FC236}">
                  <a16:creationId xmlns:a16="http://schemas.microsoft.com/office/drawing/2014/main" id="{CD3A0B65-DEA2-4951-B932-4EC24CF6D32C}"/>
                </a:ext>
              </a:extLst>
            </p:cNvPr>
            <p:cNvSpPr/>
            <p:nvPr/>
          </p:nvSpPr>
          <p:spPr>
            <a:xfrm>
              <a:off x="6661853" y="2788542"/>
              <a:ext cx="718232" cy="202188"/>
            </a:xfrm>
            <a:custGeom>
              <a:avLst/>
              <a:gdLst/>
              <a:ahLst/>
              <a:cxnLst/>
              <a:rect l="l" t="t" r="r" b="b"/>
              <a:pathLst>
                <a:path w="40624" h="11436" extrusionOk="0">
                  <a:moveTo>
                    <a:pt x="40623" y="1"/>
                  </a:moveTo>
                  <a:lnTo>
                    <a:pt x="1"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11;p43">
              <a:extLst>
                <a:ext uri="{FF2B5EF4-FFF2-40B4-BE49-F238E27FC236}">
                  <a16:creationId xmlns:a16="http://schemas.microsoft.com/office/drawing/2014/main" id="{B3379084-7400-4B93-A35C-F0FC5F008E2B}"/>
                </a:ext>
              </a:extLst>
            </p:cNvPr>
            <p:cNvSpPr/>
            <p:nvPr/>
          </p:nvSpPr>
          <p:spPr>
            <a:xfrm>
              <a:off x="6656407" y="2780869"/>
              <a:ext cx="719099" cy="211506"/>
            </a:xfrm>
            <a:custGeom>
              <a:avLst/>
              <a:gdLst/>
              <a:ahLst/>
              <a:cxnLst/>
              <a:rect l="l" t="t" r="r" b="b"/>
              <a:pathLst>
                <a:path w="40673" h="11963" extrusionOk="0">
                  <a:moveTo>
                    <a:pt x="40513" y="0"/>
                  </a:moveTo>
                  <a:lnTo>
                    <a:pt x="0" y="11395"/>
                  </a:lnTo>
                  <a:lnTo>
                    <a:pt x="160" y="11962"/>
                  </a:lnTo>
                  <a:lnTo>
                    <a:pt x="40673" y="568"/>
                  </a:lnTo>
                  <a:lnTo>
                    <a:pt x="40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12;p43">
              <a:extLst>
                <a:ext uri="{FF2B5EF4-FFF2-40B4-BE49-F238E27FC236}">
                  <a16:creationId xmlns:a16="http://schemas.microsoft.com/office/drawing/2014/main" id="{616FC574-C6C9-4FF8-B075-436F3FFF30B7}"/>
                </a:ext>
              </a:extLst>
            </p:cNvPr>
            <p:cNvSpPr/>
            <p:nvPr/>
          </p:nvSpPr>
          <p:spPr>
            <a:xfrm>
              <a:off x="6500169" y="3048579"/>
              <a:ext cx="289545" cy="81505"/>
            </a:xfrm>
            <a:custGeom>
              <a:avLst/>
              <a:gdLst/>
              <a:ahLst/>
              <a:cxnLst/>
              <a:rect l="l" t="t" r="r" b="b"/>
              <a:pathLst>
                <a:path w="16377" h="4610" extrusionOk="0">
                  <a:moveTo>
                    <a:pt x="16376" y="1"/>
                  </a:moveTo>
                  <a:lnTo>
                    <a:pt x="0" y="46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13;p43">
              <a:extLst>
                <a:ext uri="{FF2B5EF4-FFF2-40B4-BE49-F238E27FC236}">
                  <a16:creationId xmlns:a16="http://schemas.microsoft.com/office/drawing/2014/main" id="{3B61CAD5-D3F7-4C4F-89FF-1C77E102B54E}"/>
                </a:ext>
              </a:extLst>
            </p:cNvPr>
            <p:cNvSpPr/>
            <p:nvPr/>
          </p:nvSpPr>
          <p:spPr>
            <a:xfrm>
              <a:off x="6498684" y="3043682"/>
              <a:ext cx="292427" cy="91423"/>
            </a:xfrm>
            <a:custGeom>
              <a:avLst/>
              <a:gdLst/>
              <a:ahLst/>
              <a:cxnLst/>
              <a:rect l="l" t="t" r="r" b="b"/>
              <a:pathLst>
                <a:path w="16540" h="5171" extrusionOk="0">
                  <a:moveTo>
                    <a:pt x="16380" y="1"/>
                  </a:moveTo>
                  <a:lnTo>
                    <a:pt x="0" y="4601"/>
                  </a:lnTo>
                  <a:lnTo>
                    <a:pt x="160" y="5170"/>
                  </a:lnTo>
                  <a:lnTo>
                    <a:pt x="16540" y="570"/>
                  </a:lnTo>
                  <a:lnTo>
                    <a:pt x="16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14;p43">
              <a:extLst>
                <a:ext uri="{FF2B5EF4-FFF2-40B4-BE49-F238E27FC236}">
                  <a16:creationId xmlns:a16="http://schemas.microsoft.com/office/drawing/2014/main" id="{C4664D27-81D3-4906-9EAF-59319BA59B5A}"/>
                </a:ext>
              </a:extLst>
            </p:cNvPr>
            <p:cNvSpPr/>
            <p:nvPr/>
          </p:nvSpPr>
          <p:spPr>
            <a:xfrm>
              <a:off x="6868656" y="2923688"/>
              <a:ext cx="364756" cy="102703"/>
            </a:xfrm>
            <a:custGeom>
              <a:avLst/>
              <a:gdLst/>
              <a:ahLst/>
              <a:cxnLst/>
              <a:rect l="l" t="t" r="r" b="b"/>
              <a:pathLst>
                <a:path w="20631" h="5809" extrusionOk="0">
                  <a:moveTo>
                    <a:pt x="20630" y="0"/>
                  </a:moveTo>
                  <a:lnTo>
                    <a:pt x="0" y="58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15;p43">
              <a:extLst>
                <a:ext uri="{FF2B5EF4-FFF2-40B4-BE49-F238E27FC236}">
                  <a16:creationId xmlns:a16="http://schemas.microsoft.com/office/drawing/2014/main" id="{D4327235-1C8E-45A1-BF4B-9BBB14DBCD50}"/>
                </a:ext>
              </a:extLst>
            </p:cNvPr>
            <p:cNvSpPr/>
            <p:nvPr/>
          </p:nvSpPr>
          <p:spPr>
            <a:xfrm>
              <a:off x="6867188" y="2918826"/>
              <a:ext cx="367620" cy="112551"/>
            </a:xfrm>
            <a:custGeom>
              <a:avLst/>
              <a:gdLst/>
              <a:ahLst/>
              <a:cxnLst/>
              <a:rect l="l" t="t" r="r" b="b"/>
              <a:pathLst>
                <a:path w="20793" h="6366" extrusionOk="0">
                  <a:moveTo>
                    <a:pt x="20633" y="1"/>
                  </a:moveTo>
                  <a:lnTo>
                    <a:pt x="0" y="5796"/>
                  </a:lnTo>
                  <a:lnTo>
                    <a:pt x="160" y="6365"/>
                  </a:lnTo>
                  <a:lnTo>
                    <a:pt x="20793" y="570"/>
                  </a:lnTo>
                  <a:lnTo>
                    <a:pt x="20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16;p43">
              <a:extLst>
                <a:ext uri="{FF2B5EF4-FFF2-40B4-BE49-F238E27FC236}">
                  <a16:creationId xmlns:a16="http://schemas.microsoft.com/office/drawing/2014/main" id="{A7A277A0-A99B-4110-A3B8-A9119F28E007}"/>
                </a:ext>
              </a:extLst>
            </p:cNvPr>
            <p:cNvSpPr/>
            <p:nvPr/>
          </p:nvSpPr>
          <p:spPr>
            <a:xfrm>
              <a:off x="7301091" y="2869729"/>
              <a:ext cx="124078" cy="34936"/>
            </a:xfrm>
            <a:custGeom>
              <a:avLst/>
              <a:gdLst/>
              <a:ahLst/>
              <a:cxnLst/>
              <a:rect l="l" t="t" r="r" b="b"/>
              <a:pathLst>
                <a:path w="7018" h="1976" extrusionOk="0">
                  <a:moveTo>
                    <a:pt x="7018" y="0"/>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17;p43">
              <a:extLst>
                <a:ext uri="{FF2B5EF4-FFF2-40B4-BE49-F238E27FC236}">
                  <a16:creationId xmlns:a16="http://schemas.microsoft.com/office/drawing/2014/main" id="{A93691C7-75AB-48CC-BE9A-6C51A665A785}"/>
                </a:ext>
              </a:extLst>
            </p:cNvPr>
            <p:cNvSpPr/>
            <p:nvPr/>
          </p:nvSpPr>
          <p:spPr>
            <a:xfrm>
              <a:off x="7299659" y="2864672"/>
              <a:ext cx="126942" cy="45031"/>
            </a:xfrm>
            <a:custGeom>
              <a:avLst/>
              <a:gdLst/>
              <a:ahLst/>
              <a:cxnLst/>
              <a:rect l="l" t="t" r="r" b="b"/>
              <a:pathLst>
                <a:path w="7180" h="2547" extrusionOk="0">
                  <a:moveTo>
                    <a:pt x="7020" y="1"/>
                  </a:moveTo>
                  <a:lnTo>
                    <a:pt x="0" y="1977"/>
                  </a:lnTo>
                  <a:lnTo>
                    <a:pt x="160" y="2546"/>
                  </a:lnTo>
                  <a:lnTo>
                    <a:pt x="7179" y="571"/>
                  </a:lnTo>
                  <a:lnTo>
                    <a:pt x="70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18;p43">
              <a:extLst>
                <a:ext uri="{FF2B5EF4-FFF2-40B4-BE49-F238E27FC236}">
                  <a16:creationId xmlns:a16="http://schemas.microsoft.com/office/drawing/2014/main" id="{C90E3E56-53D5-4452-9E02-32CD61F3F78D}"/>
                </a:ext>
              </a:extLst>
            </p:cNvPr>
            <p:cNvSpPr/>
            <p:nvPr/>
          </p:nvSpPr>
          <p:spPr>
            <a:xfrm>
              <a:off x="6545271" y="3052504"/>
              <a:ext cx="564045" cy="158766"/>
            </a:xfrm>
            <a:custGeom>
              <a:avLst/>
              <a:gdLst/>
              <a:ahLst/>
              <a:cxnLst/>
              <a:rect l="l" t="t" r="r" b="b"/>
              <a:pathLst>
                <a:path w="31903" h="8980" extrusionOk="0">
                  <a:moveTo>
                    <a:pt x="31902" y="0"/>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19;p43">
              <a:extLst>
                <a:ext uri="{FF2B5EF4-FFF2-40B4-BE49-F238E27FC236}">
                  <a16:creationId xmlns:a16="http://schemas.microsoft.com/office/drawing/2014/main" id="{A2825814-DB76-4D69-A556-7EF9A2E4E8F1}"/>
                </a:ext>
              </a:extLst>
            </p:cNvPr>
            <p:cNvSpPr/>
            <p:nvPr/>
          </p:nvSpPr>
          <p:spPr>
            <a:xfrm>
              <a:off x="6543768" y="3047678"/>
              <a:ext cx="566962" cy="168543"/>
            </a:xfrm>
            <a:custGeom>
              <a:avLst/>
              <a:gdLst/>
              <a:ahLst/>
              <a:cxnLst/>
              <a:rect l="l" t="t" r="r" b="b"/>
              <a:pathLst>
                <a:path w="32068" h="9533" extrusionOk="0">
                  <a:moveTo>
                    <a:pt x="31908" y="0"/>
                  </a:moveTo>
                  <a:lnTo>
                    <a:pt x="1" y="8963"/>
                  </a:lnTo>
                  <a:lnTo>
                    <a:pt x="161" y="9532"/>
                  </a:lnTo>
                  <a:lnTo>
                    <a:pt x="32068" y="569"/>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20;p43">
              <a:extLst>
                <a:ext uri="{FF2B5EF4-FFF2-40B4-BE49-F238E27FC236}">
                  <a16:creationId xmlns:a16="http://schemas.microsoft.com/office/drawing/2014/main" id="{D7200756-A67B-4ECC-8E06-4D96A41FAFDA}"/>
                </a:ext>
              </a:extLst>
            </p:cNvPr>
            <p:cNvSpPr/>
            <p:nvPr/>
          </p:nvSpPr>
          <p:spPr>
            <a:xfrm>
              <a:off x="7233394" y="2950880"/>
              <a:ext cx="236894" cy="66707"/>
            </a:xfrm>
            <a:custGeom>
              <a:avLst/>
              <a:gdLst/>
              <a:ahLst/>
              <a:cxnLst/>
              <a:rect l="l" t="t" r="r" b="b"/>
              <a:pathLst>
                <a:path w="13399" h="3773" extrusionOk="0">
                  <a:moveTo>
                    <a:pt x="13399" y="1"/>
                  </a:moveTo>
                  <a:lnTo>
                    <a:pt x="0" y="377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21;p43">
              <a:extLst>
                <a:ext uri="{FF2B5EF4-FFF2-40B4-BE49-F238E27FC236}">
                  <a16:creationId xmlns:a16="http://schemas.microsoft.com/office/drawing/2014/main" id="{C3A3894F-75D1-4813-B9E3-3D764A875463}"/>
                </a:ext>
              </a:extLst>
            </p:cNvPr>
            <p:cNvSpPr/>
            <p:nvPr/>
          </p:nvSpPr>
          <p:spPr>
            <a:xfrm>
              <a:off x="7231962" y="2945859"/>
              <a:ext cx="239758" cy="76767"/>
            </a:xfrm>
            <a:custGeom>
              <a:avLst/>
              <a:gdLst/>
              <a:ahLst/>
              <a:cxnLst/>
              <a:rect l="l" t="t" r="r" b="b"/>
              <a:pathLst>
                <a:path w="13561" h="4342" extrusionOk="0">
                  <a:moveTo>
                    <a:pt x="13399" y="0"/>
                  </a:moveTo>
                  <a:lnTo>
                    <a:pt x="1" y="3772"/>
                  </a:lnTo>
                  <a:lnTo>
                    <a:pt x="161" y="4341"/>
                  </a:lnTo>
                  <a:lnTo>
                    <a:pt x="13560" y="569"/>
                  </a:lnTo>
                  <a:lnTo>
                    <a:pt x="133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22;p43">
              <a:extLst>
                <a:ext uri="{FF2B5EF4-FFF2-40B4-BE49-F238E27FC236}">
                  <a16:creationId xmlns:a16="http://schemas.microsoft.com/office/drawing/2014/main" id="{147C51E8-B17E-485E-85A0-17814046E095}"/>
                </a:ext>
              </a:extLst>
            </p:cNvPr>
            <p:cNvSpPr/>
            <p:nvPr/>
          </p:nvSpPr>
          <p:spPr>
            <a:xfrm>
              <a:off x="7563639" y="2695634"/>
              <a:ext cx="249518" cy="184367"/>
            </a:xfrm>
            <a:custGeom>
              <a:avLst/>
              <a:gdLst/>
              <a:ahLst/>
              <a:cxnLst/>
              <a:rect l="l" t="t" r="r" b="b"/>
              <a:pathLst>
                <a:path w="14113" h="10428" extrusionOk="0">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23;p43">
              <a:extLst>
                <a:ext uri="{FF2B5EF4-FFF2-40B4-BE49-F238E27FC236}">
                  <a16:creationId xmlns:a16="http://schemas.microsoft.com/office/drawing/2014/main" id="{3B20C78D-6343-4670-98AA-2F2B94B74E85}"/>
                </a:ext>
              </a:extLst>
            </p:cNvPr>
            <p:cNvSpPr/>
            <p:nvPr/>
          </p:nvSpPr>
          <p:spPr>
            <a:xfrm>
              <a:off x="7570039" y="2690471"/>
              <a:ext cx="236700" cy="194728"/>
            </a:xfrm>
            <a:custGeom>
              <a:avLst/>
              <a:gdLst/>
              <a:ahLst/>
              <a:cxnLst/>
              <a:rect l="l" t="t" r="r" b="b"/>
              <a:pathLst>
                <a:path w="13388" h="11014" extrusionOk="0">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24;p43">
              <a:extLst>
                <a:ext uri="{FF2B5EF4-FFF2-40B4-BE49-F238E27FC236}">
                  <a16:creationId xmlns:a16="http://schemas.microsoft.com/office/drawing/2014/main" id="{ADD25D3E-7560-4B8E-905B-AC85ECA9FFD2}"/>
                </a:ext>
              </a:extLst>
            </p:cNvPr>
            <p:cNvSpPr/>
            <p:nvPr/>
          </p:nvSpPr>
          <p:spPr>
            <a:xfrm>
              <a:off x="7464596" y="3150434"/>
              <a:ext cx="116564" cy="32832"/>
            </a:xfrm>
            <a:custGeom>
              <a:avLst/>
              <a:gdLst/>
              <a:ahLst/>
              <a:cxnLst/>
              <a:rect l="l" t="t" r="r" b="b"/>
              <a:pathLst>
                <a:path w="6593" h="1857" extrusionOk="0">
                  <a:moveTo>
                    <a:pt x="1" y="1857"/>
                  </a:moveTo>
                  <a:lnTo>
                    <a:pt x="659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25;p43">
              <a:extLst>
                <a:ext uri="{FF2B5EF4-FFF2-40B4-BE49-F238E27FC236}">
                  <a16:creationId xmlns:a16="http://schemas.microsoft.com/office/drawing/2014/main" id="{AA4725AD-5C7D-43A3-9537-09A2EFB3A9B6}"/>
                </a:ext>
              </a:extLst>
            </p:cNvPr>
            <p:cNvSpPr/>
            <p:nvPr/>
          </p:nvSpPr>
          <p:spPr>
            <a:xfrm>
              <a:off x="7463270" y="3145183"/>
              <a:ext cx="119393" cy="42962"/>
            </a:xfrm>
            <a:custGeom>
              <a:avLst/>
              <a:gdLst/>
              <a:ahLst/>
              <a:cxnLst/>
              <a:rect l="l" t="t" r="r" b="b"/>
              <a:pathLst>
                <a:path w="6753" h="2430" extrusionOk="0">
                  <a:moveTo>
                    <a:pt x="6592" y="1"/>
                  </a:moveTo>
                  <a:lnTo>
                    <a:pt x="0" y="1860"/>
                  </a:lnTo>
                  <a:lnTo>
                    <a:pt x="160" y="2429"/>
                  </a:lnTo>
                  <a:lnTo>
                    <a:pt x="6752" y="570"/>
                  </a:lnTo>
                  <a:lnTo>
                    <a:pt x="6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6;p43">
              <a:extLst>
                <a:ext uri="{FF2B5EF4-FFF2-40B4-BE49-F238E27FC236}">
                  <a16:creationId xmlns:a16="http://schemas.microsoft.com/office/drawing/2014/main" id="{05DFE71B-7CBB-47C4-8887-B5DCDD6FB107}"/>
                </a:ext>
              </a:extLst>
            </p:cNvPr>
            <p:cNvSpPr/>
            <p:nvPr/>
          </p:nvSpPr>
          <p:spPr>
            <a:xfrm>
              <a:off x="6656160" y="3208654"/>
              <a:ext cx="718197" cy="202171"/>
            </a:xfrm>
            <a:custGeom>
              <a:avLst/>
              <a:gdLst/>
              <a:ahLst/>
              <a:cxnLst/>
              <a:rect l="l" t="t" r="r" b="b"/>
              <a:pathLst>
                <a:path w="40622" h="11435" extrusionOk="0">
                  <a:moveTo>
                    <a:pt x="1" y="11435"/>
                  </a:moveTo>
                  <a:lnTo>
                    <a:pt x="4062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7;p43">
              <a:extLst>
                <a:ext uri="{FF2B5EF4-FFF2-40B4-BE49-F238E27FC236}">
                  <a16:creationId xmlns:a16="http://schemas.microsoft.com/office/drawing/2014/main" id="{8AA04285-BA2D-45C1-80D9-141419B2732A}"/>
                </a:ext>
              </a:extLst>
            </p:cNvPr>
            <p:cNvSpPr/>
            <p:nvPr/>
          </p:nvSpPr>
          <p:spPr>
            <a:xfrm>
              <a:off x="6654639" y="3203881"/>
              <a:ext cx="721150" cy="211842"/>
            </a:xfrm>
            <a:custGeom>
              <a:avLst/>
              <a:gdLst/>
              <a:ahLst/>
              <a:cxnLst/>
              <a:rect l="l" t="t" r="r" b="b"/>
              <a:pathLst>
                <a:path w="40789" h="11982" extrusionOk="0">
                  <a:moveTo>
                    <a:pt x="40628" y="1"/>
                  </a:moveTo>
                  <a:lnTo>
                    <a:pt x="1" y="11413"/>
                  </a:lnTo>
                  <a:lnTo>
                    <a:pt x="161" y="11982"/>
                  </a:lnTo>
                  <a:lnTo>
                    <a:pt x="40788" y="570"/>
                  </a:lnTo>
                  <a:lnTo>
                    <a:pt x="40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28;p43">
              <a:extLst>
                <a:ext uri="{FF2B5EF4-FFF2-40B4-BE49-F238E27FC236}">
                  <a16:creationId xmlns:a16="http://schemas.microsoft.com/office/drawing/2014/main" id="{BFD14DE0-EFF0-4C4E-B9A6-4F9F3E7165B1}"/>
                </a:ext>
              </a:extLst>
            </p:cNvPr>
            <p:cNvSpPr/>
            <p:nvPr/>
          </p:nvSpPr>
          <p:spPr>
            <a:xfrm>
              <a:off x="7336716" y="3231620"/>
              <a:ext cx="289581" cy="81505"/>
            </a:xfrm>
            <a:custGeom>
              <a:avLst/>
              <a:gdLst/>
              <a:ahLst/>
              <a:cxnLst/>
              <a:rect l="l" t="t" r="r" b="b"/>
              <a:pathLst>
                <a:path w="16379" h="4610"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29;p43">
              <a:extLst>
                <a:ext uri="{FF2B5EF4-FFF2-40B4-BE49-F238E27FC236}">
                  <a16:creationId xmlns:a16="http://schemas.microsoft.com/office/drawing/2014/main" id="{F10BB252-8721-42A4-96A9-782A06F279F7}"/>
                </a:ext>
              </a:extLst>
            </p:cNvPr>
            <p:cNvSpPr/>
            <p:nvPr/>
          </p:nvSpPr>
          <p:spPr>
            <a:xfrm>
              <a:off x="7335319" y="3226599"/>
              <a:ext cx="292392" cy="91565"/>
            </a:xfrm>
            <a:custGeom>
              <a:avLst/>
              <a:gdLst/>
              <a:ahLst/>
              <a:cxnLst/>
              <a:rect l="l" t="t" r="r" b="b"/>
              <a:pathLst>
                <a:path w="16538" h="5179" extrusionOk="0">
                  <a:moveTo>
                    <a:pt x="16376" y="0"/>
                  </a:moveTo>
                  <a:lnTo>
                    <a:pt x="0" y="4609"/>
                  </a:lnTo>
                  <a:lnTo>
                    <a:pt x="160" y="5178"/>
                  </a:lnTo>
                  <a:lnTo>
                    <a:pt x="16538" y="569"/>
                  </a:lnTo>
                  <a:lnTo>
                    <a:pt x="16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30;p43">
              <a:extLst>
                <a:ext uri="{FF2B5EF4-FFF2-40B4-BE49-F238E27FC236}">
                  <a16:creationId xmlns:a16="http://schemas.microsoft.com/office/drawing/2014/main" id="{892E6F64-1628-4D66-81F7-785E157B8729}"/>
                </a:ext>
              </a:extLst>
            </p:cNvPr>
            <p:cNvSpPr/>
            <p:nvPr/>
          </p:nvSpPr>
          <p:spPr>
            <a:xfrm>
              <a:off x="6893019" y="3335331"/>
              <a:ext cx="364774" cy="102703"/>
            </a:xfrm>
            <a:custGeom>
              <a:avLst/>
              <a:gdLst/>
              <a:ahLst/>
              <a:cxnLst/>
              <a:rect l="l" t="t" r="r" b="b"/>
              <a:pathLst>
                <a:path w="20632" h="5809" extrusionOk="0">
                  <a:moveTo>
                    <a:pt x="1" y="5808"/>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31;p43">
              <a:extLst>
                <a:ext uri="{FF2B5EF4-FFF2-40B4-BE49-F238E27FC236}">
                  <a16:creationId xmlns:a16="http://schemas.microsoft.com/office/drawing/2014/main" id="{6D435623-BEEB-479F-A587-AB2D805F7873}"/>
                </a:ext>
              </a:extLst>
            </p:cNvPr>
            <p:cNvSpPr/>
            <p:nvPr/>
          </p:nvSpPr>
          <p:spPr>
            <a:xfrm>
              <a:off x="6891534" y="3330452"/>
              <a:ext cx="367656" cy="112569"/>
            </a:xfrm>
            <a:custGeom>
              <a:avLst/>
              <a:gdLst/>
              <a:ahLst/>
              <a:cxnLst/>
              <a:rect l="l" t="t" r="r" b="b"/>
              <a:pathLst>
                <a:path w="20795" h="6367" extrusionOk="0">
                  <a:moveTo>
                    <a:pt x="20634" y="1"/>
                  </a:moveTo>
                  <a:lnTo>
                    <a:pt x="0" y="5797"/>
                  </a:lnTo>
                  <a:lnTo>
                    <a:pt x="160" y="6366"/>
                  </a:lnTo>
                  <a:lnTo>
                    <a:pt x="20794" y="571"/>
                  </a:lnTo>
                  <a:lnTo>
                    <a:pt x="20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32;p43">
              <a:extLst>
                <a:ext uri="{FF2B5EF4-FFF2-40B4-BE49-F238E27FC236}">
                  <a16:creationId xmlns:a16="http://schemas.microsoft.com/office/drawing/2014/main" id="{AD1CAC49-83F6-41B7-8101-39626908EF54}"/>
                </a:ext>
              </a:extLst>
            </p:cNvPr>
            <p:cNvSpPr/>
            <p:nvPr/>
          </p:nvSpPr>
          <p:spPr>
            <a:xfrm>
              <a:off x="6701262" y="3457040"/>
              <a:ext cx="124114" cy="34953"/>
            </a:xfrm>
            <a:custGeom>
              <a:avLst/>
              <a:gdLst/>
              <a:ahLst/>
              <a:cxnLst/>
              <a:rect l="l" t="t" r="r" b="b"/>
              <a:pathLst>
                <a:path w="7020" h="1977" extrusionOk="0">
                  <a:moveTo>
                    <a:pt x="0" y="1976"/>
                  </a:moveTo>
                  <a:lnTo>
                    <a:pt x="701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33;p43">
              <a:extLst>
                <a:ext uri="{FF2B5EF4-FFF2-40B4-BE49-F238E27FC236}">
                  <a16:creationId xmlns:a16="http://schemas.microsoft.com/office/drawing/2014/main" id="{8852CB5E-91A3-47F3-894E-6256A5A8300A}"/>
                </a:ext>
              </a:extLst>
            </p:cNvPr>
            <p:cNvSpPr/>
            <p:nvPr/>
          </p:nvSpPr>
          <p:spPr>
            <a:xfrm>
              <a:off x="6699794" y="3452108"/>
              <a:ext cx="126942" cy="44960"/>
            </a:xfrm>
            <a:custGeom>
              <a:avLst/>
              <a:gdLst/>
              <a:ahLst/>
              <a:cxnLst/>
              <a:rect l="l" t="t" r="r" b="b"/>
              <a:pathLst>
                <a:path w="7180" h="2543" extrusionOk="0">
                  <a:moveTo>
                    <a:pt x="7019" y="0"/>
                  </a:moveTo>
                  <a:lnTo>
                    <a:pt x="0" y="1973"/>
                  </a:lnTo>
                  <a:lnTo>
                    <a:pt x="160" y="2542"/>
                  </a:lnTo>
                  <a:lnTo>
                    <a:pt x="7179" y="571"/>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34;p43">
              <a:extLst>
                <a:ext uri="{FF2B5EF4-FFF2-40B4-BE49-F238E27FC236}">
                  <a16:creationId xmlns:a16="http://schemas.microsoft.com/office/drawing/2014/main" id="{BEAF6451-7B31-4925-B465-DBF4554E4F65}"/>
                </a:ext>
              </a:extLst>
            </p:cNvPr>
            <p:cNvSpPr/>
            <p:nvPr/>
          </p:nvSpPr>
          <p:spPr>
            <a:xfrm>
              <a:off x="7107336" y="3312772"/>
              <a:ext cx="564045" cy="158802"/>
            </a:xfrm>
            <a:custGeom>
              <a:avLst/>
              <a:gdLst/>
              <a:ahLst/>
              <a:cxnLst/>
              <a:rect l="l" t="t" r="r" b="b"/>
              <a:pathLst>
                <a:path w="31903" h="8982" extrusionOk="0">
                  <a:moveTo>
                    <a:pt x="1" y="8982"/>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35;p43">
              <a:extLst>
                <a:ext uri="{FF2B5EF4-FFF2-40B4-BE49-F238E27FC236}">
                  <a16:creationId xmlns:a16="http://schemas.microsoft.com/office/drawing/2014/main" id="{47A2A736-37C2-4293-9344-8712258E8A06}"/>
                </a:ext>
              </a:extLst>
            </p:cNvPr>
            <p:cNvSpPr/>
            <p:nvPr/>
          </p:nvSpPr>
          <p:spPr>
            <a:xfrm>
              <a:off x="7105939" y="3307768"/>
              <a:ext cx="566874" cy="168844"/>
            </a:xfrm>
            <a:custGeom>
              <a:avLst/>
              <a:gdLst/>
              <a:ahLst/>
              <a:cxnLst/>
              <a:rect l="l" t="t" r="r" b="b"/>
              <a:pathLst>
                <a:path w="32063" h="9550" extrusionOk="0">
                  <a:moveTo>
                    <a:pt x="31901" y="1"/>
                  </a:moveTo>
                  <a:lnTo>
                    <a:pt x="0" y="8980"/>
                  </a:lnTo>
                  <a:lnTo>
                    <a:pt x="160" y="9549"/>
                  </a:lnTo>
                  <a:lnTo>
                    <a:pt x="32062" y="570"/>
                  </a:lnTo>
                  <a:lnTo>
                    <a:pt x="31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36;p43">
              <a:extLst>
                <a:ext uri="{FF2B5EF4-FFF2-40B4-BE49-F238E27FC236}">
                  <a16:creationId xmlns:a16="http://schemas.microsoft.com/office/drawing/2014/main" id="{4BAE3563-15A1-45C7-9285-86D46333995D}"/>
                </a:ext>
              </a:extLst>
            </p:cNvPr>
            <p:cNvSpPr/>
            <p:nvPr/>
          </p:nvSpPr>
          <p:spPr>
            <a:xfrm>
              <a:off x="6746363" y="3506474"/>
              <a:ext cx="236894" cy="66689"/>
            </a:xfrm>
            <a:custGeom>
              <a:avLst/>
              <a:gdLst/>
              <a:ahLst/>
              <a:cxnLst/>
              <a:rect l="l" t="t" r="r" b="b"/>
              <a:pathLst>
                <a:path w="13399" h="3772" extrusionOk="0">
                  <a:moveTo>
                    <a:pt x="0" y="3772"/>
                  </a:moveTo>
                  <a:lnTo>
                    <a:pt x="1339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37;p43">
              <a:extLst>
                <a:ext uri="{FF2B5EF4-FFF2-40B4-BE49-F238E27FC236}">
                  <a16:creationId xmlns:a16="http://schemas.microsoft.com/office/drawing/2014/main" id="{0129F0EB-EF27-43C8-BC1D-C7DDFDFA6D1F}"/>
                </a:ext>
              </a:extLst>
            </p:cNvPr>
            <p:cNvSpPr/>
            <p:nvPr/>
          </p:nvSpPr>
          <p:spPr>
            <a:xfrm>
              <a:off x="6744896" y="3501559"/>
              <a:ext cx="239758" cy="76643"/>
            </a:xfrm>
            <a:custGeom>
              <a:avLst/>
              <a:gdLst/>
              <a:ahLst/>
              <a:cxnLst/>
              <a:rect l="l" t="t" r="r" b="b"/>
              <a:pathLst>
                <a:path w="13561" h="4335" extrusionOk="0">
                  <a:moveTo>
                    <a:pt x="13401" y="1"/>
                  </a:moveTo>
                  <a:lnTo>
                    <a:pt x="0" y="3765"/>
                  </a:lnTo>
                  <a:lnTo>
                    <a:pt x="160" y="4334"/>
                  </a:lnTo>
                  <a:lnTo>
                    <a:pt x="13561" y="570"/>
                  </a:lnTo>
                  <a:lnTo>
                    <a:pt x="13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38;p43">
              <a:extLst>
                <a:ext uri="{FF2B5EF4-FFF2-40B4-BE49-F238E27FC236}">
                  <a16:creationId xmlns:a16="http://schemas.microsoft.com/office/drawing/2014/main" id="{72CDC375-B630-4096-B9BF-C74DC264B6B7}"/>
                </a:ext>
              </a:extLst>
            </p:cNvPr>
            <p:cNvSpPr/>
            <p:nvPr/>
          </p:nvSpPr>
          <p:spPr>
            <a:xfrm>
              <a:off x="7776453" y="3057490"/>
              <a:ext cx="225968" cy="184296"/>
            </a:xfrm>
            <a:custGeom>
              <a:avLst/>
              <a:gdLst/>
              <a:ahLst/>
              <a:cxnLst/>
              <a:rect l="l" t="t" r="r" b="b"/>
              <a:pathLst>
                <a:path w="12781" h="10424" extrusionOk="0">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39;p43">
              <a:extLst>
                <a:ext uri="{FF2B5EF4-FFF2-40B4-BE49-F238E27FC236}">
                  <a16:creationId xmlns:a16="http://schemas.microsoft.com/office/drawing/2014/main" id="{857E98B4-4A55-45BC-9C38-BF82C7686EFC}"/>
                </a:ext>
              </a:extLst>
            </p:cNvPr>
            <p:cNvSpPr/>
            <p:nvPr/>
          </p:nvSpPr>
          <p:spPr>
            <a:xfrm>
              <a:off x="7771131" y="3052363"/>
              <a:ext cx="236700" cy="194728"/>
            </a:xfrm>
            <a:custGeom>
              <a:avLst/>
              <a:gdLst/>
              <a:ahLst/>
              <a:cxnLst/>
              <a:rect l="l" t="t" r="r" b="b"/>
              <a:pathLst>
                <a:path w="13388" h="11014" extrusionOk="0">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40;p43">
              <a:extLst>
                <a:ext uri="{FF2B5EF4-FFF2-40B4-BE49-F238E27FC236}">
                  <a16:creationId xmlns:a16="http://schemas.microsoft.com/office/drawing/2014/main" id="{DE03C83C-F2C7-4168-A988-94C55A56DD30}"/>
                </a:ext>
              </a:extLst>
            </p:cNvPr>
            <p:cNvSpPr/>
            <p:nvPr/>
          </p:nvSpPr>
          <p:spPr>
            <a:xfrm>
              <a:off x="6857252" y="3739903"/>
              <a:ext cx="116582" cy="32814"/>
            </a:xfrm>
            <a:custGeom>
              <a:avLst/>
              <a:gdLst/>
              <a:ahLst/>
              <a:cxnLst/>
              <a:rect l="l" t="t" r="r" b="b"/>
              <a:pathLst>
                <a:path w="6594" h="1856" extrusionOk="0">
                  <a:moveTo>
                    <a:pt x="6594" y="0"/>
                  </a:moveTo>
                  <a:lnTo>
                    <a:pt x="1" y="185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41;p43">
              <a:extLst>
                <a:ext uri="{FF2B5EF4-FFF2-40B4-BE49-F238E27FC236}">
                  <a16:creationId xmlns:a16="http://schemas.microsoft.com/office/drawing/2014/main" id="{38EACEF1-3202-4E78-86AB-67C0CC263932}"/>
                </a:ext>
              </a:extLst>
            </p:cNvPr>
            <p:cNvSpPr/>
            <p:nvPr/>
          </p:nvSpPr>
          <p:spPr>
            <a:xfrm>
              <a:off x="6855785" y="3734952"/>
              <a:ext cx="119411" cy="42821"/>
            </a:xfrm>
            <a:custGeom>
              <a:avLst/>
              <a:gdLst/>
              <a:ahLst/>
              <a:cxnLst/>
              <a:rect l="l" t="t" r="r" b="b"/>
              <a:pathLst>
                <a:path w="6754" h="2422" extrusionOk="0">
                  <a:moveTo>
                    <a:pt x="6594" y="1"/>
                  </a:moveTo>
                  <a:lnTo>
                    <a:pt x="0"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42;p43">
              <a:extLst>
                <a:ext uri="{FF2B5EF4-FFF2-40B4-BE49-F238E27FC236}">
                  <a16:creationId xmlns:a16="http://schemas.microsoft.com/office/drawing/2014/main" id="{EAFEEF62-3292-4D6F-B4E2-1372B9AC771C}"/>
                </a:ext>
              </a:extLst>
            </p:cNvPr>
            <p:cNvSpPr/>
            <p:nvPr/>
          </p:nvSpPr>
          <p:spPr>
            <a:xfrm>
              <a:off x="7064073" y="3512344"/>
              <a:ext cx="718215" cy="202171"/>
            </a:xfrm>
            <a:custGeom>
              <a:avLst/>
              <a:gdLst/>
              <a:ahLst/>
              <a:cxnLst/>
              <a:rect l="l" t="t" r="r" b="b"/>
              <a:pathLst>
                <a:path w="40623" h="11435" extrusionOk="0">
                  <a:moveTo>
                    <a:pt x="40622" y="0"/>
                  </a:moveTo>
                  <a:lnTo>
                    <a:pt x="0"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43;p43">
              <a:extLst>
                <a:ext uri="{FF2B5EF4-FFF2-40B4-BE49-F238E27FC236}">
                  <a16:creationId xmlns:a16="http://schemas.microsoft.com/office/drawing/2014/main" id="{925757C4-40D1-4A53-923C-B9D1BD452680}"/>
                </a:ext>
              </a:extLst>
            </p:cNvPr>
            <p:cNvSpPr/>
            <p:nvPr/>
          </p:nvSpPr>
          <p:spPr>
            <a:xfrm>
              <a:off x="7062659" y="3507305"/>
              <a:ext cx="721043" cy="212248"/>
            </a:xfrm>
            <a:custGeom>
              <a:avLst/>
              <a:gdLst/>
              <a:ahLst/>
              <a:cxnLst/>
              <a:rect l="l" t="t" r="r" b="b"/>
              <a:pathLst>
                <a:path w="40783" h="12005" extrusionOk="0">
                  <a:moveTo>
                    <a:pt x="40622" y="1"/>
                  </a:moveTo>
                  <a:lnTo>
                    <a:pt x="1" y="11435"/>
                  </a:lnTo>
                  <a:lnTo>
                    <a:pt x="161" y="12004"/>
                  </a:lnTo>
                  <a:lnTo>
                    <a:pt x="40783" y="570"/>
                  </a:lnTo>
                  <a:lnTo>
                    <a:pt x="40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44;p43">
              <a:extLst>
                <a:ext uri="{FF2B5EF4-FFF2-40B4-BE49-F238E27FC236}">
                  <a16:creationId xmlns:a16="http://schemas.microsoft.com/office/drawing/2014/main" id="{16DC9EE7-58DB-4320-B112-2DAFDE6CD106}"/>
                </a:ext>
              </a:extLst>
            </p:cNvPr>
            <p:cNvSpPr/>
            <p:nvPr/>
          </p:nvSpPr>
          <p:spPr>
            <a:xfrm>
              <a:off x="6902354" y="3772399"/>
              <a:ext cx="289563" cy="81505"/>
            </a:xfrm>
            <a:custGeom>
              <a:avLst/>
              <a:gdLst/>
              <a:ahLst/>
              <a:cxnLst/>
              <a:rect l="l" t="t" r="r" b="b"/>
              <a:pathLst>
                <a:path w="16378" h="4610" extrusionOk="0">
                  <a:moveTo>
                    <a:pt x="16378" y="0"/>
                  </a:moveTo>
                  <a:lnTo>
                    <a:pt x="0" y="460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45;p43">
              <a:extLst>
                <a:ext uri="{FF2B5EF4-FFF2-40B4-BE49-F238E27FC236}">
                  <a16:creationId xmlns:a16="http://schemas.microsoft.com/office/drawing/2014/main" id="{C3CF1285-D81B-4C8E-93BE-711C2F96C37F}"/>
                </a:ext>
              </a:extLst>
            </p:cNvPr>
            <p:cNvSpPr/>
            <p:nvPr/>
          </p:nvSpPr>
          <p:spPr>
            <a:xfrm>
              <a:off x="6900851" y="3767501"/>
              <a:ext cx="292445" cy="91441"/>
            </a:xfrm>
            <a:custGeom>
              <a:avLst/>
              <a:gdLst/>
              <a:ahLst/>
              <a:cxnLst/>
              <a:rect l="l" t="t" r="r" b="b"/>
              <a:pathLst>
                <a:path w="16541" h="5172" extrusionOk="0">
                  <a:moveTo>
                    <a:pt x="16381" y="0"/>
                  </a:moveTo>
                  <a:lnTo>
                    <a:pt x="1" y="4601"/>
                  </a:lnTo>
                  <a:lnTo>
                    <a:pt x="161" y="5171"/>
                  </a:lnTo>
                  <a:lnTo>
                    <a:pt x="16541" y="569"/>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46;p43">
              <a:extLst>
                <a:ext uri="{FF2B5EF4-FFF2-40B4-BE49-F238E27FC236}">
                  <a16:creationId xmlns:a16="http://schemas.microsoft.com/office/drawing/2014/main" id="{C2C57424-3AA8-4883-9C4A-68F592176DB6}"/>
                </a:ext>
              </a:extLst>
            </p:cNvPr>
            <p:cNvSpPr/>
            <p:nvPr/>
          </p:nvSpPr>
          <p:spPr>
            <a:xfrm>
              <a:off x="7270858" y="3647489"/>
              <a:ext cx="364756" cy="102685"/>
            </a:xfrm>
            <a:custGeom>
              <a:avLst/>
              <a:gdLst/>
              <a:ahLst/>
              <a:cxnLst/>
              <a:rect l="l" t="t" r="r" b="b"/>
              <a:pathLst>
                <a:path w="20631" h="5808" extrusionOk="0">
                  <a:moveTo>
                    <a:pt x="20631" y="1"/>
                  </a:moveTo>
                  <a:lnTo>
                    <a:pt x="0" y="580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47;p43">
              <a:extLst>
                <a:ext uri="{FF2B5EF4-FFF2-40B4-BE49-F238E27FC236}">
                  <a16:creationId xmlns:a16="http://schemas.microsoft.com/office/drawing/2014/main" id="{704A171E-1E51-41B4-996C-B3EA390DEADE}"/>
                </a:ext>
              </a:extLst>
            </p:cNvPr>
            <p:cNvSpPr/>
            <p:nvPr/>
          </p:nvSpPr>
          <p:spPr>
            <a:xfrm>
              <a:off x="7269461" y="3642468"/>
              <a:ext cx="367585" cy="112728"/>
            </a:xfrm>
            <a:custGeom>
              <a:avLst/>
              <a:gdLst/>
              <a:ahLst/>
              <a:cxnLst/>
              <a:rect l="l" t="t" r="r" b="b"/>
              <a:pathLst>
                <a:path w="20791" h="6376" extrusionOk="0">
                  <a:moveTo>
                    <a:pt x="20629" y="0"/>
                  </a:moveTo>
                  <a:lnTo>
                    <a:pt x="0" y="5807"/>
                  </a:lnTo>
                  <a:lnTo>
                    <a:pt x="160" y="6376"/>
                  </a:lnTo>
                  <a:lnTo>
                    <a:pt x="20790" y="569"/>
                  </a:lnTo>
                  <a:lnTo>
                    <a:pt x="20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48;p43">
              <a:extLst>
                <a:ext uri="{FF2B5EF4-FFF2-40B4-BE49-F238E27FC236}">
                  <a16:creationId xmlns:a16="http://schemas.microsoft.com/office/drawing/2014/main" id="{C26CFB82-7F8B-4DB6-9299-F32C40288551}"/>
                </a:ext>
              </a:extLst>
            </p:cNvPr>
            <p:cNvSpPr/>
            <p:nvPr/>
          </p:nvSpPr>
          <p:spPr>
            <a:xfrm>
              <a:off x="7703293" y="3593512"/>
              <a:ext cx="124078" cy="34953"/>
            </a:xfrm>
            <a:custGeom>
              <a:avLst/>
              <a:gdLst/>
              <a:ahLst/>
              <a:cxnLst/>
              <a:rect l="l" t="t" r="r" b="b"/>
              <a:pathLst>
                <a:path w="7018" h="1977" extrusionOk="0">
                  <a:moveTo>
                    <a:pt x="7018" y="1"/>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49;p43">
              <a:extLst>
                <a:ext uri="{FF2B5EF4-FFF2-40B4-BE49-F238E27FC236}">
                  <a16:creationId xmlns:a16="http://schemas.microsoft.com/office/drawing/2014/main" id="{E1F31661-A5F1-42FA-BDDE-7A0A3D0CC766}"/>
                </a:ext>
              </a:extLst>
            </p:cNvPr>
            <p:cNvSpPr/>
            <p:nvPr/>
          </p:nvSpPr>
          <p:spPr>
            <a:xfrm>
              <a:off x="7701967" y="3588244"/>
              <a:ext cx="126925" cy="45066"/>
            </a:xfrm>
            <a:custGeom>
              <a:avLst/>
              <a:gdLst/>
              <a:ahLst/>
              <a:cxnLst/>
              <a:rect l="l" t="t" r="r" b="b"/>
              <a:pathLst>
                <a:path w="7179" h="2549" extrusionOk="0">
                  <a:moveTo>
                    <a:pt x="7019" y="0"/>
                  </a:moveTo>
                  <a:lnTo>
                    <a:pt x="1" y="1980"/>
                  </a:lnTo>
                  <a:lnTo>
                    <a:pt x="162" y="2549"/>
                  </a:lnTo>
                  <a:lnTo>
                    <a:pt x="7179" y="569"/>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50;p43">
              <a:extLst>
                <a:ext uri="{FF2B5EF4-FFF2-40B4-BE49-F238E27FC236}">
                  <a16:creationId xmlns:a16="http://schemas.microsoft.com/office/drawing/2014/main" id="{5D26C8AB-0F1E-4095-89BD-3CB110A67E55}"/>
                </a:ext>
              </a:extLst>
            </p:cNvPr>
            <p:cNvSpPr/>
            <p:nvPr/>
          </p:nvSpPr>
          <p:spPr>
            <a:xfrm>
              <a:off x="6947473" y="3776288"/>
              <a:ext cx="564045" cy="158766"/>
            </a:xfrm>
            <a:custGeom>
              <a:avLst/>
              <a:gdLst/>
              <a:ahLst/>
              <a:cxnLst/>
              <a:rect l="l" t="t" r="r" b="b"/>
              <a:pathLst>
                <a:path w="31903" h="8980" extrusionOk="0">
                  <a:moveTo>
                    <a:pt x="31903" y="1"/>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51;p43">
              <a:extLst>
                <a:ext uri="{FF2B5EF4-FFF2-40B4-BE49-F238E27FC236}">
                  <a16:creationId xmlns:a16="http://schemas.microsoft.com/office/drawing/2014/main" id="{0B7FC6E9-1212-4C8A-B372-CE68AFACFB62}"/>
                </a:ext>
              </a:extLst>
            </p:cNvPr>
            <p:cNvSpPr/>
            <p:nvPr/>
          </p:nvSpPr>
          <p:spPr>
            <a:xfrm>
              <a:off x="6946041" y="3771267"/>
              <a:ext cx="566874" cy="168826"/>
            </a:xfrm>
            <a:custGeom>
              <a:avLst/>
              <a:gdLst/>
              <a:ahLst/>
              <a:cxnLst/>
              <a:rect l="l" t="t" r="r" b="b"/>
              <a:pathLst>
                <a:path w="32063" h="9549" extrusionOk="0">
                  <a:moveTo>
                    <a:pt x="31903" y="0"/>
                  </a:moveTo>
                  <a:lnTo>
                    <a:pt x="1" y="8979"/>
                  </a:lnTo>
                  <a:lnTo>
                    <a:pt x="161" y="9548"/>
                  </a:lnTo>
                  <a:lnTo>
                    <a:pt x="32063" y="569"/>
                  </a:lnTo>
                  <a:lnTo>
                    <a:pt x="31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52;p43">
              <a:extLst>
                <a:ext uri="{FF2B5EF4-FFF2-40B4-BE49-F238E27FC236}">
                  <a16:creationId xmlns:a16="http://schemas.microsoft.com/office/drawing/2014/main" id="{FF056E0F-D80F-4A37-AC9E-A969AC80D5C8}"/>
                </a:ext>
              </a:extLst>
            </p:cNvPr>
            <p:cNvSpPr/>
            <p:nvPr/>
          </p:nvSpPr>
          <p:spPr>
            <a:xfrm>
              <a:off x="7635579" y="3674699"/>
              <a:ext cx="236930" cy="66689"/>
            </a:xfrm>
            <a:custGeom>
              <a:avLst/>
              <a:gdLst/>
              <a:ahLst/>
              <a:cxnLst/>
              <a:rect l="l" t="t" r="r" b="b"/>
              <a:pathLst>
                <a:path w="13401" h="3772" extrusionOk="0">
                  <a:moveTo>
                    <a:pt x="13400" y="0"/>
                  </a:moveTo>
                  <a:lnTo>
                    <a:pt x="0" y="37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53;p43">
              <a:extLst>
                <a:ext uri="{FF2B5EF4-FFF2-40B4-BE49-F238E27FC236}">
                  <a16:creationId xmlns:a16="http://schemas.microsoft.com/office/drawing/2014/main" id="{7896D638-109B-4DA6-8D11-2A3529ED4369}"/>
                </a:ext>
              </a:extLst>
            </p:cNvPr>
            <p:cNvSpPr/>
            <p:nvPr/>
          </p:nvSpPr>
          <p:spPr>
            <a:xfrm>
              <a:off x="7634288" y="3669377"/>
              <a:ext cx="239723" cy="76873"/>
            </a:xfrm>
            <a:custGeom>
              <a:avLst/>
              <a:gdLst/>
              <a:ahLst/>
              <a:cxnLst/>
              <a:rect l="l" t="t" r="r" b="b"/>
              <a:pathLst>
                <a:path w="13559" h="4348" extrusionOk="0">
                  <a:moveTo>
                    <a:pt x="13397" y="0"/>
                  </a:moveTo>
                  <a:lnTo>
                    <a:pt x="0" y="3779"/>
                  </a:lnTo>
                  <a:lnTo>
                    <a:pt x="161" y="4348"/>
                  </a:lnTo>
                  <a:lnTo>
                    <a:pt x="13559" y="570"/>
                  </a:lnTo>
                  <a:lnTo>
                    <a:pt x="1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54;p43">
              <a:extLst>
                <a:ext uri="{FF2B5EF4-FFF2-40B4-BE49-F238E27FC236}">
                  <a16:creationId xmlns:a16="http://schemas.microsoft.com/office/drawing/2014/main" id="{C96C3059-441C-45AA-87D6-7EDA881A6A40}"/>
                </a:ext>
              </a:extLst>
            </p:cNvPr>
            <p:cNvSpPr/>
            <p:nvPr/>
          </p:nvSpPr>
          <p:spPr>
            <a:xfrm>
              <a:off x="7965841" y="3419453"/>
              <a:ext cx="249518" cy="184349"/>
            </a:xfrm>
            <a:custGeom>
              <a:avLst/>
              <a:gdLst/>
              <a:ahLst/>
              <a:cxnLst/>
              <a:rect l="l" t="t" r="r" b="b"/>
              <a:pathLst>
                <a:path w="14113" h="10427" extrusionOk="0">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55;p43">
              <a:extLst>
                <a:ext uri="{FF2B5EF4-FFF2-40B4-BE49-F238E27FC236}">
                  <a16:creationId xmlns:a16="http://schemas.microsoft.com/office/drawing/2014/main" id="{56453ED4-018C-4789-BD49-EA527EBEAFDE}"/>
                </a:ext>
              </a:extLst>
            </p:cNvPr>
            <p:cNvSpPr/>
            <p:nvPr/>
          </p:nvSpPr>
          <p:spPr>
            <a:xfrm>
              <a:off x="7972224" y="3414255"/>
              <a:ext cx="236735" cy="194728"/>
            </a:xfrm>
            <a:custGeom>
              <a:avLst/>
              <a:gdLst/>
              <a:ahLst/>
              <a:cxnLst/>
              <a:rect l="l" t="t" r="r" b="b"/>
              <a:pathLst>
                <a:path w="13390" h="11014" extrusionOk="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56;p43">
              <a:extLst>
                <a:ext uri="{FF2B5EF4-FFF2-40B4-BE49-F238E27FC236}">
                  <a16:creationId xmlns:a16="http://schemas.microsoft.com/office/drawing/2014/main" id="{43F2550F-7C52-4AF3-A809-92526EA3B789}"/>
                </a:ext>
              </a:extLst>
            </p:cNvPr>
            <p:cNvSpPr/>
            <p:nvPr/>
          </p:nvSpPr>
          <p:spPr>
            <a:xfrm>
              <a:off x="7866780" y="3874235"/>
              <a:ext cx="116600" cy="32832"/>
            </a:xfrm>
            <a:custGeom>
              <a:avLst/>
              <a:gdLst/>
              <a:ahLst/>
              <a:cxnLst/>
              <a:rect l="l" t="t" r="r" b="b"/>
              <a:pathLst>
                <a:path w="6595" h="1857" extrusionOk="0">
                  <a:moveTo>
                    <a:pt x="1" y="1856"/>
                  </a:moveTo>
                  <a:lnTo>
                    <a:pt x="659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57;p43">
              <a:extLst>
                <a:ext uri="{FF2B5EF4-FFF2-40B4-BE49-F238E27FC236}">
                  <a16:creationId xmlns:a16="http://schemas.microsoft.com/office/drawing/2014/main" id="{C3B59B6C-276A-4FC4-8902-345967E71630}"/>
                </a:ext>
              </a:extLst>
            </p:cNvPr>
            <p:cNvSpPr/>
            <p:nvPr/>
          </p:nvSpPr>
          <p:spPr>
            <a:xfrm>
              <a:off x="7865490" y="3868949"/>
              <a:ext cx="119428" cy="42962"/>
            </a:xfrm>
            <a:custGeom>
              <a:avLst/>
              <a:gdLst/>
              <a:ahLst/>
              <a:cxnLst/>
              <a:rect l="l" t="t" r="r" b="b"/>
              <a:pathLst>
                <a:path w="6755" h="2430" extrusionOk="0">
                  <a:moveTo>
                    <a:pt x="6593" y="1"/>
                  </a:moveTo>
                  <a:lnTo>
                    <a:pt x="1" y="1859"/>
                  </a:lnTo>
                  <a:lnTo>
                    <a:pt x="162" y="2429"/>
                  </a:lnTo>
                  <a:lnTo>
                    <a:pt x="6754" y="570"/>
                  </a:lnTo>
                  <a:lnTo>
                    <a:pt x="65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58;p43">
              <a:extLst>
                <a:ext uri="{FF2B5EF4-FFF2-40B4-BE49-F238E27FC236}">
                  <a16:creationId xmlns:a16="http://schemas.microsoft.com/office/drawing/2014/main" id="{18AFE1D8-7117-486B-B0BD-2882ED4F1DF2}"/>
                </a:ext>
              </a:extLst>
            </p:cNvPr>
            <p:cNvSpPr/>
            <p:nvPr/>
          </p:nvSpPr>
          <p:spPr>
            <a:xfrm>
              <a:off x="7058345" y="3932456"/>
              <a:ext cx="718215" cy="202153"/>
            </a:xfrm>
            <a:custGeom>
              <a:avLst/>
              <a:gdLst/>
              <a:ahLst/>
              <a:cxnLst/>
              <a:rect l="l" t="t" r="r" b="b"/>
              <a:pathLst>
                <a:path w="40623" h="11434"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59;p43">
              <a:extLst>
                <a:ext uri="{FF2B5EF4-FFF2-40B4-BE49-F238E27FC236}">
                  <a16:creationId xmlns:a16="http://schemas.microsoft.com/office/drawing/2014/main" id="{3DF03CCB-5D93-47B9-B0D9-072ECBC6BDB4}"/>
                </a:ext>
              </a:extLst>
            </p:cNvPr>
            <p:cNvSpPr/>
            <p:nvPr/>
          </p:nvSpPr>
          <p:spPr>
            <a:xfrm>
              <a:off x="7056948" y="3927435"/>
              <a:ext cx="721043" cy="212213"/>
            </a:xfrm>
            <a:custGeom>
              <a:avLst/>
              <a:gdLst/>
              <a:ahLst/>
              <a:cxnLst/>
              <a:rect l="l" t="t" r="r" b="b"/>
              <a:pathLst>
                <a:path w="40783" h="12003" extrusionOk="0">
                  <a:moveTo>
                    <a:pt x="40621" y="0"/>
                  </a:moveTo>
                  <a:lnTo>
                    <a:pt x="0" y="11433"/>
                  </a:lnTo>
                  <a:lnTo>
                    <a:pt x="160" y="12003"/>
                  </a:lnTo>
                  <a:lnTo>
                    <a:pt x="40782" y="569"/>
                  </a:lnTo>
                  <a:lnTo>
                    <a:pt x="40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60;p43">
              <a:extLst>
                <a:ext uri="{FF2B5EF4-FFF2-40B4-BE49-F238E27FC236}">
                  <a16:creationId xmlns:a16="http://schemas.microsoft.com/office/drawing/2014/main" id="{4B32C18A-3C3C-4D42-BD30-E85F5427FAB6}"/>
                </a:ext>
              </a:extLst>
            </p:cNvPr>
            <p:cNvSpPr/>
            <p:nvPr/>
          </p:nvSpPr>
          <p:spPr>
            <a:xfrm>
              <a:off x="7738919" y="3955404"/>
              <a:ext cx="289581" cy="81522"/>
            </a:xfrm>
            <a:custGeom>
              <a:avLst/>
              <a:gdLst/>
              <a:ahLst/>
              <a:cxnLst/>
              <a:rect l="l" t="t" r="r" b="b"/>
              <a:pathLst>
                <a:path w="16379" h="4611"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61;p43">
              <a:extLst>
                <a:ext uri="{FF2B5EF4-FFF2-40B4-BE49-F238E27FC236}">
                  <a16:creationId xmlns:a16="http://schemas.microsoft.com/office/drawing/2014/main" id="{C7102D38-7637-4C0D-8762-6FE3A8138A52}"/>
                </a:ext>
              </a:extLst>
            </p:cNvPr>
            <p:cNvSpPr/>
            <p:nvPr/>
          </p:nvSpPr>
          <p:spPr>
            <a:xfrm>
              <a:off x="7728417" y="3947784"/>
              <a:ext cx="291579" cy="91246"/>
            </a:xfrm>
            <a:custGeom>
              <a:avLst/>
              <a:gdLst/>
              <a:ahLst/>
              <a:cxnLst/>
              <a:rect l="l" t="t" r="r" b="b"/>
              <a:pathLst>
                <a:path w="16492" h="5161" extrusionOk="0">
                  <a:moveTo>
                    <a:pt x="16333" y="0"/>
                  </a:moveTo>
                  <a:lnTo>
                    <a:pt x="1" y="4593"/>
                  </a:lnTo>
                  <a:lnTo>
                    <a:pt x="159" y="5161"/>
                  </a:lnTo>
                  <a:lnTo>
                    <a:pt x="16491" y="568"/>
                  </a:lnTo>
                  <a:lnTo>
                    <a:pt x="16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62;p43">
              <a:extLst>
                <a:ext uri="{FF2B5EF4-FFF2-40B4-BE49-F238E27FC236}">
                  <a16:creationId xmlns:a16="http://schemas.microsoft.com/office/drawing/2014/main" id="{911CEC46-2A16-4E39-92C3-CCD480FB4588}"/>
                </a:ext>
              </a:extLst>
            </p:cNvPr>
            <p:cNvSpPr/>
            <p:nvPr/>
          </p:nvSpPr>
          <p:spPr>
            <a:xfrm>
              <a:off x="7295221" y="4059133"/>
              <a:ext cx="364774" cy="102685"/>
            </a:xfrm>
            <a:custGeom>
              <a:avLst/>
              <a:gdLst/>
              <a:ahLst/>
              <a:cxnLst/>
              <a:rect l="l" t="t" r="r" b="b"/>
              <a:pathLst>
                <a:path w="20632" h="5808" extrusionOk="0">
                  <a:moveTo>
                    <a:pt x="1" y="5808"/>
                  </a:moveTo>
                  <a:lnTo>
                    <a:pt x="2063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63;p43">
              <a:extLst>
                <a:ext uri="{FF2B5EF4-FFF2-40B4-BE49-F238E27FC236}">
                  <a16:creationId xmlns:a16="http://schemas.microsoft.com/office/drawing/2014/main" id="{3DF21796-482E-4229-BAF9-3A50B33B7BCF}"/>
                </a:ext>
              </a:extLst>
            </p:cNvPr>
            <p:cNvSpPr/>
            <p:nvPr/>
          </p:nvSpPr>
          <p:spPr>
            <a:xfrm>
              <a:off x="7293807" y="4054112"/>
              <a:ext cx="367603" cy="112745"/>
            </a:xfrm>
            <a:custGeom>
              <a:avLst/>
              <a:gdLst/>
              <a:ahLst/>
              <a:cxnLst/>
              <a:rect l="l" t="t" r="r" b="b"/>
              <a:pathLst>
                <a:path w="20792" h="6377" extrusionOk="0">
                  <a:moveTo>
                    <a:pt x="20631" y="0"/>
                  </a:moveTo>
                  <a:lnTo>
                    <a:pt x="0" y="5807"/>
                  </a:lnTo>
                  <a:lnTo>
                    <a:pt x="160" y="6376"/>
                  </a:lnTo>
                  <a:lnTo>
                    <a:pt x="20792" y="569"/>
                  </a:lnTo>
                  <a:lnTo>
                    <a:pt x="20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64;p43">
              <a:extLst>
                <a:ext uri="{FF2B5EF4-FFF2-40B4-BE49-F238E27FC236}">
                  <a16:creationId xmlns:a16="http://schemas.microsoft.com/office/drawing/2014/main" id="{7A2D51D1-0587-4617-850B-85A3B52E68BE}"/>
                </a:ext>
              </a:extLst>
            </p:cNvPr>
            <p:cNvSpPr/>
            <p:nvPr/>
          </p:nvSpPr>
          <p:spPr>
            <a:xfrm>
              <a:off x="7103464" y="4180860"/>
              <a:ext cx="124096" cy="34936"/>
            </a:xfrm>
            <a:custGeom>
              <a:avLst/>
              <a:gdLst/>
              <a:ahLst/>
              <a:cxnLst/>
              <a:rect l="l" t="t" r="r" b="b"/>
              <a:pathLst>
                <a:path w="7019" h="1976" extrusionOk="0">
                  <a:moveTo>
                    <a:pt x="1" y="1976"/>
                  </a:moveTo>
                  <a:lnTo>
                    <a:pt x="701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65;p43">
              <a:extLst>
                <a:ext uri="{FF2B5EF4-FFF2-40B4-BE49-F238E27FC236}">
                  <a16:creationId xmlns:a16="http://schemas.microsoft.com/office/drawing/2014/main" id="{068AE4AB-0939-426F-85DB-A2D8ADE065C5}"/>
                </a:ext>
              </a:extLst>
            </p:cNvPr>
            <p:cNvSpPr/>
            <p:nvPr/>
          </p:nvSpPr>
          <p:spPr>
            <a:xfrm>
              <a:off x="7101979" y="4175927"/>
              <a:ext cx="126942" cy="44943"/>
            </a:xfrm>
            <a:custGeom>
              <a:avLst/>
              <a:gdLst/>
              <a:ahLst/>
              <a:cxnLst/>
              <a:rect l="l" t="t" r="r" b="b"/>
              <a:pathLst>
                <a:path w="7180" h="2542" extrusionOk="0">
                  <a:moveTo>
                    <a:pt x="7019" y="1"/>
                  </a:moveTo>
                  <a:lnTo>
                    <a:pt x="0" y="1973"/>
                  </a:lnTo>
                  <a:lnTo>
                    <a:pt x="160" y="2542"/>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66;p43">
              <a:extLst>
                <a:ext uri="{FF2B5EF4-FFF2-40B4-BE49-F238E27FC236}">
                  <a16:creationId xmlns:a16="http://schemas.microsoft.com/office/drawing/2014/main" id="{D5C3EE42-1BAF-4BDD-B9C9-EB5A250BDEB9}"/>
                </a:ext>
              </a:extLst>
            </p:cNvPr>
            <p:cNvSpPr/>
            <p:nvPr/>
          </p:nvSpPr>
          <p:spPr>
            <a:xfrm>
              <a:off x="7509538" y="4036591"/>
              <a:ext cx="564045" cy="158766"/>
            </a:xfrm>
            <a:custGeom>
              <a:avLst/>
              <a:gdLst/>
              <a:ahLst/>
              <a:cxnLst/>
              <a:rect l="l" t="t" r="r" b="b"/>
              <a:pathLst>
                <a:path w="31903" h="8980" extrusionOk="0">
                  <a:moveTo>
                    <a:pt x="1" y="8980"/>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67;p43">
              <a:extLst>
                <a:ext uri="{FF2B5EF4-FFF2-40B4-BE49-F238E27FC236}">
                  <a16:creationId xmlns:a16="http://schemas.microsoft.com/office/drawing/2014/main" id="{E6F747E2-44F8-4787-8C62-A59BFC76B0F9}"/>
                </a:ext>
              </a:extLst>
            </p:cNvPr>
            <p:cNvSpPr/>
            <p:nvPr/>
          </p:nvSpPr>
          <p:spPr>
            <a:xfrm>
              <a:off x="7499461" y="4028670"/>
              <a:ext cx="565336" cy="168243"/>
            </a:xfrm>
            <a:custGeom>
              <a:avLst/>
              <a:gdLst/>
              <a:ahLst/>
              <a:cxnLst/>
              <a:rect l="l" t="t" r="r" b="b"/>
              <a:pathLst>
                <a:path w="31976" h="9516" extrusionOk="0">
                  <a:moveTo>
                    <a:pt x="31816" y="0"/>
                  </a:moveTo>
                  <a:lnTo>
                    <a:pt x="0" y="8948"/>
                  </a:lnTo>
                  <a:lnTo>
                    <a:pt x="160" y="9516"/>
                  </a:lnTo>
                  <a:lnTo>
                    <a:pt x="31976" y="568"/>
                  </a:lnTo>
                  <a:lnTo>
                    <a:pt x="3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68;p43">
              <a:extLst>
                <a:ext uri="{FF2B5EF4-FFF2-40B4-BE49-F238E27FC236}">
                  <a16:creationId xmlns:a16="http://schemas.microsoft.com/office/drawing/2014/main" id="{DFEB8D2F-2604-4E91-9806-841087588714}"/>
                </a:ext>
              </a:extLst>
            </p:cNvPr>
            <p:cNvSpPr/>
            <p:nvPr/>
          </p:nvSpPr>
          <p:spPr>
            <a:xfrm>
              <a:off x="7148566" y="4230275"/>
              <a:ext cx="236894" cy="66707"/>
            </a:xfrm>
            <a:custGeom>
              <a:avLst/>
              <a:gdLst/>
              <a:ahLst/>
              <a:cxnLst/>
              <a:rect l="l" t="t" r="r" b="b"/>
              <a:pathLst>
                <a:path w="13399" h="3773" extrusionOk="0">
                  <a:moveTo>
                    <a:pt x="0" y="3772"/>
                  </a:moveTo>
                  <a:lnTo>
                    <a:pt x="1339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69;p43">
              <a:extLst>
                <a:ext uri="{FF2B5EF4-FFF2-40B4-BE49-F238E27FC236}">
                  <a16:creationId xmlns:a16="http://schemas.microsoft.com/office/drawing/2014/main" id="{6CFB4B6B-ECD4-4CCE-89D7-BB6C1E5C92F3}"/>
                </a:ext>
              </a:extLst>
            </p:cNvPr>
            <p:cNvSpPr/>
            <p:nvPr/>
          </p:nvSpPr>
          <p:spPr>
            <a:xfrm>
              <a:off x="7147063" y="4225396"/>
              <a:ext cx="239776" cy="76607"/>
            </a:xfrm>
            <a:custGeom>
              <a:avLst/>
              <a:gdLst/>
              <a:ahLst/>
              <a:cxnLst/>
              <a:rect l="l" t="t" r="r" b="b"/>
              <a:pathLst>
                <a:path w="13562" h="4333" extrusionOk="0">
                  <a:moveTo>
                    <a:pt x="13402" y="1"/>
                  </a:moveTo>
                  <a:lnTo>
                    <a:pt x="1" y="3764"/>
                  </a:lnTo>
                  <a:lnTo>
                    <a:pt x="161" y="4333"/>
                  </a:lnTo>
                  <a:lnTo>
                    <a:pt x="13562" y="570"/>
                  </a:lnTo>
                  <a:lnTo>
                    <a:pt x="13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70;p43">
              <a:extLst>
                <a:ext uri="{FF2B5EF4-FFF2-40B4-BE49-F238E27FC236}">
                  <a16:creationId xmlns:a16="http://schemas.microsoft.com/office/drawing/2014/main" id="{83FB1234-5A6E-4B94-952C-A56EF9648671}"/>
                </a:ext>
              </a:extLst>
            </p:cNvPr>
            <p:cNvSpPr/>
            <p:nvPr/>
          </p:nvSpPr>
          <p:spPr>
            <a:xfrm>
              <a:off x="8178638" y="3781239"/>
              <a:ext cx="225968" cy="184314"/>
            </a:xfrm>
            <a:custGeom>
              <a:avLst/>
              <a:gdLst/>
              <a:ahLst/>
              <a:cxnLst/>
              <a:rect l="l" t="t" r="r" b="b"/>
              <a:pathLst>
                <a:path w="12781" h="10425" extrusionOk="0">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71;p43">
              <a:extLst>
                <a:ext uri="{FF2B5EF4-FFF2-40B4-BE49-F238E27FC236}">
                  <a16:creationId xmlns:a16="http://schemas.microsoft.com/office/drawing/2014/main" id="{C19B8FF6-C039-47E9-AA3F-7BFC285F4C3F}"/>
                </a:ext>
              </a:extLst>
            </p:cNvPr>
            <p:cNvSpPr/>
            <p:nvPr/>
          </p:nvSpPr>
          <p:spPr>
            <a:xfrm>
              <a:off x="8173334" y="3776164"/>
              <a:ext cx="236700" cy="194710"/>
            </a:xfrm>
            <a:custGeom>
              <a:avLst/>
              <a:gdLst/>
              <a:ahLst/>
              <a:cxnLst/>
              <a:rect l="l" t="t" r="r" b="b"/>
              <a:pathLst>
                <a:path w="13388" h="11013" extrusionOk="0">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72;p43">
              <a:extLst>
                <a:ext uri="{FF2B5EF4-FFF2-40B4-BE49-F238E27FC236}">
                  <a16:creationId xmlns:a16="http://schemas.microsoft.com/office/drawing/2014/main" id="{522BC5E6-91C6-43D5-898F-AADC1E9CCB66}"/>
                </a:ext>
              </a:extLst>
            </p:cNvPr>
            <p:cNvSpPr/>
            <p:nvPr/>
          </p:nvSpPr>
          <p:spPr>
            <a:xfrm>
              <a:off x="6387795" y="1919216"/>
              <a:ext cx="737256" cy="419387"/>
            </a:xfrm>
            <a:custGeom>
              <a:avLst/>
              <a:gdLst/>
              <a:ahLst/>
              <a:cxnLst/>
              <a:rect l="l" t="t" r="r" b="b"/>
              <a:pathLst>
                <a:path w="41700" h="23721" extrusionOk="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73;p43">
              <a:extLst>
                <a:ext uri="{FF2B5EF4-FFF2-40B4-BE49-F238E27FC236}">
                  <a16:creationId xmlns:a16="http://schemas.microsoft.com/office/drawing/2014/main" id="{4CE0F7B7-0753-432D-A778-6BC6E452228F}"/>
                </a:ext>
              </a:extLst>
            </p:cNvPr>
            <p:cNvSpPr/>
            <p:nvPr/>
          </p:nvSpPr>
          <p:spPr>
            <a:xfrm>
              <a:off x="6390235" y="1914018"/>
              <a:ext cx="742631" cy="430756"/>
            </a:xfrm>
            <a:custGeom>
              <a:avLst/>
              <a:gdLst/>
              <a:ahLst/>
              <a:cxnLst/>
              <a:rect l="l" t="t" r="r" b="b"/>
              <a:pathLst>
                <a:path w="42004" h="24364" extrusionOk="0">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74;p43">
              <a:extLst>
                <a:ext uri="{FF2B5EF4-FFF2-40B4-BE49-F238E27FC236}">
                  <a16:creationId xmlns:a16="http://schemas.microsoft.com/office/drawing/2014/main" id="{FD47C92B-CE9E-42DE-A557-F1ADF4E41EC3}"/>
                </a:ext>
              </a:extLst>
            </p:cNvPr>
            <p:cNvSpPr/>
            <p:nvPr/>
          </p:nvSpPr>
          <p:spPr>
            <a:xfrm>
              <a:off x="7388978" y="2235971"/>
              <a:ext cx="244161" cy="259295"/>
            </a:xfrm>
            <a:custGeom>
              <a:avLst/>
              <a:gdLst/>
              <a:ahLst/>
              <a:cxnLst/>
              <a:rect l="l" t="t" r="r" b="b"/>
              <a:pathLst>
                <a:path w="13810" h="14666" extrusionOk="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75;p43">
              <a:extLst>
                <a:ext uri="{FF2B5EF4-FFF2-40B4-BE49-F238E27FC236}">
                  <a16:creationId xmlns:a16="http://schemas.microsoft.com/office/drawing/2014/main" id="{78D8416A-4FD3-4546-A4DD-4B958B4B0AFA}"/>
                </a:ext>
              </a:extLst>
            </p:cNvPr>
            <p:cNvSpPr/>
            <p:nvPr/>
          </p:nvSpPr>
          <p:spPr>
            <a:xfrm>
              <a:off x="7586959" y="2592241"/>
              <a:ext cx="244143" cy="259295"/>
            </a:xfrm>
            <a:custGeom>
              <a:avLst/>
              <a:gdLst/>
              <a:ahLst/>
              <a:cxnLst/>
              <a:rect l="l" t="t" r="r" b="b"/>
              <a:pathLst>
                <a:path w="13809" h="14666" extrusionOk="0">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76;p43">
              <a:extLst>
                <a:ext uri="{FF2B5EF4-FFF2-40B4-BE49-F238E27FC236}">
                  <a16:creationId xmlns:a16="http://schemas.microsoft.com/office/drawing/2014/main" id="{8F34EE8A-735E-4EC0-83C8-866F4806FE24}"/>
                </a:ext>
              </a:extLst>
            </p:cNvPr>
            <p:cNvSpPr/>
            <p:nvPr/>
          </p:nvSpPr>
          <p:spPr>
            <a:xfrm>
              <a:off x="8692737" y="2530078"/>
              <a:ext cx="349763" cy="225013"/>
            </a:xfrm>
            <a:custGeom>
              <a:avLst/>
              <a:gdLst/>
              <a:ahLst/>
              <a:cxnLst/>
              <a:rect l="l" t="t" r="r" b="b"/>
              <a:pathLst>
                <a:path w="19783" h="12727" extrusionOk="0">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77;p43">
              <a:extLst>
                <a:ext uri="{FF2B5EF4-FFF2-40B4-BE49-F238E27FC236}">
                  <a16:creationId xmlns:a16="http://schemas.microsoft.com/office/drawing/2014/main" id="{F3AC6DDD-59DC-4F43-9281-65F6C05302B7}"/>
                </a:ext>
              </a:extLst>
            </p:cNvPr>
            <p:cNvSpPr/>
            <p:nvPr/>
          </p:nvSpPr>
          <p:spPr>
            <a:xfrm>
              <a:off x="8689678" y="2524862"/>
              <a:ext cx="357454" cy="235409"/>
            </a:xfrm>
            <a:custGeom>
              <a:avLst/>
              <a:gdLst/>
              <a:ahLst/>
              <a:cxnLst/>
              <a:rect l="l" t="t" r="r" b="b"/>
              <a:pathLst>
                <a:path w="20218" h="13315" extrusionOk="0">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78;p43">
              <a:extLst>
                <a:ext uri="{FF2B5EF4-FFF2-40B4-BE49-F238E27FC236}">
                  <a16:creationId xmlns:a16="http://schemas.microsoft.com/office/drawing/2014/main" id="{9919C566-487A-4EF3-B32A-4810740DD5C6}"/>
                </a:ext>
              </a:extLst>
            </p:cNvPr>
            <p:cNvSpPr/>
            <p:nvPr/>
          </p:nvSpPr>
          <p:spPr>
            <a:xfrm>
              <a:off x="8708808" y="2460401"/>
              <a:ext cx="65310" cy="51307"/>
            </a:xfrm>
            <a:custGeom>
              <a:avLst/>
              <a:gdLst/>
              <a:ahLst/>
              <a:cxnLst/>
              <a:rect l="l" t="t" r="r" b="b"/>
              <a:pathLst>
                <a:path w="3694" h="2902" extrusionOk="0">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579;p43">
              <a:extLst>
                <a:ext uri="{FF2B5EF4-FFF2-40B4-BE49-F238E27FC236}">
                  <a16:creationId xmlns:a16="http://schemas.microsoft.com/office/drawing/2014/main" id="{4676043B-AD90-47A1-87C8-83D37804A2C6}"/>
                </a:ext>
              </a:extLst>
            </p:cNvPr>
            <p:cNvSpPr/>
            <p:nvPr/>
          </p:nvSpPr>
          <p:spPr>
            <a:xfrm>
              <a:off x="8711425" y="2455150"/>
              <a:ext cx="68227" cy="61756"/>
            </a:xfrm>
            <a:custGeom>
              <a:avLst/>
              <a:gdLst/>
              <a:ahLst/>
              <a:cxnLst/>
              <a:rect l="l" t="t" r="r" b="b"/>
              <a:pathLst>
                <a:path w="3859" h="3493" extrusionOk="0">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80;p43">
              <a:extLst>
                <a:ext uri="{FF2B5EF4-FFF2-40B4-BE49-F238E27FC236}">
                  <a16:creationId xmlns:a16="http://schemas.microsoft.com/office/drawing/2014/main" id="{0AB2BE5E-8BE2-4DE7-80BF-5A05B5DA7C2C}"/>
                </a:ext>
              </a:extLst>
            </p:cNvPr>
            <p:cNvSpPr/>
            <p:nvPr/>
          </p:nvSpPr>
          <p:spPr>
            <a:xfrm>
              <a:off x="7862466" y="2156570"/>
              <a:ext cx="1570214" cy="1013294"/>
            </a:xfrm>
            <a:custGeom>
              <a:avLst/>
              <a:gdLst/>
              <a:ahLst/>
              <a:cxnLst/>
              <a:rect l="l" t="t" r="r" b="b"/>
              <a:pathLst>
                <a:path w="88813" h="57313" extrusionOk="0">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581;p43">
              <a:extLst>
                <a:ext uri="{FF2B5EF4-FFF2-40B4-BE49-F238E27FC236}">
                  <a16:creationId xmlns:a16="http://schemas.microsoft.com/office/drawing/2014/main" id="{D279CCC5-5203-4040-A5ED-A4504D5BA0BA}"/>
                </a:ext>
              </a:extLst>
            </p:cNvPr>
            <p:cNvSpPr/>
            <p:nvPr/>
          </p:nvSpPr>
          <p:spPr>
            <a:xfrm>
              <a:off x="7856879" y="2151302"/>
              <a:ext cx="1568729" cy="1023796"/>
            </a:xfrm>
            <a:custGeom>
              <a:avLst/>
              <a:gdLst/>
              <a:ahLst/>
              <a:cxnLst/>
              <a:rect l="l" t="t" r="r" b="b"/>
              <a:pathLst>
                <a:path w="88729" h="57907" extrusionOk="0">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582;p43">
              <a:extLst>
                <a:ext uri="{FF2B5EF4-FFF2-40B4-BE49-F238E27FC236}">
                  <a16:creationId xmlns:a16="http://schemas.microsoft.com/office/drawing/2014/main" id="{4D6D47B2-B369-4A3F-B2C3-312F5DC47BC5}"/>
                </a:ext>
              </a:extLst>
            </p:cNvPr>
            <p:cNvSpPr/>
            <p:nvPr/>
          </p:nvSpPr>
          <p:spPr>
            <a:xfrm>
              <a:off x="8604779" y="2692858"/>
              <a:ext cx="42414" cy="27298"/>
            </a:xfrm>
            <a:custGeom>
              <a:avLst/>
              <a:gdLst/>
              <a:ahLst/>
              <a:cxnLst/>
              <a:rect l="l" t="t" r="r" b="b"/>
              <a:pathLst>
                <a:path w="2399" h="1544" extrusionOk="0">
                  <a:moveTo>
                    <a:pt x="2399" y="0"/>
                  </a:moveTo>
                  <a:lnTo>
                    <a:pt x="0" y="154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583;p43">
              <a:extLst>
                <a:ext uri="{FF2B5EF4-FFF2-40B4-BE49-F238E27FC236}">
                  <a16:creationId xmlns:a16="http://schemas.microsoft.com/office/drawing/2014/main" id="{78D6D386-7AC5-4911-AD23-DCC8FC98096E}"/>
                </a:ext>
              </a:extLst>
            </p:cNvPr>
            <p:cNvSpPr/>
            <p:nvPr/>
          </p:nvSpPr>
          <p:spPr>
            <a:xfrm>
              <a:off x="8599104" y="2687625"/>
              <a:ext cx="54048" cy="37764"/>
            </a:xfrm>
            <a:custGeom>
              <a:avLst/>
              <a:gdLst/>
              <a:ahLst/>
              <a:cxnLst/>
              <a:rect l="l" t="t" r="r" b="b"/>
              <a:pathLst>
                <a:path w="3057" h="2136" extrusionOk="0">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584;p43">
              <a:extLst>
                <a:ext uri="{FF2B5EF4-FFF2-40B4-BE49-F238E27FC236}">
                  <a16:creationId xmlns:a16="http://schemas.microsoft.com/office/drawing/2014/main" id="{CACD33F7-310E-4229-A8A1-84DAA72F8BB9}"/>
                </a:ext>
              </a:extLst>
            </p:cNvPr>
            <p:cNvSpPr/>
            <p:nvPr/>
          </p:nvSpPr>
          <p:spPr>
            <a:xfrm>
              <a:off x="8698978" y="2457767"/>
              <a:ext cx="313502" cy="201764"/>
            </a:xfrm>
            <a:custGeom>
              <a:avLst/>
              <a:gdLst/>
              <a:ahLst/>
              <a:cxnLst/>
              <a:rect l="l" t="t" r="r" b="b"/>
              <a:pathLst>
                <a:path w="17732" h="11412" extrusionOk="0">
                  <a:moveTo>
                    <a:pt x="17731" y="1"/>
                  </a:moveTo>
                  <a:lnTo>
                    <a:pt x="0" y="1141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585;p43">
              <a:extLst>
                <a:ext uri="{FF2B5EF4-FFF2-40B4-BE49-F238E27FC236}">
                  <a16:creationId xmlns:a16="http://schemas.microsoft.com/office/drawing/2014/main" id="{FF1055E4-6763-479C-AA7E-CD2F9BAA51DB}"/>
                </a:ext>
              </a:extLst>
            </p:cNvPr>
            <p:cNvSpPr/>
            <p:nvPr/>
          </p:nvSpPr>
          <p:spPr>
            <a:xfrm>
              <a:off x="8693320" y="2452516"/>
              <a:ext cx="325153" cy="212248"/>
            </a:xfrm>
            <a:custGeom>
              <a:avLst/>
              <a:gdLst/>
              <a:ahLst/>
              <a:cxnLst/>
              <a:rect l="l" t="t" r="r" b="b"/>
              <a:pathLst>
                <a:path w="18391" h="12005" extrusionOk="0">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586;p43">
              <a:extLst>
                <a:ext uri="{FF2B5EF4-FFF2-40B4-BE49-F238E27FC236}">
                  <a16:creationId xmlns:a16="http://schemas.microsoft.com/office/drawing/2014/main" id="{84098046-F96E-4A8E-ADFE-6BF15ED63F28}"/>
                </a:ext>
              </a:extLst>
            </p:cNvPr>
            <p:cNvSpPr/>
            <p:nvPr/>
          </p:nvSpPr>
          <p:spPr>
            <a:xfrm>
              <a:off x="7842134" y="3143769"/>
              <a:ext cx="56682" cy="30498"/>
            </a:xfrm>
            <a:custGeom>
              <a:avLst/>
              <a:gdLst/>
              <a:ahLst/>
              <a:cxnLst/>
              <a:rect l="l" t="t" r="r" b="b"/>
              <a:pathLst>
                <a:path w="3206" h="1725" extrusionOk="0">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587;p43">
              <a:extLst>
                <a:ext uri="{FF2B5EF4-FFF2-40B4-BE49-F238E27FC236}">
                  <a16:creationId xmlns:a16="http://schemas.microsoft.com/office/drawing/2014/main" id="{35617116-654A-4DCD-A0C3-521A3C0A9040}"/>
                </a:ext>
              </a:extLst>
            </p:cNvPr>
            <p:cNvSpPr/>
            <p:nvPr/>
          </p:nvSpPr>
          <p:spPr>
            <a:xfrm>
              <a:off x="7835858" y="3138518"/>
              <a:ext cx="69500" cy="40929"/>
            </a:xfrm>
            <a:custGeom>
              <a:avLst/>
              <a:gdLst/>
              <a:ahLst/>
              <a:cxnLst/>
              <a:rect l="l" t="t" r="r" b="b"/>
              <a:pathLst>
                <a:path w="3931" h="2315" extrusionOk="0">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588;p43">
              <a:extLst>
                <a:ext uri="{FF2B5EF4-FFF2-40B4-BE49-F238E27FC236}">
                  <a16:creationId xmlns:a16="http://schemas.microsoft.com/office/drawing/2014/main" id="{C8E18BC3-8554-429C-92CF-28B741E867F0}"/>
                </a:ext>
              </a:extLst>
            </p:cNvPr>
            <p:cNvSpPr/>
            <p:nvPr/>
          </p:nvSpPr>
          <p:spPr>
            <a:xfrm>
              <a:off x="7862466" y="2987884"/>
              <a:ext cx="196213" cy="181980"/>
            </a:xfrm>
            <a:custGeom>
              <a:avLst/>
              <a:gdLst/>
              <a:ahLst/>
              <a:cxnLst/>
              <a:rect l="l" t="t" r="r" b="b"/>
              <a:pathLst>
                <a:path w="11098" h="10293" extrusionOk="0">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589;p43">
              <a:extLst>
                <a:ext uri="{FF2B5EF4-FFF2-40B4-BE49-F238E27FC236}">
                  <a16:creationId xmlns:a16="http://schemas.microsoft.com/office/drawing/2014/main" id="{707350C4-D39D-4824-9EAE-F3970978EF4F}"/>
                </a:ext>
              </a:extLst>
            </p:cNvPr>
            <p:cNvSpPr/>
            <p:nvPr/>
          </p:nvSpPr>
          <p:spPr>
            <a:xfrm>
              <a:off x="7856879" y="2982651"/>
              <a:ext cx="207157" cy="192447"/>
            </a:xfrm>
            <a:custGeom>
              <a:avLst/>
              <a:gdLst/>
              <a:ahLst/>
              <a:cxnLst/>
              <a:rect l="l" t="t" r="r" b="b"/>
              <a:pathLst>
                <a:path w="11717" h="10885" extrusionOk="0">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590;p43">
              <a:extLst>
                <a:ext uri="{FF2B5EF4-FFF2-40B4-BE49-F238E27FC236}">
                  <a16:creationId xmlns:a16="http://schemas.microsoft.com/office/drawing/2014/main" id="{A934FF36-FB1D-4F7B-8A89-7CA8B397EED2}"/>
                </a:ext>
              </a:extLst>
            </p:cNvPr>
            <p:cNvSpPr/>
            <p:nvPr/>
          </p:nvSpPr>
          <p:spPr>
            <a:xfrm>
              <a:off x="9005531" y="2156570"/>
              <a:ext cx="427149" cy="344442"/>
            </a:xfrm>
            <a:custGeom>
              <a:avLst/>
              <a:gdLst/>
              <a:ahLst/>
              <a:cxnLst/>
              <a:rect l="l" t="t" r="r" b="b"/>
              <a:pathLst>
                <a:path w="24160" h="19482" extrusionOk="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591;p43">
              <a:extLst>
                <a:ext uri="{FF2B5EF4-FFF2-40B4-BE49-F238E27FC236}">
                  <a16:creationId xmlns:a16="http://schemas.microsoft.com/office/drawing/2014/main" id="{CC236FD9-FCB4-4A28-8629-A9C48BF89B7F}"/>
                </a:ext>
              </a:extLst>
            </p:cNvPr>
            <p:cNvSpPr/>
            <p:nvPr/>
          </p:nvSpPr>
          <p:spPr>
            <a:xfrm>
              <a:off x="9000280" y="2151302"/>
              <a:ext cx="425328" cy="354944"/>
            </a:xfrm>
            <a:custGeom>
              <a:avLst/>
              <a:gdLst/>
              <a:ahLst/>
              <a:cxnLst/>
              <a:rect l="l" t="t" r="r" b="b"/>
              <a:pathLst>
                <a:path w="24057" h="20076" extrusionOk="0">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592;p43">
              <a:extLst>
                <a:ext uri="{FF2B5EF4-FFF2-40B4-BE49-F238E27FC236}">
                  <a16:creationId xmlns:a16="http://schemas.microsoft.com/office/drawing/2014/main" id="{71A2F52F-C028-4726-B14B-BE6B60D59B0E}"/>
                </a:ext>
              </a:extLst>
            </p:cNvPr>
            <p:cNvSpPr/>
            <p:nvPr/>
          </p:nvSpPr>
          <p:spPr>
            <a:xfrm>
              <a:off x="9056680" y="2156570"/>
              <a:ext cx="376001" cy="310974"/>
            </a:xfrm>
            <a:custGeom>
              <a:avLst/>
              <a:gdLst/>
              <a:ahLst/>
              <a:cxnLst/>
              <a:rect l="l" t="t" r="r" b="b"/>
              <a:pathLst>
                <a:path w="21267" h="17589" extrusionOk="0">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593;p43">
              <a:extLst>
                <a:ext uri="{FF2B5EF4-FFF2-40B4-BE49-F238E27FC236}">
                  <a16:creationId xmlns:a16="http://schemas.microsoft.com/office/drawing/2014/main" id="{F27B138E-D6E9-4FDB-88A5-108ED255796C}"/>
                </a:ext>
              </a:extLst>
            </p:cNvPr>
            <p:cNvSpPr/>
            <p:nvPr/>
          </p:nvSpPr>
          <p:spPr>
            <a:xfrm>
              <a:off x="9051429" y="2151302"/>
              <a:ext cx="374180" cy="321475"/>
            </a:xfrm>
            <a:custGeom>
              <a:avLst/>
              <a:gdLst/>
              <a:ahLst/>
              <a:cxnLst/>
              <a:rect l="l" t="t" r="r" b="b"/>
              <a:pathLst>
                <a:path w="21164" h="18183" extrusionOk="0">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594;p43">
              <a:extLst>
                <a:ext uri="{FF2B5EF4-FFF2-40B4-BE49-F238E27FC236}">
                  <a16:creationId xmlns:a16="http://schemas.microsoft.com/office/drawing/2014/main" id="{396F1E81-47A2-4D74-8C71-D3DB12A7E081}"/>
                </a:ext>
              </a:extLst>
            </p:cNvPr>
            <p:cNvSpPr/>
            <p:nvPr/>
          </p:nvSpPr>
          <p:spPr>
            <a:xfrm>
              <a:off x="8597990" y="2534251"/>
              <a:ext cx="31700" cy="62676"/>
            </a:xfrm>
            <a:custGeom>
              <a:avLst/>
              <a:gdLst/>
              <a:ahLst/>
              <a:cxnLst/>
              <a:rect l="l" t="t" r="r" b="b"/>
              <a:pathLst>
                <a:path w="1793" h="3545" extrusionOk="0">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595;p43">
              <a:extLst>
                <a:ext uri="{FF2B5EF4-FFF2-40B4-BE49-F238E27FC236}">
                  <a16:creationId xmlns:a16="http://schemas.microsoft.com/office/drawing/2014/main" id="{EB520AC0-9641-4CBC-BDAB-60F7021B9D81}"/>
                </a:ext>
              </a:extLst>
            </p:cNvPr>
            <p:cNvSpPr/>
            <p:nvPr/>
          </p:nvSpPr>
          <p:spPr>
            <a:xfrm>
              <a:off x="8596487" y="2529017"/>
              <a:ext cx="38648" cy="73142"/>
            </a:xfrm>
            <a:custGeom>
              <a:avLst/>
              <a:gdLst/>
              <a:ahLst/>
              <a:cxnLst/>
              <a:rect l="l" t="t" r="r" b="b"/>
              <a:pathLst>
                <a:path w="2186" h="4137" extrusionOk="0">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596;p43">
              <a:extLst>
                <a:ext uri="{FF2B5EF4-FFF2-40B4-BE49-F238E27FC236}">
                  <a16:creationId xmlns:a16="http://schemas.microsoft.com/office/drawing/2014/main" id="{520086A9-5873-4305-8CBB-55D6EE5F57D2}"/>
                </a:ext>
              </a:extLst>
            </p:cNvPr>
            <p:cNvSpPr/>
            <p:nvPr/>
          </p:nvSpPr>
          <p:spPr>
            <a:xfrm>
              <a:off x="8619241" y="2490882"/>
              <a:ext cx="38100" cy="86950"/>
            </a:xfrm>
            <a:custGeom>
              <a:avLst/>
              <a:gdLst/>
              <a:ahLst/>
              <a:cxnLst/>
              <a:rect l="l" t="t" r="r" b="b"/>
              <a:pathLst>
                <a:path w="2155" h="4918" extrusionOk="0">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597;p43">
              <a:extLst>
                <a:ext uri="{FF2B5EF4-FFF2-40B4-BE49-F238E27FC236}">
                  <a16:creationId xmlns:a16="http://schemas.microsoft.com/office/drawing/2014/main" id="{51D715D0-7901-4BA5-8B19-6937729CE4BB}"/>
                </a:ext>
              </a:extLst>
            </p:cNvPr>
            <p:cNvSpPr/>
            <p:nvPr/>
          </p:nvSpPr>
          <p:spPr>
            <a:xfrm>
              <a:off x="8614450" y="2485613"/>
              <a:ext cx="48408" cy="97434"/>
            </a:xfrm>
            <a:custGeom>
              <a:avLst/>
              <a:gdLst/>
              <a:ahLst/>
              <a:cxnLst/>
              <a:rect l="l" t="t" r="r" b="b"/>
              <a:pathLst>
                <a:path w="2738" h="5511" extrusionOk="0">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598;p43">
              <a:extLst>
                <a:ext uri="{FF2B5EF4-FFF2-40B4-BE49-F238E27FC236}">
                  <a16:creationId xmlns:a16="http://schemas.microsoft.com/office/drawing/2014/main" id="{CF862C8D-10BC-4A50-946C-0FF0C7F631EB}"/>
                </a:ext>
              </a:extLst>
            </p:cNvPr>
            <p:cNvSpPr/>
            <p:nvPr/>
          </p:nvSpPr>
          <p:spPr>
            <a:xfrm>
              <a:off x="8646910" y="2484941"/>
              <a:ext cx="45172" cy="80674"/>
            </a:xfrm>
            <a:custGeom>
              <a:avLst/>
              <a:gdLst/>
              <a:ahLst/>
              <a:cxnLst/>
              <a:rect l="l" t="t" r="r" b="b"/>
              <a:pathLst>
                <a:path w="2555" h="4563" extrusionOk="0">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599;p43">
              <a:extLst>
                <a:ext uri="{FF2B5EF4-FFF2-40B4-BE49-F238E27FC236}">
                  <a16:creationId xmlns:a16="http://schemas.microsoft.com/office/drawing/2014/main" id="{061863AB-EA61-478D-A926-E55DD678E31F}"/>
                </a:ext>
              </a:extLst>
            </p:cNvPr>
            <p:cNvSpPr/>
            <p:nvPr/>
          </p:nvSpPr>
          <p:spPr>
            <a:xfrm>
              <a:off x="8641695" y="2479725"/>
              <a:ext cx="55745" cy="91123"/>
            </a:xfrm>
            <a:custGeom>
              <a:avLst/>
              <a:gdLst/>
              <a:ahLst/>
              <a:cxnLst/>
              <a:rect l="l" t="t" r="r" b="b"/>
              <a:pathLst>
                <a:path w="3153" h="5154" extrusionOk="0">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600;p43">
              <a:extLst>
                <a:ext uri="{FF2B5EF4-FFF2-40B4-BE49-F238E27FC236}">
                  <a16:creationId xmlns:a16="http://schemas.microsoft.com/office/drawing/2014/main" id="{001803DA-35F7-4428-BBBE-73FB97A65504}"/>
                </a:ext>
              </a:extLst>
            </p:cNvPr>
            <p:cNvSpPr/>
            <p:nvPr/>
          </p:nvSpPr>
          <p:spPr>
            <a:xfrm>
              <a:off x="8664254" y="2483297"/>
              <a:ext cx="64338" cy="71728"/>
            </a:xfrm>
            <a:custGeom>
              <a:avLst/>
              <a:gdLst/>
              <a:ahLst/>
              <a:cxnLst/>
              <a:rect l="l" t="t" r="r" b="b"/>
              <a:pathLst>
                <a:path w="3639" h="4057" extrusionOk="0">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601;p43">
              <a:extLst>
                <a:ext uri="{FF2B5EF4-FFF2-40B4-BE49-F238E27FC236}">
                  <a16:creationId xmlns:a16="http://schemas.microsoft.com/office/drawing/2014/main" id="{0E553974-9412-4B6E-AA81-986C49CD2AC9}"/>
                </a:ext>
              </a:extLst>
            </p:cNvPr>
            <p:cNvSpPr/>
            <p:nvPr/>
          </p:nvSpPr>
          <p:spPr>
            <a:xfrm>
              <a:off x="8667278" y="2477993"/>
              <a:ext cx="67255" cy="82265"/>
            </a:xfrm>
            <a:custGeom>
              <a:avLst/>
              <a:gdLst/>
              <a:ahLst/>
              <a:cxnLst/>
              <a:rect l="l" t="t" r="r" b="b"/>
              <a:pathLst>
                <a:path w="3804" h="4653" extrusionOk="0">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602;p43">
              <a:extLst>
                <a:ext uri="{FF2B5EF4-FFF2-40B4-BE49-F238E27FC236}">
                  <a16:creationId xmlns:a16="http://schemas.microsoft.com/office/drawing/2014/main" id="{55D6299E-806D-4846-AB8B-B62C909B971B}"/>
                </a:ext>
              </a:extLst>
            </p:cNvPr>
            <p:cNvSpPr/>
            <p:nvPr/>
          </p:nvSpPr>
          <p:spPr>
            <a:xfrm>
              <a:off x="8247890" y="2513494"/>
              <a:ext cx="358727" cy="423772"/>
            </a:xfrm>
            <a:custGeom>
              <a:avLst/>
              <a:gdLst/>
              <a:ahLst/>
              <a:cxnLst/>
              <a:rect l="l" t="t" r="r" b="b"/>
              <a:pathLst>
                <a:path w="20290" h="23969" extrusionOk="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603;p43">
              <a:extLst>
                <a:ext uri="{FF2B5EF4-FFF2-40B4-BE49-F238E27FC236}">
                  <a16:creationId xmlns:a16="http://schemas.microsoft.com/office/drawing/2014/main" id="{E207B689-3BFF-4E40-A2E3-8889BB3EBAF7}"/>
                </a:ext>
              </a:extLst>
            </p:cNvPr>
            <p:cNvSpPr/>
            <p:nvPr/>
          </p:nvSpPr>
          <p:spPr>
            <a:xfrm>
              <a:off x="8243541" y="2508243"/>
              <a:ext cx="368982" cy="434221"/>
            </a:xfrm>
            <a:custGeom>
              <a:avLst/>
              <a:gdLst/>
              <a:ahLst/>
              <a:cxnLst/>
              <a:rect l="l" t="t" r="r" b="b"/>
              <a:pathLst>
                <a:path w="20870" h="24560" extrusionOk="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604;p43">
              <a:extLst>
                <a:ext uri="{FF2B5EF4-FFF2-40B4-BE49-F238E27FC236}">
                  <a16:creationId xmlns:a16="http://schemas.microsoft.com/office/drawing/2014/main" id="{B3A6B255-4548-4561-8C32-7CF34FD70E2F}"/>
                </a:ext>
              </a:extLst>
            </p:cNvPr>
            <p:cNvSpPr/>
            <p:nvPr/>
          </p:nvSpPr>
          <p:spPr>
            <a:xfrm>
              <a:off x="8121478" y="2423786"/>
              <a:ext cx="450204" cy="397217"/>
            </a:xfrm>
            <a:custGeom>
              <a:avLst/>
              <a:gdLst/>
              <a:ahLst/>
              <a:cxnLst/>
              <a:rect l="l" t="t" r="r" b="b"/>
              <a:pathLst>
                <a:path w="25464" h="22467" extrusionOk="0">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05;p43">
              <a:extLst>
                <a:ext uri="{FF2B5EF4-FFF2-40B4-BE49-F238E27FC236}">
                  <a16:creationId xmlns:a16="http://schemas.microsoft.com/office/drawing/2014/main" id="{404168D1-A249-42C8-83B0-D2B724363E57}"/>
                </a:ext>
              </a:extLst>
            </p:cNvPr>
            <p:cNvSpPr/>
            <p:nvPr/>
          </p:nvSpPr>
          <p:spPr>
            <a:xfrm>
              <a:off x="8134173" y="2418553"/>
              <a:ext cx="443167" cy="407701"/>
            </a:xfrm>
            <a:custGeom>
              <a:avLst/>
              <a:gdLst/>
              <a:ahLst/>
              <a:cxnLst/>
              <a:rect l="l" t="t" r="r" b="b"/>
              <a:pathLst>
                <a:path w="25066" h="23060" extrusionOk="0">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06;p43">
              <a:extLst>
                <a:ext uri="{FF2B5EF4-FFF2-40B4-BE49-F238E27FC236}">
                  <a16:creationId xmlns:a16="http://schemas.microsoft.com/office/drawing/2014/main" id="{7551E399-77C2-4309-B15F-6917B25AD32A}"/>
                </a:ext>
              </a:extLst>
            </p:cNvPr>
            <p:cNvSpPr/>
            <p:nvPr/>
          </p:nvSpPr>
          <p:spPr>
            <a:xfrm>
              <a:off x="8337457" y="2709636"/>
              <a:ext cx="73991" cy="90557"/>
            </a:xfrm>
            <a:custGeom>
              <a:avLst/>
              <a:gdLst/>
              <a:ahLst/>
              <a:cxnLst/>
              <a:rect l="l" t="t" r="r" b="b"/>
              <a:pathLst>
                <a:path w="4185" h="5122" extrusionOk="0">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07;p43">
              <a:extLst>
                <a:ext uri="{FF2B5EF4-FFF2-40B4-BE49-F238E27FC236}">
                  <a16:creationId xmlns:a16="http://schemas.microsoft.com/office/drawing/2014/main" id="{261D6B8F-0B18-4ED7-94ED-05E9A8B8419C}"/>
                </a:ext>
              </a:extLst>
            </p:cNvPr>
            <p:cNvSpPr/>
            <p:nvPr/>
          </p:nvSpPr>
          <p:spPr>
            <a:xfrm>
              <a:off x="8336043" y="2704403"/>
              <a:ext cx="80886" cy="100988"/>
            </a:xfrm>
            <a:custGeom>
              <a:avLst/>
              <a:gdLst/>
              <a:ahLst/>
              <a:cxnLst/>
              <a:rect l="l" t="t" r="r" b="b"/>
              <a:pathLst>
                <a:path w="4575" h="5712" extrusionOk="0">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08;p43">
              <a:extLst>
                <a:ext uri="{FF2B5EF4-FFF2-40B4-BE49-F238E27FC236}">
                  <a16:creationId xmlns:a16="http://schemas.microsoft.com/office/drawing/2014/main" id="{20679DE7-770A-406A-817C-80B33457FA6B}"/>
                </a:ext>
              </a:extLst>
            </p:cNvPr>
            <p:cNvSpPr/>
            <p:nvPr/>
          </p:nvSpPr>
          <p:spPr>
            <a:xfrm>
              <a:off x="8410087" y="2793563"/>
              <a:ext cx="265819" cy="181485"/>
            </a:xfrm>
            <a:custGeom>
              <a:avLst/>
              <a:gdLst/>
              <a:ahLst/>
              <a:cxnLst/>
              <a:rect l="l" t="t" r="r" b="b"/>
              <a:pathLst>
                <a:path w="15035" h="10265" extrusionOk="0">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09;p43">
              <a:extLst>
                <a:ext uri="{FF2B5EF4-FFF2-40B4-BE49-F238E27FC236}">
                  <a16:creationId xmlns:a16="http://schemas.microsoft.com/office/drawing/2014/main" id="{659A655E-3454-4BD7-9983-ADDBC88003E8}"/>
                </a:ext>
              </a:extLst>
            </p:cNvPr>
            <p:cNvSpPr/>
            <p:nvPr/>
          </p:nvSpPr>
          <p:spPr>
            <a:xfrm>
              <a:off x="8404022" y="2788330"/>
              <a:ext cx="278478" cy="191934"/>
            </a:xfrm>
            <a:custGeom>
              <a:avLst/>
              <a:gdLst/>
              <a:ahLst/>
              <a:cxnLst/>
              <a:rect l="l" t="t" r="r" b="b"/>
              <a:pathLst>
                <a:path w="15751" h="10856" extrusionOk="0">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10;p43">
              <a:extLst>
                <a:ext uri="{FF2B5EF4-FFF2-40B4-BE49-F238E27FC236}">
                  <a16:creationId xmlns:a16="http://schemas.microsoft.com/office/drawing/2014/main" id="{36B52FEE-F95B-46B0-B3C6-954CD4A54D91}"/>
                </a:ext>
              </a:extLst>
            </p:cNvPr>
            <p:cNvSpPr/>
            <p:nvPr/>
          </p:nvSpPr>
          <p:spPr>
            <a:xfrm>
              <a:off x="8826415" y="2624719"/>
              <a:ext cx="218931" cy="175509"/>
            </a:xfrm>
            <a:custGeom>
              <a:avLst/>
              <a:gdLst/>
              <a:ahLst/>
              <a:cxnLst/>
              <a:rect l="l" t="t" r="r" b="b"/>
              <a:pathLst>
                <a:path w="12383" h="9927" extrusionOk="0">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11;p43">
              <a:extLst>
                <a:ext uri="{FF2B5EF4-FFF2-40B4-BE49-F238E27FC236}">
                  <a16:creationId xmlns:a16="http://schemas.microsoft.com/office/drawing/2014/main" id="{4AF3818C-492E-4B29-AE90-AC9A8CEE2742}"/>
                </a:ext>
              </a:extLst>
            </p:cNvPr>
            <p:cNvSpPr/>
            <p:nvPr/>
          </p:nvSpPr>
          <p:spPr>
            <a:xfrm>
              <a:off x="8821164" y="2619504"/>
              <a:ext cx="225650" cy="185941"/>
            </a:xfrm>
            <a:custGeom>
              <a:avLst/>
              <a:gdLst/>
              <a:ahLst/>
              <a:cxnLst/>
              <a:rect l="l" t="t" r="r" b="b"/>
              <a:pathLst>
                <a:path w="12763" h="10517" extrusionOk="0">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12;p43">
              <a:extLst>
                <a:ext uri="{FF2B5EF4-FFF2-40B4-BE49-F238E27FC236}">
                  <a16:creationId xmlns:a16="http://schemas.microsoft.com/office/drawing/2014/main" id="{58F9DD7D-27E1-48F3-8EBA-EE18523E135F}"/>
                </a:ext>
              </a:extLst>
            </p:cNvPr>
            <p:cNvSpPr/>
            <p:nvPr/>
          </p:nvSpPr>
          <p:spPr>
            <a:xfrm>
              <a:off x="8041582" y="2970805"/>
              <a:ext cx="199059" cy="388925"/>
            </a:xfrm>
            <a:custGeom>
              <a:avLst/>
              <a:gdLst/>
              <a:ahLst/>
              <a:cxnLst/>
              <a:rect l="l" t="t" r="r" b="b"/>
              <a:pathLst>
                <a:path w="11259" h="21998" extrusionOk="0">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13;p43">
              <a:extLst>
                <a:ext uri="{FF2B5EF4-FFF2-40B4-BE49-F238E27FC236}">
                  <a16:creationId xmlns:a16="http://schemas.microsoft.com/office/drawing/2014/main" id="{D696B76F-815C-4941-989F-35E8C8502A95}"/>
                </a:ext>
              </a:extLst>
            </p:cNvPr>
            <p:cNvSpPr/>
            <p:nvPr/>
          </p:nvSpPr>
          <p:spPr>
            <a:xfrm>
              <a:off x="8047576" y="2965607"/>
              <a:ext cx="198299" cy="399338"/>
            </a:xfrm>
            <a:custGeom>
              <a:avLst/>
              <a:gdLst/>
              <a:ahLst/>
              <a:cxnLst/>
              <a:rect l="l" t="t" r="r" b="b"/>
              <a:pathLst>
                <a:path w="11216" h="22587" extrusionOk="0">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14;p43">
              <a:extLst>
                <a:ext uri="{FF2B5EF4-FFF2-40B4-BE49-F238E27FC236}">
                  <a16:creationId xmlns:a16="http://schemas.microsoft.com/office/drawing/2014/main" id="{84D83E95-08EA-48F7-9D3E-4A36D71EBC1E}"/>
                </a:ext>
              </a:extLst>
            </p:cNvPr>
            <p:cNvSpPr/>
            <p:nvPr/>
          </p:nvSpPr>
          <p:spPr>
            <a:xfrm>
              <a:off x="8155336" y="3022873"/>
              <a:ext cx="13508" cy="53146"/>
            </a:xfrm>
            <a:custGeom>
              <a:avLst/>
              <a:gdLst/>
              <a:ahLst/>
              <a:cxnLst/>
              <a:rect l="l" t="t" r="r" b="b"/>
              <a:pathLst>
                <a:path w="764" h="3006" extrusionOk="0">
                  <a:moveTo>
                    <a:pt x="0" y="3006"/>
                  </a:moveTo>
                  <a:lnTo>
                    <a:pt x="76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15;p43">
              <a:extLst>
                <a:ext uri="{FF2B5EF4-FFF2-40B4-BE49-F238E27FC236}">
                  <a16:creationId xmlns:a16="http://schemas.microsoft.com/office/drawing/2014/main" id="{9C967102-9DB5-4450-9F07-52D94918604C}"/>
                </a:ext>
              </a:extLst>
            </p:cNvPr>
            <p:cNvSpPr/>
            <p:nvPr/>
          </p:nvSpPr>
          <p:spPr>
            <a:xfrm>
              <a:off x="8149430" y="3017551"/>
              <a:ext cx="25247" cy="63701"/>
            </a:xfrm>
            <a:custGeom>
              <a:avLst/>
              <a:gdLst/>
              <a:ahLst/>
              <a:cxnLst/>
              <a:rect l="l" t="t" r="r" b="b"/>
              <a:pathLst>
                <a:path w="1428" h="3603" extrusionOk="0">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16;p43">
              <a:extLst>
                <a:ext uri="{FF2B5EF4-FFF2-40B4-BE49-F238E27FC236}">
                  <a16:creationId xmlns:a16="http://schemas.microsoft.com/office/drawing/2014/main" id="{4777DF83-957B-4E58-8E8B-D18FF1EFA3B8}"/>
                </a:ext>
              </a:extLst>
            </p:cNvPr>
            <p:cNvSpPr/>
            <p:nvPr/>
          </p:nvSpPr>
          <p:spPr>
            <a:xfrm>
              <a:off x="8027385" y="3257999"/>
              <a:ext cx="193366" cy="234066"/>
            </a:xfrm>
            <a:custGeom>
              <a:avLst/>
              <a:gdLst/>
              <a:ahLst/>
              <a:cxnLst/>
              <a:rect l="l" t="t" r="r" b="b"/>
              <a:pathLst>
                <a:path w="10937" h="13239" extrusionOk="0">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17;p43">
              <a:extLst>
                <a:ext uri="{FF2B5EF4-FFF2-40B4-BE49-F238E27FC236}">
                  <a16:creationId xmlns:a16="http://schemas.microsoft.com/office/drawing/2014/main" id="{401D64F3-B71B-4BD9-9BA4-91C00D0C81CB}"/>
                </a:ext>
              </a:extLst>
            </p:cNvPr>
            <p:cNvSpPr/>
            <p:nvPr/>
          </p:nvSpPr>
          <p:spPr>
            <a:xfrm>
              <a:off x="8022417" y="3252748"/>
              <a:ext cx="197804" cy="244497"/>
            </a:xfrm>
            <a:custGeom>
              <a:avLst/>
              <a:gdLst/>
              <a:ahLst/>
              <a:cxnLst/>
              <a:rect l="l" t="t" r="r" b="b"/>
              <a:pathLst>
                <a:path w="11188" h="13829" extrusionOk="0">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618;p43">
              <a:extLst>
                <a:ext uri="{FF2B5EF4-FFF2-40B4-BE49-F238E27FC236}">
                  <a16:creationId xmlns:a16="http://schemas.microsoft.com/office/drawing/2014/main" id="{8C982A65-35DD-4252-AE67-7F03A3EB4FB7}"/>
                </a:ext>
              </a:extLst>
            </p:cNvPr>
            <p:cNvSpPr/>
            <p:nvPr/>
          </p:nvSpPr>
          <p:spPr>
            <a:xfrm>
              <a:off x="7973355" y="4437609"/>
              <a:ext cx="264457" cy="218949"/>
            </a:xfrm>
            <a:custGeom>
              <a:avLst/>
              <a:gdLst/>
              <a:ahLst/>
              <a:cxnLst/>
              <a:rect l="l" t="t" r="r" b="b"/>
              <a:pathLst>
                <a:path w="14958" h="12384" extrusionOk="0">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619;p43">
              <a:extLst>
                <a:ext uri="{FF2B5EF4-FFF2-40B4-BE49-F238E27FC236}">
                  <a16:creationId xmlns:a16="http://schemas.microsoft.com/office/drawing/2014/main" id="{A9BBCF06-5CF2-4EBD-84E7-A3B0AFCD72BA}"/>
                </a:ext>
              </a:extLst>
            </p:cNvPr>
            <p:cNvSpPr/>
            <p:nvPr/>
          </p:nvSpPr>
          <p:spPr>
            <a:xfrm>
              <a:off x="7973744" y="4432464"/>
              <a:ext cx="269249" cy="229221"/>
            </a:xfrm>
            <a:custGeom>
              <a:avLst/>
              <a:gdLst/>
              <a:ahLst/>
              <a:cxnLst/>
              <a:rect l="l" t="t" r="r" b="b"/>
              <a:pathLst>
                <a:path w="15229" h="12965" extrusionOk="0">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620;p43">
              <a:extLst>
                <a:ext uri="{FF2B5EF4-FFF2-40B4-BE49-F238E27FC236}">
                  <a16:creationId xmlns:a16="http://schemas.microsoft.com/office/drawing/2014/main" id="{5EBDC7B2-0275-455E-AB44-E0EDD276AEEE}"/>
                </a:ext>
              </a:extLst>
            </p:cNvPr>
            <p:cNvSpPr/>
            <p:nvPr/>
          </p:nvSpPr>
          <p:spPr>
            <a:xfrm>
              <a:off x="7975035" y="4449843"/>
              <a:ext cx="241951" cy="206715"/>
            </a:xfrm>
            <a:custGeom>
              <a:avLst/>
              <a:gdLst/>
              <a:ahLst/>
              <a:cxnLst/>
              <a:rect l="l" t="t" r="r" b="b"/>
              <a:pathLst>
                <a:path w="13685" h="11692" extrusionOk="0">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621;p43">
              <a:extLst>
                <a:ext uri="{FF2B5EF4-FFF2-40B4-BE49-F238E27FC236}">
                  <a16:creationId xmlns:a16="http://schemas.microsoft.com/office/drawing/2014/main" id="{62E3352A-942A-4FB6-B36F-E08CA86B6F79}"/>
                </a:ext>
              </a:extLst>
            </p:cNvPr>
            <p:cNvSpPr/>
            <p:nvPr/>
          </p:nvSpPr>
          <p:spPr>
            <a:xfrm>
              <a:off x="7967627" y="4444610"/>
              <a:ext cx="254999" cy="217075"/>
            </a:xfrm>
            <a:custGeom>
              <a:avLst/>
              <a:gdLst/>
              <a:ahLst/>
              <a:cxnLst/>
              <a:rect l="l" t="t" r="r" b="b"/>
              <a:pathLst>
                <a:path w="14423" h="12278" extrusionOk="0">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622;p43">
              <a:extLst>
                <a:ext uri="{FF2B5EF4-FFF2-40B4-BE49-F238E27FC236}">
                  <a16:creationId xmlns:a16="http://schemas.microsoft.com/office/drawing/2014/main" id="{51D14781-DD19-415F-861B-ADE63D491061}"/>
                </a:ext>
              </a:extLst>
            </p:cNvPr>
            <p:cNvSpPr/>
            <p:nvPr/>
          </p:nvSpPr>
          <p:spPr>
            <a:xfrm>
              <a:off x="8089920" y="3466464"/>
              <a:ext cx="1188591" cy="1193365"/>
            </a:xfrm>
            <a:custGeom>
              <a:avLst/>
              <a:gdLst/>
              <a:ahLst/>
              <a:cxnLst/>
              <a:rect l="l" t="t" r="r" b="b"/>
              <a:pathLst>
                <a:path w="67228" h="67498" extrusionOk="0">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23;p43">
              <a:extLst>
                <a:ext uri="{FF2B5EF4-FFF2-40B4-BE49-F238E27FC236}">
                  <a16:creationId xmlns:a16="http://schemas.microsoft.com/office/drawing/2014/main" id="{D35D8082-9154-441C-87C1-96D1B9499C12}"/>
                </a:ext>
              </a:extLst>
            </p:cNvPr>
            <p:cNvSpPr/>
            <p:nvPr/>
          </p:nvSpPr>
          <p:spPr>
            <a:xfrm>
              <a:off x="8090291" y="3461072"/>
              <a:ext cx="1194372" cy="1203990"/>
            </a:xfrm>
            <a:custGeom>
              <a:avLst/>
              <a:gdLst/>
              <a:ahLst/>
              <a:cxnLst/>
              <a:rect l="l" t="t" r="r" b="b"/>
              <a:pathLst>
                <a:path w="67555" h="68099" extrusionOk="0">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24;p43">
              <a:extLst>
                <a:ext uri="{FF2B5EF4-FFF2-40B4-BE49-F238E27FC236}">
                  <a16:creationId xmlns:a16="http://schemas.microsoft.com/office/drawing/2014/main" id="{C385D3B6-CCB3-4AE3-8D44-381BAE76399A}"/>
                </a:ext>
              </a:extLst>
            </p:cNvPr>
            <p:cNvSpPr/>
            <p:nvPr/>
          </p:nvSpPr>
          <p:spPr>
            <a:xfrm>
              <a:off x="9070930" y="4590488"/>
              <a:ext cx="235727" cy="205972"/>
            </a:xfrm>
            <a:custGeom>
              <a:avLst/>
              <a:gdLst/>
              <a:ahLst/>
              <a:cxnLst/>
              <a:rect l="l" t="t" r="r" b="b"/>
              <a:pathLst>
                <a:path w="13333" h="11650" extrusionOk="0">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25;p43">
              <a:extLst>
                <a:ext uri="{FF2B5EF4-FFF2-40B4-BE49-F238E27FC236}">
                  <a16:creationId xmlns:a16="http://schemas.microsoft.com/office/drawing/2014/main" id="{0BECA1BA-8830-482A-A1FF-74E934A43BF7}"/>
                </a:ext>
              </a:extLst>
            </p:cNvPr>
            <p:cNvSpPr/>
            <p:nvPr/>
          </p:nvSpPr>
          <p:spPr>
            <a:xfrm>
              <a:off x="9067305" y="4585254"/>
              <a:ext cx="244497" cy="216421"/>
            </a:xfrm>
            <a:custGeom>
              <a:avLst/>
              <a:gdLst/>
              <a:ahLst/>
              <a:cxnLst/>
              <a:rect l="l" t="t" r="r" b="b"/>
              <a:pathLst>
                <a:path w="13829" h="12241" extrusionOk="0">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26;p43">
              <a:extLst>
                <a:ext uri="{FF2B5EF4-FFF2-40B4-BE49-F238E27FC236}">
                  <a16:creationId xmlns:a16="http://schemas.microsoft.com/office/drawing/2014/main" id="{C3309565-40EB-426B-918B-F4A6670715EF}"/>
                </a:ext>
              </a:extLst>
            </p:cNvPr>
            <p:cNvSpPr/>
            <p:nvPr/>
          </p:nvSpPr>
          <p:spPr>
            <a:xfrm>
              <a:off x="9078355" y="4620950"/>
              <a:ext cx="228302" cy="175509"/>
            </a:xfrm>
            <a:custGeom>
              <a:avLst/>
              <a:gdLst/>
              <a:ahLst/>
              <a:cxnLst/>
              <a:rect l="l" t="t" r="r" b="b"/>
              <a:pathLst>
                <a:path w="12913" h="9927" extrusionOk="0">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27;p43">
              <a:extLst>
                <a:ext uri="{FF2B5EF4-FFF2-40B4-BE49-F238E27FC236}">
                  <a16:creationId xmlns:a16="http://schemas.microsoft.com/office/drawing/2014/main" id="{02F588F4-822B-4A80-9264-488EAE4B4188}"/>
                </a:ext>
              </a:extLst>
            </p:cNvPr>
            <p:cNvSpPr/>
            <p:nvPr/>
          </p:nvSpPr>
          <p:spPr>
            <a:xfrm>
              <a:off x="9073069" y="4615717"/>
              <a:ext cx="238733" cy="185958"/>
            </a:xfrm>
            <a:custGeom>
              <a:avLst/>
              <a:gdLst/>
              <a:ahLst/>
              <a:cxnLst/>
              <a:rect l="l" t="t" r="r" b="b"/>
              <a:pathLst>
                <a:path w="13503" h="10518" extrusionOk="0">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28;p43">
              <a:extLst>
                <a:ext uri="{FF2B5EF4-FFF2-40B4-BE49-F238E27FC236}">
                  <a16:creationId xmlns:a16="http://schemas.microsoft.com/office/drawing/2014/main" id="{DA8794CB-2010-44F6-959F-78E8ED730589}"/>
                </a:ext>
              </a:extLst>
            </p:cNvPr>
            <p:cNvSpPr/>
            <p:nvPr/>
          </p:nvSpPr>
          <p:spPr>
            <a:xfrm>
              <a:off x="9184647" y="4638825"/>
              <a:ext cx="121974" cy="157635"/>
            </a:xfrm>
            <a:custGeom>
              <a:avLst/>
              <a:gdLst/>
              <a:ahLst/>
              <a:cxnLst/>
              <a:rect l="l" t="t" r="r" b="b"/>
              <a:pathLst>
                <a:path w="6899" h="8916" extrusionOk="0">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29;p43">
              <a:extLst>
                <a:ext uri="{FF2B5EF4-FFF2-40B4-BE49-F238E27FC236}">
                  <a16:creationId xmlns:a16="http://schemas.microsoft.com/office/drawing/2014/main" id="{3234E772-FDF2-4C10-A6B4-90503C3C35E8}"/>
                </a:ext>
              </a:extLst>
            </p:cNvPr>
            <p:cNvSpPr/>
            <p:nvPr/>
          </p:nvSpPr>
          <p:spPr>
            <a:xfrm>
              <a:off x="9177664" y="4633609"/>
              <a:ext cx="134138" cy="168066"/>
            </a:xfrm>
            <a:custGeom>
              <a:avLst/>
              <a:gdLst/>
              <a:ahLst/>
              <a:cxnLst/>
              <a:rect l="l" t="t" r="r" b="b"/>
              <a:pathLst>
                <a:path w="7587" h="9506" extrusionOk="0">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30;p43">
              <a:extLst>
                <a:ext uri="{FF2B5EF4-FFF2-40B4-BE49-F238E27FC236}">
                  <a16:creationId xmlns:a16="http://schemas.microsoft.com/office/drawing/2014/main" id="{DC699578-DDFD-4F0C-BBDE-41E17AB81F52}"/>
                </a:ext>
              </a:extLst>
            </p:cNvPr>
            <p:cNvSpPr/>
            <p:nvPr/>
          </p:nvSpPr>
          <p:spPr>
            <a:xfrm>
              <a:off x="8746838" y="3798671"/>
              <a:ext cx="179487" cy="92979"/>
            </a:xfrm>
            <a:custGeom>
              <a:avLst/>
              <a:gdLst/>
              <a:ahLst/>
              <a:cxnLst/>
              <a:rect l="l" t="t" r="r" b="b"/>
              <a:pathLst>
                <a:path w="10152" h="5259" extrusionOk="0">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31;p43">
              <a:extLst>
                <a:ext uri="{FF2B5EF4-FFF2-40B4-BE49-F238E27FC236}">
                  <a16:creationId xmlns:a16="http://schemas.microsoft.com/office/drawing/2014/main" id="{1CB812EC-721F-4F5C-99E9-35B5693E8EBB}"/>
                </a:ext>
              </a:extLst>
            </p:cNvPr>
            <p:cNvSpPr/>
            <p:nvPr/>
          </p:nvSpPr>
          <p:spPr>
            <a:xfrm>
              <a:off x="8823852" y="3824325"/>
              <a:ext cx="155991" cy="30357"/>
            </a:xfrm>
            <a:custGeom>
              <a:avLst/>
              <a:gdLst/>
              <a:ahLst/>
              <a:cxnLst/>
              <a:rect l="l" t="t" r="r" b="b"/>
              <a:pathLst>
                <a:path w="8823" h="1717" extrusionOk="0">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32;p43">
              <a:extLst>
                <a:ext uri="{FF2B5EF4-FFF2-40B4-BE49-F238E27FC236}">
                  <a16:creationId xmlns:a16="http://schemas.microsoft.com/office/drawing/2014/main" id="{47BF09B0-7F2A-47F1-A997-2A6A8162F27E}"/>
                </a:ext>
              </a:extLst>
            </p:cNvPr>
            <p:cNvSpPr/>
            <p:nvPr/>
          </p:nvSpPr>
          <p:spPr>
            <a:xfrm>
              <a:off x="8058661" y="2663173"/>
              <a:ext cx="943670" cy="967644"/>
            </a:xfrm>
            <a:custGeom>
              <a:avLst/>
              <a:gdLst/>
              <a:ahLst/>
              <a:cxnLst/>
              <a:rect l="l" t="t" r="r" b="b"/>
              <a:pathLst>
                <a:path w="53375" h="54731" extrusionOk="0">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33;p43">
              <a:extLst>
                <a:ext uri="{FF2B5EF4-FFF2-40B4-BE49-F238E27FC236}">
                  <a16:creationId xmlns:a16="http://schemas.microsoft.com/office/drawing/2014/main" id="{95EC039C-60EF-41BD-B2ED-0DD234F521B3}"/>
                </a:ext>
              </a:extLst>
            </p:cNvPr>
            <p:cNvSpPr/>
            <p:nvPr/>
          </p:nvSpPr>
          <p:spPr>
            <a:xfrm>
              <a:off x="8052579" y="2657975"/>
              <a:ext cx="951874" cy="978075"/>
            </a:xfrm>
            <a:custGeom>
              <a:avLst/>
              <a:gdLst/>
              <a:ahLst/>
              <a:cxnLst/>
              <a:rect l="l" t="t" r="r" b="b"/>
              <a:pathLst>
                <a:path w="53839" h="55321" extrusionOk="0">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34;p43">
              <a:extLst>
                <a:ext uri="{FF2B5EF4-FFF2-40B4-BE49-F238E27FC236}">
                  <a16:creationId xmlns:a16="http://schemas.microsoft.com/office/drawing/2014/main" id="{5D54481E-4F0A-41E2-B152-A48E5954D544}"/>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35;p43">
              <a:extLst>
                <a:ext uri="{FF2B5EF4-FFF2-40B4-BE49-F238E27FC236}">
                  <a16:creationId xmlns:a16="http://schemas.microsoft.com/office/drawing/2014/main" id="{92947047-35E8-4995-AC4D-EFE780324F7C}"/>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36;p43">
              <a:extLst>
                <a:ext uri="{FF2B5EF4-FFF2-40B4-BE49-F238E27FC236}">
                  <a16:creationId xmlns:a16="http://schemas.microsoft.com/office/drawing/2014/main" id="{E3ED0D25-7A93-44C5-A60F-C48C36AC6252}"/>
                </a:ext>
              </a:extLst>
            </p:cNvPr>
            <p:cNvSpPr/>
            <p:nvPr/>
          </p:nvSpPr>
          <p:spPr>
            <a:xfrm>
              <a:off x="8509254" y="3396469"/>
              <a:ext cx="27068" cy="234348"/>
            </a:xfrm>
            <a:custGeom>
              <a:avLst/>
              <a:gdLst/>
              <a:ahLst/>
              <a:cxnLst/>
              <a:rect l="l" t="t" r="r" b="b"/>
              <a:pathLst>
                <a:path w="1531" h="13255" extrusionOk="0">
                  <a:moveTo>
                    <a:pt x="1530" y="1"/>
                  </a:moveTo>
                  <a:lnTo>
                    <a:pt x="1530" y="1"/>
                  </a:lnTo>
                  <a:cubicBezTo>
                    <a:pt x="1" y="7647"/>
                    <a:pt x="851" y="13255"/>
                    <a:pt x="851" y="13255"/>
                  </a:cubicBezTo>
                  <a:lnTo>
                    <a:pt x="15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37;p43">
              <a:extLst>
                <a:ext uri="{FF2B5EF4-FFF2-40B4-BE49-F238E27FC236}">
                  <a16:creationId xmlns:a16="http://schemas.microsoft.com/office/drawing/2014/main" id="{60D9B8A0-2F13-4889-8209-5224BC7D7ADF}"/>
                </a:ext>
              </a:extLst>
            </p:cNvPr>
            <p:cNvSpPr/>
            <p:nvPr/>
          </p:nvSpPr>
          <p:spPr>
            <a:xfrm>
              <a:off x="8504250" y="3391236"/>
              <a:ext cx="37747" cy="244815"/>
            </a:xfrm>
            <a:custGeom>
              <a:avLst/>
              <a:gdLst/>
              <a:ahLst/>
              <a:cxnLst/>
              <a:rect l="l" t="t" r="r" b="b"/>
              <a:pathLst>
                <a:path w="2135" h="13847" extrusionOk="0">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38;p43">
              <a:extLst>
                <a:ext uri="{FF2B5EF4-FFF2-40B4-BE49-F238E27FC236}">
                  <a16:creationId xmlns:a16="http://schemas.microsoft.com/office/drawing/2014/main" id="{9166EEF9-E6F2-483A-A470-F9E85EF9DD0C}"/>
                </a:ext>
              </a:extLst>
            </p:cNvPr>
            <p:cNvSpPr/>
            <p:nvPr/>
          </p:nvSpPr>
          <p:spPr>
            <a:xfrm>
              <a:off x="8497231" y="3258264"/>
              <a:ext cx="54083" cy="198299"/>
            </a:xfrm>
            <a:custGeom>
              <a:avLst/>
              <a:gdLst/>
              <a:ahLst/>
              <a:cxnLst/>
              <a:rect l="l" t="t" r="r" b="b"/>
              <a:pathLst>
                <a:path w="3059" h="11216" extrusionOk="0">
                  <a:moveTo>
                    <a:pt x="3059" y="1"/>
                  </a:moveTo>
                  <a:lnTo>
                    <a:pt x="3059" y="1"/>
                  </a:lnTo>
                  <a:cubicBezTo>
                    <a:pt x="1" y="8496"/>
                    <a:pt x="1" y="11216"/>
                    <a:pt x="1" y="11216"/>
                  </a:cubicBez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39;p43">
              <a:extLst>
                <a:ext uri="{FF2B5EF4-FFF2-40B4-BE49-F238E27FC236}">
                  <a16:creationId xmlns:a16="http://schemas.microsoft.com/office/drawing/2014/main" id="{A8F75BB9-4D0C-4C71-B4DF-644DF285085D}"/>
                </a:ext>
              </a:extLst>
            </p:cNvPr>
            <p:cNvSpPr/>
            <p:nvPr/>
          </p:nvSpPr>
          <p:spPr>
            <a:xfrm>
              <a:off x="8492033" y="3253137"/>
              <a:ext cx="65151" cy="208642"/>
            </a:xfrm>
            <a:custGeom>
              <a:avLst/>
              <a:gdLst/>
              <a:ahLst/>
              <a:cxnLst/>
              <a:rect l="l" t="t" r="r" b="b"/>
              <a:pathLst>
                <a:path w="3685" h="11801" extrusionOk="0">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40;p43">
              <a:extLst>
                <a:ext uri="{FF2B5EF4-FFF2-40B4-BE49-F238E27FC236}">
                  <a16:creationId xmlns:a16="http://schemas.microsoft.com/office/drawing/2014/main" id="{7DE1E524-A799-499E-8618-5422EA6D0558}"/>
                </a:ext>
              </a:extLst>
            </p:cNvPr>
            <p:cNvSpPr/>
            <p:nvPr/>
          </p:nvSpPr>
          <p:spPr>
            <a:xfrm>
              <a:off x="8266225" y="3161325"/>
              <a:ext cx="113771" cy="125121"/>
            </a:xfrm>
            <a:custGeom>
              <a:avLst/>
              <a:gdLst/>
              <a:ahLst/>
              <a:cxnLst/>
              <a:rect l="l" t="t" r="r" b="b"/>
              <a:pathLst>
                <a:path w="6435" h="7077" extrusionOk="0">
                  <a:moveTo>
                    <a:pt x="162" y="1"/>
                  </a:moveTo>
                  <a:lnTo>
                    <a:pt x="1" y="2413"/>
                  </a:lnTo>
                  <a:lnTo>
                    <a:pt x="6434" y="7076"/>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41;p43">
              <a:extLst>
                <a:ext uri="{FF2B5EF4-FFF2-40B4-BE49-F238E27FC236}">
                  <a16:creationId xmlns:a16="http://schemas.microsoft.com/office/drawing/2014/main" id="{89780783-91E1-484B-B661-ED431921761E}"/>
                </a:ext>
              </a:extLst>
            </p:cNvPr>
            <p:cNvSpPr/>
            <p:nvPr/>
          </p:nvSpPr>
          <p:spPr>
            <a:xfrm>
              <a:off x="8260302" y="3155950"/>
              <a:ext cx="126571" cy="135729"/>
            </a:xfrm>
            <a:custGeom>
              <a:avLst/>
              <a:gdLst/>
              <a:ahLst/>
              <a:cxnLst/>
              <a:rect l="l" t="t" r="r" b="b"/>
              <a:pathLst>
                <a:path w="7159" h="7677" extrusionOk="0">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42;p43">
              <a:extLst>
                <a:ext uri="{FF2B5EF4-FFF2-40B4-BE49-F238E27FC236}">
                  <a16:creationId xmlns:a16="http://schemas.microsoft.com/office/drawing/2014/main" id="{CB9F3CF2-2453-4A9A-9EBA-CEC0B49EC960}"/>
                </a:ext>
              </a:extLst>
            </p:cNvPr>
            <p:cNvSpPr/>
            <p:nvPr/>
          </p:nvSpPr>
          <p:spPr>
            <a:xfrm>
              <a:off x="8795104" y="2743334"/>
              <a:ext cx="37004" cy="204734"/>
            </a:xfrm>
            <a:custGeom>
              <a:avLst/>
              <a:gdLst/>
              <a:ahLst/>
              <a:cxnLst/>
              <a:rect l="l" t="t" r="r" b="b"/>
              <a:pathLst>
                <a:path w="2093" h="11580" extrusionOk="0">
                  <a:moveTo>
                    <a:pt x="2092" y="1"/>
                  </a:moveTo>
                  <a:lnTo>
                    <a:pt x="1" y="2574"/>
                  </a:lnTo>
                  <a:lnTo>
                    <a:pt x="1" y="11580"/>
                  </a:lnTo>
                  <a:lnTo>
                    <a:pt x="20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43;p43">
              <a:extLst>
                <a:ext uri="{FF2B5EF4-FFF2-40B4-BE49-F238E27FC236}">
                  <a16:creationId xmlns:a16="http://schemas.microsoft.com/office/drawing/2014/main" id="{51FFC6A9-6F0A-4901-B1F0-3F76343CE0D7}"/>
                </a:ext>
              </a:extLst>
            </p:cNvPr>
            <p:cNvSpPr/>
            <p:nvPr/>
          </p:nvSpPr>
          <p:spPr>
            <a:xfrm>
              <a:off x="8789888" y="2738119"/>
              <a:ext cx="47860" cy="215183"/>
            </a:xfrm>
            <a:custGeom>
              <a:avLst/>
              <a:gdLst/>
              <a:ahLst/>
              <a:cxnLst/>
              <a:rect l="l" t="t" r="r" b="b"/>
              <a:pathLst>
                <a:path w="2707" h="12171" extrusionOk="0">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33462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100000">
              <a:srgbClr val="ACFFD9"/>
            </a:gs>
          </a:gsLst>
          <a:lin ang="5400012" scaled="0"/>
        </a:gradFill>
        <a:effectLst/>
      </p:bgPr>
    </p:bg>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876325" y="1900106"/>
            <a:ext cx="6131694"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Problem Stat</a:t>
            </a:r>
            <a:r>
              <a:rPr lang="en-IN" u="sng" dirty="0"/>
              <a:t>e</a:t>
            </a:r>
            <a:r>
              <a:rPr lang="en" u="sng" dirty="0"/>
              <a:t>ment</a:t>
            </a:r>
            <a:br>
              <a:rPr lang="en" u="sng" dirty="0"/>
            </a:br>
            <a:r>
              <a:rPr lang="en" u="sng" dirty="0"/>
              <a:t>&amp; Objective </a:t>
            </a:r>
            <a:endParaRPr u="sng" dirty="0"/>
          </a:p>
        </p:txBody>
      </p:sp>
      <p:sp>
        <p:nvSpPr>
          <p:cNvPr id="607" name="Google Shape;607;p34"/>
          <p:cNvSpPr txBox="1">
            <a:spLocks noGrp="1"/>
          </p:cNvSpPr>
          <p:nvPr>
            <p:ph type="title" idx="2"/>
          </p:nvPr>
        </p:nvSpPr>
        <p:spPr>
          <a:xfrm>
            <a:off x="876325" y="1339500"/>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331;p54">
            <a:extLst>
              <a:ext uri="{FF2B5EF4-FFF2-40B4-BE49-F238E27FC236}">
                <a16:creationId xmlns:a16="http://schemas.microsoft.com/office/drawing/2014/main" id="{DF412CF5-C193-4112-AF33-7B6543A761DA}"/>
              </a:ext>
            </a:extLst>
          </p:cNvPr>
          <p:cNvSpPr txBox="1">
            <a:spLocks/>
          </p:cNvSpPr>
          <p:nvPr/>
        </p:nvSpPr>
        <p:spPr>
          <a:xfrm>
            <a:off x="473116" y="119814"/>
            <a:ext cx="8670883" cy="490387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buSzPts val="1400"/>
            </a:pPr>
            <a:endParaRPr lang="en-US" sz="2000" b="1" u="sng" dirty="0">
              <a:solidFill>
                <a:schemeClr val="accent1"/>
              </a:solidFill>
              <a:latin typeface="DM Sans" panose="020B0604020202020204" charset="0"/>
            </a:endParaRPr>
          </a:p>
          <a:p>
            <a:pPr marL="139700">
              <a:buSzPts val="1400"/>
            </a:pPr>
            <a:r>
              <a:rPr lang="en-US" sz="2000" b="1" u="sng" dirty="0">
                <a:solidFill>
                  <a:schemeClr val="accent1"/>
                </a:solidFill>
                <a:latin typeface="DM Sans" panose="020B0604020202020204" charset="0"/>
              </a:rPr>
              <a:t>API INTEGRATION</a:t>
            </a:r>
          </a:p>
          <a:p>
            <a:pPr marL="139700">
              <a:buSzPts val="1400"/>
            </a:pPr>
            <a:endParaRPr lang="en-US" sz="2000" dirty="0">
              <a:solidFill>
                <a:schemeClr val="accent1"/>
              </a:solidFill>
              <a:latin typeface="DM Sans" panose="020B0604020202020204" charset="0"/>
            </a:endParaRPr>
          </a:p>
          <a:p>
            <a:pPr marL="482600" indent="-342900">
              <a:buSzPts val="1400"/>
              <a:buFont typeface="Arial" panose="020B0604020202020204" pitchFamily="34" charset="0"/>
              <a:buChar char="•"/>
            </a:pPr>
            <a:r>
              <a:rPr lang="en-US" sz="2000" dirty="0">
                <a:solidFill>
                  <a:schemeClr val="accent1"/>
                </a:solidFill>
                <a:latin typeface="DM Sans" panose="020B0604020202020204" charset="0"/>
              </a:rPr>
              <a:t>Integrated SMS and email API as a medium for sharing security credentials like secret key &amp; file URL.</a:t>
            </a:r>
          </a:p>
          <a:p>
            <a:pPr marL="482600" indent="-342900">
              <a:buSzPts val="1400"/>
              <a:buFont typeface="Arial" panose="020B0604020202020204" pitchFamily="34" charset="0"/>
              <a:buChar char="•"/>
            </a:pPr>
            <a:endParaRPr lang="en-US" sz="2000" dirty="0">
              <a:solidFill>
                <a:schemeClr val="accent1"/>
              </a:solidFill>
              <a:latin typeface="DM Sans" panose="020B0604020202020204" charset="0"/>
            </a:endParaRPr>
          </a:p>
          <a:p>
            <a:pPr marL="482600" indent="-342900">
              <a:buSzPts val="1400"/>
              <a:buFont typeface="Arial" panose="020B0604020202020204" pitchFamily="34" charset="0"/>
              <a:buChar char="•"/>
            </a:pPr>
            <a:r>
              <a:rPr lang="en-US" sz="2000" dirty="0">
                <a:solidFill>
                  <a:schemeClr val="accent1"/>
                </a:solidFill>
                <a:latin typeface="DM Sans" panose="020B0604020202020204" charset="0"/>
              </a:rPr>
              <a:t>Checks security measures such as no rate limiting, Authentication &amp; Authorization etc.</a:t>
            </a:r>
          </a:p>
          <a:p>
            <a:pPr marL="139700">
              <a:buSzPts val="1400"/>
            </a:pPr>
            <a:endParaRPr lang="en-US" sz="2000" dirty="0">
              <a:solidFill>
                <a:schemeClr val="accent1"/>
              </a:solidFill>
              <a:latin typeface="DM Sans" panose="020B0604020202020204" charset="0"/>
            </a:endParaRPr>
          </a:p>
          <a:p>
            <a:pPr marL="139700">
              <a:buSzPts val="1400"/>
            </a:pPr>
            <a:r>
              <a:rPr lang="en-US" sz="2000" b="1" u="sng" dirty="0">
                <a:solidFill>
                  <a:schemeClr val="accent1"/>
                </a:solidFill>
                <a:latin typeface="DM Sans" panose="020B0604020202020204" charset="0"/>
              </a:rPr>
              <a:t>SERVICES USED</a:t>
            </a:r>
          </a:p>
          <a:p>
            <a:pPr marL="139700">
              <a:buSzPts val="1400"/>
            </a:pPr>
            <a:endParaRPr lang="en-US" sz="2000" dirty="0">
              <a:solidFill>
                <a:schemeClr val="accent1"/>
              </a:solidFill>
              <a:latin typeface="DM Sans" panose="020B0604020202020204" charset="0"/>
            </a:endParaRPr>
          </a:p>
          <a:p>
            <a:pPr marL="482600" indent="-342900">
              <a:buSzPts val="1400"/>
              <a:buFont typeface="Arial" panose="020B0604020202020204" pitchFamily="34" charset="0"/>
              <a:buChar char="•"/>
            </a:pPr>
            <a:r>
              <a:rPr lang="en-US" sz="2000" dirty="0">
                <a:solidFill>
                  <a:schemeClr val="accent1"/>
                </a:solidFill>
                <a:latin typeface="DM Sans" panose="020B0604020202020204" charset="0"/>
              </a:rPr>
              <a:t>Used </a:t>
            </a:r>
            <a:r>
              <a:rPr lang="en-US" sz="2000" b="1" dirty="0" err="1">
                <a:solidFill>
                  <a:schemeClr val="accent1"/>
                </a:solidFill>
                <a:latin typeface="DM Sans" panose="020B0604020202020204" charset="0"/>
              </a:rPr>
              <a:t>ClickSend</a:t>
            </a:r>
            <a:r>
              <a:rPr lang="en-US" sz="2000" b="1" dirty="0">
                <a:solidFill>
                  <a:schemeClr val="accent1"/>
                </a:solidFill>
                <a:latin typeface="DM Sans" panose="020B0604020202020204" charset="0"/>
              </a:rPr>
              <a:t> API Service </a:t>
            </a:r>
            <a:r>
              <a:rPr lang="en-US" sz="2000" dirty="0">
                <a:solidFill>
                  <a:schemeClr val="accent1"/>
                </a:solidFill>
                <a:latin typeface="DM Sans" panose="020B0604020202020204" charset="0"/>
              </a:rPr>
              <a:t>for SMS triggering</a:t>
            </a:r>
          </a:p>
          <a:p>
            <a:pPr marL="482600" indent="-342900">
              <a:buSzPts val="1400"/>
              <a:buFont typeface="Arial" panose="020B0604020202020204" pitchFamily="34" charset="0"/>
              <a:buChar char="•"/>
            </a:pPr>
            <a:endParaRPr lang="en-US" sz="2000" dirty="0">
              <a:solidFill>
                <a:schemeClr val="accent1"/>
              </a:solidFill>
              <a:latin typeface="DM Sans" panose="020B0604020202020204" charset="0"/>
            </a:endParaRPr>
          </a:p>
          <a:p>
            <a:pPr marL="482600" indent="-342900">
              <a:buSzPts val="1400"/>
              <a:buFont typeface="Arial" panose="020B0604020202020204" pitchFamily="34" charset="0"/>
              <a:buChar char="•"/>
            </a:pPr>
            <a:r>
              <a:rPr lang="en-US" sz="2000" dirty="0">
                <a:solidFill>
                  <a:schemeClr val="accent1"/>
                </a:solidFill>
                <a:latin typeface="DM Sans" panose="020B0604020202020204" charset="0"/>
              </a:rPr>
              <a:t>Used </a:t>
            </a:r>
            <a:r>
              <a:rPr lang="en-US" sz="2000" b="1" dirty="0">
                <a:solidFill>
                  <a:schemeClr val="accent1"/>
                </a:solidFill>
                <a:latin typeface="DM Sans" panose="020B0604020202020204" charset="0"/>
              </a:rPr>
              <a:t>Gmail SMTP </a:t>
            </a:r>
            <a:r>
              <a:rPr lang="en-US" sz="2000" dirty="0">
                <a:solidFill>
                  <a:schemeClr val="accent1"/>
                </a:solidFill>
                <a:latin typeface="DM Sans" panose="020B0604020202020204" charset="0"/>
              </a:rPr>
              <a:t>for sending emails. </a:t>
            </a:r>
            <a:r>
              <a:rPr lang="en-US" sz="1600" dirty="0">
                <a:solidFill>
                  <a:schemeClr val="accent1"/>
                </a:solidFill>
                <a:latin typeface="DM Sans" panose="020B0604020202020204" charset="0"/>
              </a:rPr>
              <a:t>(cryptofiletranfer@gmail.com)</a:t>
            </a:r>
            <a:endParaRPr lang="en-US" sz="2000" dirty="0">
              <a:solidFill>
                <a:schemeClr val="accent1"/>
              </a:solidFill>
              <a:latin typeface="DM Sans" panose="020B0604020202020204" charset="0"/>
            </a:endParaRPr>
          </a:p>
        </p:txBody>
      </p:sp>
    </p:spTree>
    <p:extLst>
      <p:ext uri="{BB962C8B-B14F-4D97-AF65-F5344CB8AC3E}">
        <p14:creationId xmlns:p14="http://schemas.microsoft.com/office/powerpoint/2010/main" val="3908727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63"/>
          <p:cNvSpPr txBox="1">
            <a:spLocks noGrp="1"/>
          </p:cNvSpPr>
          <p:nvPr>
            <p:ph type="title"/>
          </p:nvPr>
        </p:nvSpPr>
        <p:spPr>
          <a:xfrm>
            <a:off x="597298" y="1038240"/>
            <a:ext cx="3967500" cy="16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grpSp>
        <p:nvGrpSpPr>
          <p:cNvPr id="3014" name="Google Shape;3014;p63"/>
          <p:cNvGrpSpPr/>
          <p:nvPr/>
        </p:nvGrpSpPr>
        <p:grpSpPr>
          <a:xfrm>
            <a:off x="4145472" y="469010"/>
            <a:ext cx="4817241" cy="4537480"/>
            <a:chOff x="1029100" y="238125"/>
            <a:chExt cx="5561350" cy="5238375"/>
          </a:xfrm>
        </p:grpSpPr>
        <p:sp>
          <p:nvSpPr>
            <p:cNvPr id="3015" name="Google Shape;3015;p63"/>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63"/>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3"/>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63"/>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63"/>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3"/>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3"/>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3"/>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3"/>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3"/>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63"/>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63"/>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3"/>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63"/>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63"/>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63"/>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63"/>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63"/>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63"/>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63"/>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63"/>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63"/>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63"/>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63"/>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63"/>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63"/>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63"/>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63"/>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63"/>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3"/>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3"/>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3"/>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63"/>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63"/>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3"/>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63"/>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3"/>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3"/>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3"/>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63"/>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3"/>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3"/>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3"/>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3"/>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3"/>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3"/>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3"/>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5672A17A-CCE1-4353-A0CD-9E5380DE12BB}"/>
              </a:ext>
            </a:extLst>
          </p:cNvPr>
          <p:cNvSpPr/>
          <p:nvPr/>
        </p:nvSpPr>
        <p:spPr>
          <a:xfrm>
            <a:off x="671150" y="3045673"/>
            <a:ext cx="3624109" cy="131201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331;p54">
            <a:extLst>
              <a:ext uri="{FF2B5EF4-FFF2-40B4-BE49-F238E27FC236}">
                <a16:creationId xmlns:a16="http://schemas.microsoft.com/office/drawing/2014/main" id="{DF412CF5-C193-4112-AF33-7B6543A761DA}"/>
              </a:ext>
            </a:extLst>
          </p:cNvPr>
          <p:cNvSpPr txBox="1">
            <a:spLocks/>
          </p:cNvSpPr>
          <p:nvPr/>
        </p:nvSpPr>
        <p:spPr>
          <a:xfrm>
            <a:off x="415969" y="472743"/>
            <a:ext cx="8312062" cy="429928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buSzPts val="1400"/>
              <a:buFont typeface="Arial"/>
              <a:buChar char="●"/>
            </a:pPr>
            <a:r>
              <a:rPr lang="en-US" sz="1800" dirty="0">
                <a:solidFill>
                  <a:schemeClr val="accent1"/>
                </a:solidFill>
                <a:latin typeface="DM Sans" panose="020B0604020202020204" charset="0"/>
              </a:rPr>
              <a:t>User 1 can select a file from website and enter a key for that file. </a:t>
            </a:r>
          </a:p>
          <a:p>
            <a:pPr marL="457200" indent="-317500">
              <a:buSzPts val="1400"/>
              <a:buFont typeface="Arial"/>
              <a:buChar char="●"/>
            </a:pPr>
            <a:endParaRPr lang="en-US" sz="1800" dirty="0">
              <a:solidFill>
                <a:schemeClr val="accent1"/>
              </a:solidFill>
              <a:latin typeface="DM Sans" panose="020B0604020202020204" charset="0"/>
            </a:endParaRPr>
          </a:p>
          <a:p>
            <a:pPr marL="457200" indent="-317500">
              <a:buSzPts val="1400"/>
              <a:buFont typeface="Arial"/>
              <a:buChar char="●"/>
            </a:pPr>
            <a:r>
              <a:rPr lang="en-US" sz="1800" dirty="0">
                <a:solidFill>
                  <a:schemeClr val="accent1"/>
                </a:solidFill>
                <a:latin typeface="DM Sans" panose="020B0604020202020204" charset="0"/>
              </a:rPr>
              <a:t>For Uploading the File is broken into separate chunks and these chunks are encrypted by AES and DES algorithm respectively. </a:t>
            </a:r>
          </a:p>
          <a:p>
            <a:pPr marL="457200" indent="-317500">
              <a:buSzPts val="1400"/>
              <a:buFont typeface="Arial"/>
              <a:buChar char="●"/>
            </a:pPr>
            <a:endParaRPr lang="en-US" sz="1800" dirty="0">
              <a:solidFill>
                <a:schemeClr val="accent1"/>
              </a:solidFill>
              <a:latin typeface="DM Sans" panose="020B0604020202020204" charset="0"/>
            </a:endParaRPr>
          </a:p>
          <a:p>
            <a:pPr marL="457200" indent="-317500">
              <a:buSzPts val="1400"/>
              <a:buFont typeface="Arial"/>
              <a:buChar char="●"/>
            </a:pPr>
            <a:r>
              <a:rPr lang="en-US" sz="1800" dirty="0">
                <a:solidFill>
                  <a:schemeClr val="accent1"/>
                </a:solidFill>
                <a:latin typeface="DM Sans" panose="020B0604020202020204" charset="0"/>
              </a:rPr>
              <a:t>Then user 1 selects another user with whom he will share the file with. </a:t>
            </a:r>
          </a:p>
          <a:p>
            <a:pPr marL="457200" indent="-317500">
              <a:buSzPts val="1400"/>
              <a:buFont typeface="Arial"/>
              <a:buChar char="●"/>
            </a:pPr>
            <a:endParaRPr lang="en-US" sz="1800" dirty="0">
              <a:solidFill>
                <a:schemeClr val="accent1"/>
              </a:solidFill>
              <a:latin typeface="DM Sans" panose="020B0604020202020204" charset="0"/>
            </a:endParaRPr>
          </a:p>
          <a:p>
            <a:pPr marL="457200" indent="-317500">
              <a:buSzPts val="1400"/>
              <a:buFont typeface="Arial"/>
              <a:buChar char="●"/>
            </a:pPr>
            <a:r>
              <a:rPr lang="en-US" sz="1800" dirty="0">
                <a:solidFill>
                  <a:schemeClr val="accent1"/>
                </a:solidFill>
                <a:latin typeface="DM Sans" panose="020B0604020202020204" charset="0"/>
              </a:rPr>
              <a:t>User 2 receives and SMS with Encrypted key. </a:t>
            </a:r>
          </a:p>
          <a:p>
            <a:pPr marL="139700">
              <a:buSzPts val="1400"/>
            </a:pPr>
            <a:endParaRPr lang="en-US" sz="1800" dirty="0">
              <a:solidFill>
                <a:schemeClr val="accent1"/>
              </a:solidFill>
              <a:latin typeface="DM Sans" panose="020B0604020202020204" charset="0"/>
            </a:endParaRPr>
          </a:p>
          <a:p>
            <a:pPr marL="457200" indent="-317500">
              <a:buSzPts val="1400"/>
              <a:buFont typeface="Arial"/>
              <a:buChar char="●"/>
            </a:pPr>
            <a:r>
              <a:rPr lang="en-US" sz="1800" dirty="0">
                <a:solidFill>
                  <a:schemeClr val="accent1"/>
                </a:solidFill>
                <a:latin typeface="DM Sans" panose="020B0604020202020204" charset="0"/>
              </a:rPr>
              <a:t>User 2 will login using his credentials and request the file.</a:t>
            </a:r>
          </a:p>
          <a:p>
            <a:pPr marL="457200" indent="-317500">
              <a:buSzPts val="1400"/>
              <a:buFont typeface="Arial"/>
              <a:buChar char="●"/>
            </a:pPr>
            <a:endParaRPr lang="en-US" sz="1800" dirty="0">
              <a:solidFill>
                <a:schemeClr val="accent1"/>
              </a:solidFill>
              <a:latin typeface="DM Sans" panose="020B0604020202020204" charset="0"/>
            </a:endParaRPr>
          </a:p>
          <a:p>
            <a:pPr marL="457200" indent="-317500">
              <a:buSzPts val="1400"/>
              <a:buFont typeface="Arial"/>
              <a:buChar char="●"/>
            </a:pPr>
            <a:r>
              <a:rPr lang="en-US" sz="1800" dirty="0">
                <a:solidFill>
                  <a:schemeClr val="accent1"/>
                </a:solidFill>
                <a:latin typeface="DM Sans" panose="020B0604020202020204" charset="0"/>
              </a:rPr>
              <a:t>Application will start the decryption process. For decryption both the encrypted files are decrypted one by one and then merged together.</a:t>
            </a:r>
          </a:p>
          <a:p>
            <a:pPr marL="457200" indent="-317500">
              <a:buSzPts val="1400"/>
              <a:buFont typeface="Arial"/>
              <a:buChar char="●"/>
            </a:pPr>
            <a:endParaRPr lang="en-US" sz="1800" dirty="0">
              <a:solidFill>
                <a:schemeClr val="accent1"/>
              </a:solidFill>
              <a:latin typeface="DM Sans" panose="020B0604020202020204" charset="0"/>
            </a:endParaRPr>
          </a:p>
        </p:txBody>
      </p:sp>
    </p:spTree>
    <p:extLst>
      <p:ext uri="{BB962C8B-B14F-4D97-AF65-F5344CB8AC3E}">
        <p14:creationId xmlns:p14="http://schemas.microsoft.com/office/powerpoint/2010/main" val="3477303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415544" y="11139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Objective of the Project</a:t>
            </a:r>
            <a:endParaRPr dirty="0"/>
          </a:p>
        </p:txBody>
      </p:sp>
      <p:sp>
        <p:nvSpPr>
          <p:cNvPr id="329" name="Google Shape;329;p32"/>
          <p:cNvSpPr txBox="1">
            <a:spLocks noGrp="1"/>
          </p:cNvSpPr>
          <p:nvPr>
            <p:ph type="body" idx="1"/>
          </p:nvPr>
        </p:nvSpPr>
        <p:spPr>
          <a:xfrm>
            <a:off x="415544" y="1043795"/>
            <a:ext cx="4549806" cy="3835386"/>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en-US" dirty="0"/>
              <a:t>To maintain Integrity &amp; Confidentiality while transferring data over the Internet.</a:t>
            </a:r>
          </a:p>
          <a:p>
            <a:pPr marL="285750" indent="-285750">
              <a:buClr>
                <a:schemeClr val="dk1"/>
              </a:buClr>
              <a:buSzPts val="1100"/>
            </a:pPr>
            <a:endParaRPr lang="en-US" dirty="0"/>
          </a:p>
          <a:p>
            <a:pPr marL="285750" indent="-285750">
              <a:buClr>
                <a:schemeClr val="dk1"/>
              </a:buClr>
              <a:buSzPts val="1100"/>
            </a:pPr>
            <a:r>
              <a:rPr lang="en-US" dirty="0"/>
              <a:t>To present an online platform to manage and share files.</a:t>
            </a:r>
          </a:p>
          <a:p>
            <a:pPr marL="285750" indent="-285750">
              <a:buClr>
                <a:schemeClr val="dk1"/>
              </a:buClr>
              <a:buSzPts val="1100"/>
            </a:pPr>
            <a:endParaRPr lang="en-US" dirty="0"/>
          </a:p>
          <a:p>
            <a:pPr marL="285750" indent="-285750">
              <a:buClr>
                <a:schemeClr val="dk1"/>
              </a:buClr>
              <a:buSzPts val="1100"/>
            </a:pPr>
            <a:r>
              <a:rPr lang="en-US" dirty="0"/>
              <a:t>To communicate and exchange the important / Confidential files in a more secured way.</a:t>
            </a:r>
          </a:p>
          <a:p>
            <a:pPr marL="285750" indent="-285750">
              <a:buClr>
                <a:schemeClr val="dk1"/>
              </a:buClr>
              <a:buSzPts val="1100"/>
            </a:pPr>
            <a:endParaRPr lang="en-US" dirty="0"/>
          </a:p>
          <a:p>
            <a:pPr marL="285750" indent="-285750">
              <a:buClr>
                <a:schemeClr val="dk1"/>
              </a:buClr>
              <a:buSzPts val="1100"/>
            </a:pPr>
            <a:r>
              <a:rPr lang="en-US" dirty="0"/>
              <a:t>End to End Encrypted System</a:t>
            </a:r>
          </a:p>
          <a:p>
            <a:pPr marL="285750" indent="-285750">
              <a:buClr>
                <a:schemeClr val="dk1"/>
              </a:buClr>
              <a:buSzPts val="1100"/>
            </a:pPr>
            <a:endParaRPr lang="en-US" dirty="0"/>
          </a:p>
          <a:p>
            <a:pPr marL="285750" indent="-285750">
              <a:buClr>
                <a:schemeClr val="dk1"/>
              </a:buClr>
              <a:buSzPts val="1100"/>
            </a:pPr>
            <a:endParaRPr lang="en-US"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917;p38">
            <a:extLst>
              <a:ext uri="{FF2B5EF4-FFF2-40B4-BE49-F238E27FC236}">
                <a16:creationId xmlns:a16="http://schemas.microsoft.com/office/drawing/2014/main" id="{36012593-79FB-427F-8F52-BFFF2AAEB1E1}"/>
              </a:ext>
            </a:extLst>
          </p:cNvPr>
          <p:cNvGrpSpPr/>
          <p:nvPr/>
        </p:nvGrpSpPr>
        <p:grpSpPr>
          <a:xfrm>
            <a:off x="5311237" y="1043795"/>
            <a:ext cx="3547269" cy="3655635"/>
            <a:chOff x="1251950" y="238125"/>
            <a:chExt cx="5082775" cy="5238050"/>
          </a:xfrm>
        </p:grpSpPr>
        <p:sp>
          <p:nvSpPr>
            <p:cNvPr id="190" name="Google Shape;918;p38">
              <a:extLst>
                <a:ext uri="{FF2B5EF4-FFF2-40B4-BE49-F238E27FC236}">
                  <a16:creationId xmlns:a16="http://schemas.microsoft.com/office/drawing/2014/main" id="{03175507-320C-4BC9-9F12-B9805A7C87A6}"/>
                </a:ext>
              </a:extLst>
            </p:cNvPr>
            <p:cNvSpPr/>
            <p:nvPr/>
          </p:nvSpPr>
          <p:spPr>
            <a:xfrm>
              <a:off x="1251950" y="962350"/>
              <a:ext cx="5082775" cy="3929850"/>
            </a:xfrm>
            <a:custGeom>
              <a:avLst/>
              <a:gdLst/>
              <a:ahLst/>
              <a:cxnLst/>
              <a:rect l="l" t="t" r="r" b="b"/>
              <a:pathLst>
                <a:path w="203311" h="157194" extrusionOk="0">
                  <a:moveTo>
                    <a:pt x="100885" y="1"/>
                  </a:moveTo>
                  <a:cubicBezTo>
                    <a:pt x="92874" y="1"/>
                    <a:pt x="84783" y="1283"/>
                    <a:pt x="76806" y="4068"/>
                  </a:cubicBezTo>
                  <a:cubicBezTo>
                    <a:pt x="49058" y="13751"/>
                    <a:pt x="26114" y="37738"/>
                    <a:pt x="13638" y="64467"/>
                  </a:cubicBezTo>
                  <a:cubicBezTo>
                    <a:pt x="4861" y="83276"/>
                    <a:pt x="0" y="107645"/>
                    <a:pt x="5342" y="128126"/>
                  </a:cubicBezTo>
                  <a:cubicBezTo>
                    <a:pt x="9982" y="145910"/>
                    <a:pt x="24797" y="153812"/>
                    <a:pt x="41740" y="155082"/>
                  </a:cubicBezTo>
                  <a:cubicBezTo>
                    <a:pt x="48780" y="155610"/>
                    <a:pt x="55827" y="155798"/>
                    <a:pt x="62878" y="155798"/>
                  </a:cubicBezTo>
                  <a:cubicBezTo>
                    <a:pt x="80424" y="155798"/>
                    <a:pt x="97992" y="154632"/>
                    <a:pt x="115534" y="154632"/>
                  </a:cubicBezTo>
                  <a:cubicBezTo>
                    <a:pt x="117772" y="154632"/>
                    <a:pt x="120009" y="154651"/>
                    <a:pt x="122246" y="154694"/>
                  </a:cubicBezTo>
                  <a:cubicBezTo>
                    <a:pt x="132898" y="154898"/>
                    <a:pt x="146681" y="157193"/>
                    <a:pt x="159730" y="157193"/>
                  </a:cubicBezTo>
                  <a:cubicBezTo>
                    <a:pt x="169995" y="157193"/>
                    <a:pt x="179806" y="155773"/>
                    <a:pt x="187279" y="150796"/>
                  </a:cubicBezTo>
                  <a:cubicBezTo>
                    <a:pt x="203310" y="140121"/>
                    <a:pt x="202308" y="116877"/>
                    <a:pt x="200551" y="99803"/>
                  </a:cubicBezTo>
                  <a:cubicBezTo>
                    <a:pt x="197934" y="74371"/>
                    <a:pt x="185913" y="50155"/>
                    <a:pt x="168784" y="31885"/>
                  </a:cubicBezTo>
                  <a:cubicBezTo>
                    <a:pt x="151059" y="12980"/>
                    <a:pt x="126371" y="1"/>
                    <a:pt x="10088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919;p38">
              <a:extLst>
                <a:ext uri="{FF2B5EF4-FFF2-40B4-BE49-F238E27FC236}">
                  <a16:creationId xmlns:a16="http://schemas.microsoft.com/office/drawing/2014/main" id="{47BC4A5F-6D85-46E6-B54C-0430F34F1511}"/>
                </a:ext>
              </a:extLst>
            </p:cNvPr>
            <p:cNvSpPr/>
            <p:nvPr/>
          </p:nvSpPr>
          <p:spPr>
            <a:xfrm>
              <a:off x="1528800" y="3002450"/>
              <a:ext cx="528750" cy="818750"/>
            </a:xfrm>
            <a:custGeom>
              <a:avLst/>
              <a:gdLst/>
              <a:ahLst/>
              <a:cxnLst/>
              <a:rect l="l" t="t" r="r" b="b"/>
              <a:pathLst>
                <a:path w="21150" h="32750" extrusionOk="0">
                  <a:moveTo>
                    <a:pt x="10575" y="732"/>
                  </a:moveTo>
                  <a:lnTo>
                    <a:pt x="20195" y="12842"/>
                  </a:lnTo>
                  <a:lnTo>
                    <a:pt x="16789" y="12842"/>
                  </a:lnTo>
                  <a:cubicBezTo>
                    <a:pt x="16788" y="12842"/>
                    <a:pt x="16788" y="12842"/>
                    <a:pt x="16787" y="12842"/>
                  </a:cubicBezTo>
                  <a:cubicBezTo>
                    <a:pt x="16631" y="12842"/>
                    <a:pt x="16505" y="12969"/>
                    <a:pt x="16506" y="13125"/>
                  </a:cubicBezTo>
                  <a:lnTo>
                    <a:pt x="16506" y="32184"/>
                  </a:lnTo>
                  <a:lnTo>
                    <a:pt x="4643" y="32184"/>
                  </a:lnTo>
                  <a:lnTo>
                    <a:pt x="4644" y="13124"/>
                  </a:lnTo>
                  <a:cubicBezTo>
                    <a:pt x="4644" y="12968"/>
                    <a:pt x="4517" y="12841"/>
                    <a:pt x="4361" y="12841"/>
                  </a:cubicBezTo>
                  <a:lnTo>
                    <a:pt x="955" y="12841"/>
                  </a:lnTo>
                  <a:lnTo>
                    <a:pt x="10575" y="732"/>
                  </a:lnTo>
                  <a:close/>
                  <a:moveTo>
                    <a:pt x="10575" y="0"/>
                  </a:moveTo>
                  <a:cubicBezTo>
                    <a:pt x="10491" y="0"/>
                    <a:pt x="10407" y="34"/>
                    <a:pt x="10354" y="102"/>
                  </a:cubicBezTo>
                  <a:lnTo>
                    <a:pt x="148" y="12949"/>
                  </a:lnTo>
                  <a:cubicBezTo>
                    <a:pt x="0" y="13135"/>
                    <a:pt x="133" y="13408"/>
                    <a:pt x="370" y="13408"/>
                  </a:cubicBezTo>
                  <a:lnTo>
                    <a:pt x="4078" y="13408"/>
                  </a:lnTo>
                  <a:lnTo>
                    <a:pt x="4078" y="32467"/>
                  </a:lnTo>
                  <a:cubicBezTo>
                    <a:pt x="4078" y="32623"/>
                    <a:pt x="4205" y="32750"/>
                    <a:pt x="4361" y="32750"/>
                  </a:cubicBezTo>
                  <a:lnTo>
                    <a:pt x="16789" y="32750"/>
                  </a:lnTo>
                  <a:cubicBezTo>
                    <a:pt x="16790" y="32750"/>
                    <a:pt x="16790" y="32750"/>
                    <a:pt x="16791" y="32750"/>
                  </a:cubicBezTo>
                  <a:cubicBezTo>
                    <a:pt x="16947" y="32750"/>
                    <a:pt x="17072" y="32623"/>
                    <a:pt x="17072" y="32467"/>
                  </a:cubicBezTo>
                  <a:lnTo>
                    <a:pt x="17072" y="13408"/>
                  </a:lnTo>
                  <a:lnTo>
                    <a:pt x="20781" y="13408"/>
                  </a:lnTo>
                  <a:cubicBezTo>
                    <a:pt x="21017" y="13408"/>
                    <a:pt x="21149" y="13135"/>
                    <a:pt x="21003"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920;p38">
              <a:extLst>
                <a:ext uri="{FF2B5EF4-FFF2-40B4-BE49-F238E27FC236}">
                  <a16:creationId xmlns:a16="http://schemas.microsoft.com/office/drawing/2014/main" id="{0799B0B1-5D14-43FF-A717-94E16073742E}"/>
                </a:ext>
              </a:extLst>
            </p:cNvPr>
            <p:cNvSpPr/>
            <p:nvPr/>
          </p:nvSpPr>
          <p:spPr>
            <a:xfrm>
              <a:off x="4651250" y="3002450"/>
              <a:ext cx="528750" cy="818750"/>
            </a:xfrm>
            <a:custGeom>
              <a:avLst/>
              <a:gdLst/>
              <a:ahLst/>
              <a:cxnLst/>
              <a:rect l="l" t="t" r="r" b="b"/>
              <a:pathLst>
                <a:path w="21150" h="32750" extrusionOk="0">
                  <a:moveTo>
                    <a:pt x="10575" y="732"/>
                  </a:moveTo>
                  <a:lnTo>
                    <a:pt x="20195" y="12842"/>
                  </a:lnTo>
                  <a:lnTo>
                    <a:pt x="16788" y="12842"/>
                  </a:lnTo>
                  <a:cubicBezTo>
                    <a:pt x="16788" y="12842"/>
                    <a:pt x="16787" y="12842"/>
                    <a:pt x="16786" y="12842"/>
                  </a:cubicBezTo>
                  <a:cubicBezTo>
                    <a:pt x="16631" y="12842"/>
                    <a:pt x="16506" y="12969"/>
                    <a:pt x="16506" y="13125"/>
                  </a:cubicBezTo>
                  <a:lnTo>
                    <a:pt x="16506" y="32184"/>
                  </a:lnTo>
                  <a:lnTo>
                    <a:pt x="4644" y="32184"/>
                  </a:lnTo>
                  <a:lnTo>
                    <a:pt x="4645" y="13125"/>
                  </a:lnTo>
                  <a:cubicBezTo>
                    <a:pt x="4645" y="12969"/>
                    <a:pt x="4519" y="12842"/>
                    <a:pt x="4364" y="12842"/>
                  </a:cubicBezTo>
                  <a:cubicBezTo>
                    <a:pt x="4363" y="12842"/>
                    <a:pt x="4363" y="12842"/>
                    <a:pt x="4362" y="12842"/>
                  </a:cubicBezTo>
                  <a:lnTo>
                    <a:pt x="956" y="12842"/>
                  </a:lnTo>
                  <a:lnTo>
                    <a:pt x="10575" y="732"/>
                  </a:lnTo>
                  <a:close/>
                  <a:moveTo>
                    <a:pt x="10575" y="0"/>
                  </a:moveTo>
                  <a:cubicBezTo>
                    <a:pt x="10491" y="0"/>
                    <a:pt x="10407" y="34"/>
                    <a:pt x="10353" y="102"/>
                  </a:cubicBezTo>
                  <a:lnTo>
                    <a:pt x="147" y="12949"/>
                  </a:lnTo>
                  <a:cubicBezTo>
                    <a:pt x="1" y="13135"/>
                    <a:pt x="132" y="13408"/>
                    <a:pt x="369" y="13408"/>
                  </a:cubicBezTo>
                  <a:lnTo>
                    <a:pt x="4078" y="13408"/>
                  </a:lnTo>
                  <a:lnTo>
                    <a:pt x="4078" y="32467"/>
                  </a:lnTo>
                  <a:cubicBezTo>
                    <a:pt x="4078" y="32623"/>
                    <a:pt x="4205" y="32750"/>
                    <a:pt x="4361" y="32750"/>
                  </a:cubicBezTo>
                  <a:lnTo>
                    <a:pt x="16788" y="32750"/>
                  </a:lnTo>
                  <a:cubicBezTo>
                    <a:pt x="16789" y="32750"/>
                    <a:pt x="16790" y="32750"/>
                    <a:pt x="16790" y="32750"/>
                  </a:cubicBezTo>
                  <a:cubicBezTo>
                    <a:pt x="16946" y="32750"/>
                    <a:pt x="17072" y="32623"/>
                    <a:pt x="17072" y="32467"/>
                  </a:cubicBezTo>
                  <a:lnTo>
                    <a:pt x="17072" y="13408"/>
                  </a:lnTo>
                  <a:lnTo>
                    <a:pt x="20780"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921;p38">
              <a:extLst>
                <a:ext uri="{FF2B5EF4-FFF2-40B4-BE49-F238E27FC236}">
                  <a16:creationId xmlns:a16="http://schemas.microsoft.com/office/drawing/2014/main" id="{F648A9BB-C968-4140-B5B1-FDF304F997B4}"/>
                </a:ext>
              </a:extLst>
            </p:cNvPr>
            <p:cNvSpPr/>
            <p:nvPr/>
          </p:nvSpPr>
          <p:spPr>
            <a:xfrm>
              <a:off x="5439125" y="3793550"/>
              <a:ext cx="528725" cy="818775"/>
            </a:xfrm>
            <a:custGeom>
              <a:avLst/>
              <a:gdLst/>
              <a:ahLst/>
              <a:cxnLst/>
              <a:rect l="l" t="t" r="r" b="b"/>
              <a:pathLst>
                <a:path w="21149" h="32751" extrusionOk="0">
                  <a:moveTo>
                    <a:pt x="10574" y="733"/>
                  </a:moveTo>
                  <a:lnTo>
                    <a:pt x="20193" y="12843"/>
                  </a:lnTo>
                  <a:lnTo>
                    <a:pt x="16788" y="12843"/>
                  </a:lnTo>
                  <a:cubicBezTo>
                    <a:pt x="16632" y="12843"/>
                    <a:pt x="16505" y="12969"/>
                    <a:pt x="16505" y="13125"/>
                  </a:cubicBezTo>
                  <a:lnTo>
                    <a:pt x="16505" y="32185"/>
                  </a:lnTo>
                  <a:lnTo>
                    <a:pt x="4642" y="32185"/>
                  </a:lnTo>
                  <a:lnTo>
                    <a:pt x="4643" y="13125"/>
                  </a:lnTo>
                  <a:cubicBezTo>
                    <a:pt x="4643" y="12969"/>
                    <a:pt x="4517" y="12843"/>
                    <a:pt x="4361" y="12843"/>
                  </a:cubicBezTo>
                  <a:lnTo>
                    <a:pt x="955" y="12843"/>
                  </a:lnTo>
                  <a:lnTo>
                    <a:pt x="10574" y="733"/>
                  </a:lnTo>
                  <a:close/>
                  <a:moveTo>
                    <a:pt x="10575" y="0"/>
                  </a:moveTo>
                  <a:cubicBezTo>
                    <a:pt x="10491" y="0"/>
                    <a:pt x="10407" y="34"/>
                    <a:pt x="10354" y="102"/>
                  </a:cubicBezTo>
                  <a:lnTo>
                    <a:pt x="147" y="12949"/>
                  </a:lnTo>
                  <a:cubicBezTo>
                    <a:pt x="0" y="13135"/>
                    <a:pt x="132" y="13408"/>
                    <a:pt x="369" y="13408"/>
                  </a:cubicBezTo>
                  <a:lnTo>
                    <a:pt x="4078" y="13408"/>
                  </a:lnTo>
                  <a:lnTo>
                    <a:pt x="4078" y="32467"/>
                  </a:lnTo>
                  <a:cubicBezTo>
                    <a:pt x="4077" y="32624"/>
                    <a:pt x="4204" y="32751"/>
                    <a:pt x="4361" y="32751"/>
                  </a:cubicBezTo>
                  <a:lnTo>
                    <a:pt x="16788" y="32751"/>
                  </a:lnTo>
                  <a:cubicBezTo>
                    <a:pt x="16945" y="32751"/>
                    <a:pt x="17072" y="32624"/>
                    <a:pt x="17072" y="32467"/>
                  </a:cubicBezTo>
                  <a:lnTo>
                    <a:pt x="17072" y="13408"/>
                  </a:lnTo>
                  <a:lnTo>
                    <a:pt x="20780" y="13408"/>
                  </a:lnTo>
                  <a:cubicBezTo>
                    <a:pt x="21017" y="13408"/>
                    <a:pt x="21149"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922;p38">
              <a:extLst>
                <a:ext uri="{FF2B5EF4-FFF2-40B4-BE49-F238E27FC236}">
                  <a16:creationId xmlns:a16="http://schemas.microsoft.com/office/drawing/2014/main" id="{CD77BC05-1A04-48CA-BB09-F3223787F967}"/>
                </a:ext>
              </a:extLst>
            </p:cNvPr>
            <p:cNvSpPr/>
            <p:nvPr/>
          </p:nvSpPr>
          <p:spPr>
            <a:xfrm>
              <a:off x="5115950" y="1945750"/>
              <a:ext cx="528725" cy="818800"/>
            </a:xfrm>
            <a:custGeom>
              <a:avLst/>
              <a:gdLst/>
              <a:ahLst/>
              <a:cxnLst/>
              <a:rect l="l" t="t" r="r" b="b"/>
              <a:pathLst>
                <a:path w="21149" h="32752" extrusionOk="0">
                  <a:moveTo>
                    <a:pt x="10574" y="732"/>
                  </a:moveTo>
                  <a:lnTo>
                    <a:pt x="20194" y="12843"/>
                  </a:lnTo>
                  <a:lnTo>
                    <a:pt x="16788" y="12843"/>
                  </a:lnTo>
                  <a:cubicBezTo>
                    <a:pt x="16631" y="12843"/>
                    <a:pt x="16505" y="12969"/>
                    <a:pt x="16505" y="13126"/>
                  </a:cubicBezTo>
                  <a:lnTo>
                    <a:pt x="16505" y="32185"/>
                  </a:lnTo>
                  <a:lnTo>
                    <a:pt x="4643" y="32185"/>
                  </a:lnTo>
                  <a:lnTo>
                    <a:pt x="4643" y="13126"/>
                  </a:lnTo>
                  <a:cubicBezTo>
                    <a:pt x="4643" y="12969"/>
                    <a:pt x="4517" y="12843"/>
                    <a:pt x="4361" y="12843"/>
                  </a:cubicBezTo>
                  <a:lnTo>
                    <a:pt x="955" y="12843"/>
                  </a:lnTo>
                  <a:lnTo>
                    <a:pt x="10574" y="732"/>
                  </a:lnTo>
                  <a:close/>
                  <a:moveTo>
                    <a:pt x="10574" y="1"/>
                  </a:moveTo>
                  <a:cubicBezTo>
                    <a:pt x="10490" y="1"/>
                    <a:pt x="10406" y="34"/>
                    <a:pt x="10353" y="102"/>
                  </a:cubicBezTo>
                  <a:lnTo>
                    <a:pt x="147" y="12950"/>
                  </a:lnTo>
                  <a:cubicBezTo>
                    <a:pt x="0" y="13135"/>
                    <a:pt x="132" y="13408"/>
                    <a:pt x="369" y="13408"/>
                  </a:cubicBezTo>
                  <a:lnTo>
                    <a:pt x="4077" y="13408"/>
                  </a:lnTo>
                  <a:lnTo>
                    <a:pt x="4077" y="32468"/>
                  </a:lnTo>
                  <a:cubicBezTo>
                    <a:pt x="4077" y="32624"/>
                    <a:pt x="4204" y="32751"/>
                    <a:pt x="4361" y="32751"/>
                  </a:cubicBezTo>
                  <a:lnTo>
                    <a:pt x="16789" y="32751"/>
                  </a:lnTo>
                  <a:cubicBezTo>
                    <a:pt x="16944" y="32751"/>
                    <a:pt x="17072" y="32624"/>
                    <a:pt x="17072" y="32468"/>
                  </a:cubicBezTo>
                  <a:lnTo>
                    <a:pt x="17072" y="13408"/>
                  </a:lnTo>
                  <a:lnTo>
                    <a:pt x="20780" y="13408"/>
                  </a:lnTo>
                  <a:cubicBezTo>
                    <a:pt x="21017" y="13408"/>
                    <a:pt x="21148" y="13135"/>
                    <a:pt x="21002" y="12950"/>
                  </a:cubicBezTo>
                  <a:lnTo>
                    <a:pt x="10796" y="102"/>
                  </a:lnTo>
                  <a:cubicBezTo>
                    <a:pt x="10742" y="34"/>
                    <a:pt x="10658" y="1"/>
                    <a:pt x="10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923;p38">
              <a:extLst>
                <a:ext uri="{FF2B5EF4-FFF2-40B4-BE49-F238E27FC236}">
                  <a16:creationId xmlns:a16="http://schemas.microsoft.com/office/drawing/2014/main" id="{D480F2DA-8679-4EF5-88DA-9075E74A754D}"/>
                </a:ext>
              </a:extLst>
            </p:cNvPr>
            <p:cNvSpPr/>
            <p:nvPr/>
          </p:nvSpPr>
          <p:spPr>
            <a:xfrm>
              <a:off x="2177650" y="2001375"/>
              <a:ext cx="528725" cy="818775"/>
            </a:xfrm>
            <a:custGeom>
              <a:avLst/>
              <a:gdLst/>
              <a:ahLst/>
              <a:cxnLst/>
              <a:rect l="l" t="t" r="r" b="b"/>
              <a:pathLst>
                <a:path w="21149" h="32751" extrusionOk="0">
                  <a:moveTo>
                    <a:pt x="10575" y="732"/>
                  </a:moveTo>
                  <a:lnTo>
                    <a:pt x="20195" y="12842"/>
                  </a:lnTo>
                  <a:lnTo>
                    <a:pt x="16788" y="12842"/>
                  </a:lnTo>
                  <a:cubicBezTo>
                    <a:pt x="16632" y="12842"/>
                    <a:pt x="16506" y="12969"/>
                    <a:pt x="16506" y="13125"/>
                  </a:cubicBezTo>
                  <a:lnTo>
                    <a:pt x="16506" y="32185"/>
                  </a:lnTo>
                  <a:lnTo>
                    <a:pt x="4643" y="32185"/>
                  </a:lnTo>
                  <a:lnTo>
                    <a:pt x="4644" y="13125"/>
                  </a:lnTo>
                  <a:cubicBezTo>
                    <a:pt x="4644" y="12969"/>
                    <a:pt x="4516" y="12842"/>
                    <a:pt x="4361" y="12842"/>
                  </a:cubicBezTo>
                  <a:lnTo>
                    <a:pt x="954" y="12842"/>
                  </a:lnTo>
                  <a:lnTo>
                    <a:pt x="10575" y="732"/>
                  </a:lnTo>
                  <a:close/>
                  <a:moveTo>
                    <a:pt x="10575" y="0"/>
                  </a:moveTo>
                  <a:cubicBezTo>
                    <a:pt x="10491" y="0"/>
                    <a:pt x="10407" y="34"/>
                    <a:pt x="10353" y="101"/>
                  </a:cubicBezTo>
                  <a:lnTo>
                    <a:pt x="147" y="12949"/>
                  </a:lnTo>
                  <a:cubicBezTo>
                    <a:pt x="1" y="13134"/>
                    <a:pt x="132" y="13408"/>
                    <a:pt x="369" y="13408"/>
                  </a:cubicBezTo>
                  <a:lnTo>
                    <a:pt x="4077" y="13408"/>
                  </a:lnTo>
                  <a:lnTo>
                    <a:pt x="4077" y="32467"/>
                  </a:lnTo>
                  <a:cubicBezTo>
                    <a:pt x="4077" y="32624"/>
                    <a:pt x="4205" y="32750"/>
                    <a:pt x="4361" y="32750"/>
                  </a:cubicBezTo>
                  <a:lnTo>
                    <a:pt x="16788" y="32750"/>
                  </a:lnTo>
                  <a:cubicBezTo>
                    <a:pt x="16945" y="32750"/>
                    <a:pt x="17072" y="32624"/>
                    <a:pt x="17072" y="32467"/>
                  </a:cubicBezTo>
                  <a:lnTo>
                    <a:pt x="17072" y="13408"/>
                  </a:lnTo>
                  <a:lnTo>
                    <a:pt x="20780" y="13408"/>
                  </a:lnTo>
                  <a:cubicBezTo>
                    <a:pt x="21017" y="13408"/>
                    <a:pt x="21149" y="13134"/>
                    <a:pt x="21002" y="12949"/>
                  </a:cubicBezTo>
                  <a:lnTo>
                    <a:pt x="10796" y="101"/>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924;p38">
              <a:extLst>
                <a:ext uri="{FF2B5EF4-FFF2-40B4-BE49-F238E27FC236}">
                  <a16:creationId xmlns:a16="http://schemas.microsoft.com/office/drawing/2014/main" id="{3E567276-710B-4D6E-AF85-5CC02E35630E}"/>
                </a:ext>
              </a:extLst>
            </p:cNvPr>
            <p:cNvSpPr/>
            <p:nvPr/>
          </p:nvSpPr>
          <p:spPr>
            <a:xfrm>
              <a:off x="2672475" y="3793550"/>
              <a:ext cx="528750" cy="818775"/>
            </a:xfrm>
            <a:custGeom>
              <a:avLst/>
              <a:gdLst/>
              <a:ahLst/>
              <a:cxnLst/>
              <a:rect l="l" t="t" r="r" b="b"/>
              <a:pathLst>
                <a:path w="21150" h="32751" extrusionOk="0">
                  <a:moveTo>
                    <a:pt x="10575" y="733"/>
                  </a:moveTo>
                  <a:lnTo>
                    <a:pt x="20194" y="12843"/>
                  </a:lnTo>
                  <a:lnTo>
                    <a:pt x="16788" y="12843"/>
                  </a:lnTo>
                  <a:cubicBezTo>
                    <a:pt x="16632" y="12843"/>
                    <a:pt x="16506" y="12969"/>
                    <a:pt x="16506" y="13125"/>
                  </a:cubicBezTo>
                  <a:lnTo>
                    <a:pt x="16506" y="32186"/>
                  </a:lnTo>
                  <a:lnTo>
                    <a:pt x="4644" y="32186"/>
                  </a:lnTo>
                  <a:lnTo>
                    <a:pt x="4644" y="13125"/>
                  </a:lnTo>
                  <a:cubicBezTo>
                    <a:pt x="4644" y="12969"/>
                    <a:pt x="4517" y="12843"/>
                    <a:pt x="4361" y="12843"/>
                  </a:cubicBezTo>
                  <a:lnTo>
                    <a:pt x="955" y="12843"/>
                  </a:lnTo>
                  <a:lnTo>
                    <a:pt x="10575" y="733"/>
                  </a:lnTo>
                  <a:close/>
                  <a:moveTo>
                    <a:pt x="10575" y="0"/>
                  </a:moveTo>
                  <a:cubicBezTo>
                    <a:pt x="10491" y="0"/>
                    <a:pt x="10407" y="34"/>
                    <a:pt x="10354" y="102"/>
                  </a:cubicBezTo>
                  <a:lnTo>
                    <a:pt x="148" y="12949"/>
                  </a:lnTo>
                  <a:cubicBezTo>
                    <a:pt x="0" y="13135"/>
                    <a:pt x="133" y="13408"/>
                    <a:pt x="369" y="13408"/>
                  </a:cubicBezTo>
                  <a:lnTo>
                    <a:pt x="4078" y="13408"/>
                  </a:lnTo>
                  <a:lnTo>
                    <a:pt x="4078" y="32467"/>
                  </a:lnTo>
                  <a:cubicBezTo>
                    <a:pt x="4078" y="32624"/>
                    <a:pt x="4204" y="32751"/>
                    <a:pt x="4361" y="32751"/>
                  </a:cubicBezTo>
                  <a:lnTo>
                    <a:pt x="16788" y="32751"/>
                  </a:lnTo>
                  <a:cubicBezTo>
                    <a:pt x="16945" y="32751"/>
                    <a:pt x="17072" y="32624"/>
                    <a:pt x="17072" y="32467"/>
                  </a:cubicBezTo>
                  <a:lnTo>
                    <a:pt x="17072" y="13408"/>
                  </a:lnTo>
                  <a:lnTo>
                    <a:pt x="20781"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925;p38">
              <a:extLst>
                <a:ext uri="{FF2B5EF4-FFF2-40B4-BE49-F238E27FC236}">
                  <a16:creationId xmlns:a16="http://schemas.microsoft.com/office/drawing/2014/main" id="{8607D984-24B4-4D8E-9542-D9D6027D1D31}"/>
                </a:ext>
              </a:extLst>
            </p:cNvPr>
            <p:cNvSpPr/>
            <p:nvPr/>
          </p:nvSpPr>
          <p:spPr>
            <a:xfrm>
              <a:off x="2411300" y="5141625"/>
              <a:ext cx="2884375" cy="334550"/>
            </a:xfrm>
            <a:custGeom>
              <a:avLst/>
              <a:gdLst/>
              <a:ahLst/>
              <a:cxnLst/>
              <a:rect l="l" t="t" r="r" b="b"/>
              <a:pathLst>
                <a:path w="115375" h="13382" extrusionOk="0">
                  <a:moveTo>
                    <a:pt x="57688" y="0"/>
                  </a:moveTo>
                  <a:cubicBezTo>
                    <a:pt x="42388" y="0"/>
                    <a:pt x="27716" y="706"/>
                    <a:pt x="16897" y="1961"/>
                  </a:cubicBezTo>
                  <a:cubicBezTo>
                    <a:pt x="6078" y="3215"/>
                    <a:pt x="0" y="4917"/>
                    <a:pt x="0" y="6691"/>
                  </a:cubicBezTo>
                  <a:cubicBezTo>
                    <a:pt x="0" y="8466"/>
                    <a:pt x="6078" y="10168"/>
                    <a:pt x="16897" y="11422"/>
                  </a:cubicBezTo>
                  <a:cubicBezTo>
                    <a:pt x="27716" y="12677"/>
                    <a:pt x="42388" y="13382"/>
                    <a:pt x="57688" y="13382"/>
                  </a:cubicBezTo>
                  <a:cubicBezTo>
                    <a:pt x="72987" y="13382"/>
                    <a:pt x="87661" y="12677"/>
                    <a:pt x="98479" y="11422"/>
                  </a:cubicBezTo>
                  <a:cubicBezTo>
                    <a:pt x="109297" y="10168"/>
                    <a:pt x="115375" y="8466"/>
                    <a:pt x="115375" y="6691"/>
                  </a:cubicBezTo>
                  <a:cubicBezTo>
                    <a:pt x="115375" y="4917"/>
                    <a:pt x="109297" y="3215"/>
                    <a:pt x="98479" y="1961"/>
                  </a:cubicBezTo>
                  <a:cubicBezTo>
                    <a:pt x="87661" y="706"/>
                    <a:pt x="72987" y="0"/>
                    <a:pt x="5768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926;p38">
              <a:extLst>
                <a:ext uri="{FF2B5EF4-FFF2-40B4-BE49-F238E27FC236}">
                  <a16:creationId xmlns:a16="http://schemas.microsoft.com/office/drawing/2014/main" id="{A8B59EB3-C71B-44B7-A884-9279D57F7C2E}"/>
                </a:ext>
              </a:extLst>
            </p:cNvPr>
            <p:cNvSpPr/>
            <p:nvPr/>
          </p:nvSpPr>
          <p:spPr>
            <a:xfrm>
              <a:off x="2235600" y="308825"/>
              <a:ext cx="2856850" cy="1662475"/>
            </a:xfrm>
            <a:custGeom>
              <a:avLst/>
              <a:gdLst/>
              <a:ahLst/>
              <a:cxnLst/>
              <a:rect l="l" t="t" r="r" b="b"/>
              <a:pathLst>
                <a:path w="114274" h="66499" extrusionOk="0">
                  <a:moveTo>
                    <a:pt x="42288" y="0"/>
                  </a:moveTo>
                  <a:cubicBezTo>
                    <a:pt x="26420" y="0"/>
                    <a:pt x="13558" y="12863"/>
                    <a:pt x="13558" y="28729"/>
                  </a:cubicBezTo>
                  <a:cubicBezTo>
                    <a:pt x="13558" y="29083"/>
                    <a:pt x="13571" y="29434"/>
                    <a:pt x="13586" y="29784"/>
                  </a:cubicBezTo>
                  <a:cubicBezTo>
                    <a:pt x="5746" y="32019"/>
                    <a:pt x="1" y="39220"/>
                    <a:pt x="1" y="47776"/>
                  </a:cubicBezTo>
                  <a:cubicBezTo>
                    <a:pt x="1" y="57237"/>
                    <a:pt x="7026" y="65038"/>
                    <a:pt x="16141" y="66299"/>
                  </a:cubicBezTo>
                  <a:lnTo>
                    <a:pt x="16141" y="66498"/>
                  </a:lnTo>
                  <a:lnTo>
                    <a:pt x="100715" y="66498"/>
                  </a:lnTo>
                  <a:cubicBezTo>
                    <a:pt x="108204" y="66498"/>
                    <a:pt x="114274" y="60428"/>
                    <a:pt x="114274" y="52940"/>
                  </a:cubicBezTo>
                  <a:cubicBezTo>
                    <a:pt x="114274" y="45762"/>
                    <a:pt x="108690" y="39901"/>
                    <a:pt x="101632" y="39428"/>
                  </a:cubicBezTo>
                  <a:cubicBezTo>
                    <a:pt x="101868" y="38157"/>
                    <a:pt x="102007" y="36849"/>
                    <a:pt x="102007" y="35509"/>
                  </a:cubicBezTo>
                  <a:cubicBezTo>
                    <a:pt x="102007" y="23742"/>
                    <a:pt x="92468" y="14203"/>
                    <a:pt x="80702" y="14203"/>
                  </a:cubicBezTo>
                  <a:cubicBezTo>
                    <a:pt x="76318" y="14203"/>
                    <a:pt x="72247" y="15530"/>
                    <a:pt x="68859" y="17800"/>
                  </a:cubicBezTo>
                  <a:cubicBezTo>
                    <a:pt x="64559" y="7355"/>
                    <a:pt x="54284" y="0"/>
                    <a:pt x="422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927;p38">
              <a:extLst>
                <a:ext uri="{FF2B5EF4-FFF2-40B4-BE49-F238E27FC236}">
                  <a16:creationId xmlns:a16="http://schemas.microsoft.com/office/drawing/2014/main" id="{06EDD6BF-0DA8-470D-8FCF-82108FDF1345}"/>
                </a:ext>
              </a:extLst>
            </p:cNvPr>
            <p:cNvSpPr/>
            <p:nvPr/>
          </p:nvSpPr>
          <p:spPr>
            <a:xfrm>
              <a:off x="2228525" y="301750"/>
              <a:ext cx="2871000" cy="1676600"/>
            </a:xfrm>
            <a:custGeom>
              <a:avLst/>
              <a:gdLst/>
              <a:ahLst/>
              <a:cxnLst/>
              <a:rect l="l" t="t" r="r" b="b"/>
              <a:pathLst>
                <a:path w="114840" h="67064" extrusionOk="0">
                  <a:moveTo>
                    <a:pt x="42571" y="567"/>
                  </a:moveTo>
                  <a:cubicBezTo>
                    <a:pt x="54145" y="567"/>
                    <a:pt x="64472" y="7484"/>
                    <a:pt x="68881" y="18190"/>
                  </a:cubicBezTo>
                  <a:cubicBezTo>
                    <a:pt x="68914" y="18269"/>
                    <a:pt x="68979" y="18328"/>
                    <a:pt x="69061" y="18353"/>
                  </a:cubicBezTo>
                  <a:cubicBezTo>
                    <a:pt x="69087" y="18361"/>
                    <a:pt x="69114" y="18365"/>
                    <a:pt x="69142" y="18365"/>
                  </a:cubicBezTo>
                  <a:cubicBezTo>
                    <a:pt x="69197" y="18365"/>
                    <a:pt x="69252" y="18349"/>
                    <a:pt x="69300" y="18318"/>
                  </a:cubicBezTo>
                  <a:cubicBezTo>
                    <a:pt x="72765" y="15996"/>
                    <a:pt x="76805" y="14769"/>
                    <a:pt x="80985" y="14769"/>
                  </a:cubicBezTo>
                  <a:cubicBezTo>
                    <a:pt x="92576" y="14769"/>
                    <a:pt x="102007" y="24200"/>
                    <a:pt x="102007" y="35792"/>
                  </a:cubicBezTo>
                  <a:cubicBezTo>
                    <a:pt x="102007" y="37055"/>
                    <a:pt x="101885" y="38320"/>
                    <a:pt x="101636" y="39660"/>
                  </a:cubicBezTo>
                  <a:cubicBezTo>
                    <a:pt x="101605" y="39827"/>
                    <a:pt x="101727" y="39983"/>
                    <a:pt x="101895" y="39994"/>
                  </a:cubicBezTo>
                  <a:cubicBezTo>
                    <a:pt x="108837" y="40459"/>
                    <a:pt x="114274" y="46270"/>
                    <a:pt x="114274" y="53223"/>
                  </a:cubicBezTo>
                  <a:cubicBezTo>
                    <a:pt x="114274" y="60544"/>
                    <a:pt x="108318" y="66499"/>
                    <a:pt x="100998" y="66499"/>
                  </a:cubicBezTo>
                  <a:lnTo>
                    <a:pt x="16693" y="66499"/>
                  </a:lnTo>
                  <a:cubicBezTo>
                    <a:pt x="16661" y="66394"/>
                    <a:pt x="16571" y="66318"/>
                    <a:pt x="16463" y="66303"/>
                  </a:cubicBezTo>
                  <a:cubicBezTo>
                    <a:pt x="7400" y="65050"/>
                    <a:pt x="566" y="57206"/>
                    <a:pt x="566" y="48059"/>
                  </a:cubicBezTo>
                  <a:cubicBezTo>
                    <a:pt x="566" y="39872"/>
                    <a:pt x="6068" y="32586"/>
                    <a:pt x="13946" y="30339"/>
                  </a:cubicBezTo>
                  <a:cubicBezTo>
                    <a:pt x="14071" y="30304"/>
                    <a:pt x="14155" y="30187"/>
                    <a:pt x="14150" y="30057"/>
                  </a:cubicBezTo>
                  <a:lnTo>
                    <a:pt x="14147" y="29963"/>
                  </a:lnTo>
                  <a:cubicBezTo>
                    <a:pt x="14136" y="29648"/>
                    <a:pt x="14124" y="29332"/>
                    <a:pt x="14124" y="29013"/>
                  </a:cubicBezTo>
                  <a:cubicBezTo>
                    <a:pt x="14124" y="13328"/>
                    <a:pt x="26885" y="567"/>
                    <a:pt x="42571" y="567"/>
                  </a:cubicBezTo>
                  <a:close/>
                  <a:moveTo>
                    <a:pt x="42571" y="0"/>
                  </a:moveTo>
                  <a:cubicBezTo>
                    <a:pt x="26573" y="0"/>
                    <a:pt x="13558" y="13015"/>
                    <a:pt x="13558" y="29012"/>
                  </a:cubicBezTo>
                  <a:cubicBezTo>
                    <a:pt x="13558" y="29296"/>
                    <a:pt x="13566" y="29576"/>
                    <a:pt x="13577" y="29857"/>
                  </a:cubicBezTo>
                  <a:cubicBezTo>
                    <a:pt x="5571" y="32243"/>
                    <a:pt x="0" y="39694"/>
                    <a:pt x="0" y="48059"/>
                  </a:cubicBezTo>
                  <a:cubicBezTo>
                    <a:pt x="0" y="57406"/>
                    <a:pt x="6925" y="65431"/>
                    <a:pt x="16144" y="66828"/>
                  </a:cubicBezTo>
                  <a:cubicBezTo>
                    <a:pt x="16167" y="66964"/>
                    <a:pt x="16286" y="67064"/>
                    <a:pt x="16424" y="67064"/>
                  </a:cubicBezTo>
                  <a:lnTo>
                    <a:pt x="100998" y="67064"/>
                  </a:lnTo>
                  <a:cubicBezTo>
                    <a:pt x="108630" y="67064"/>
                    <a:pt x="114840" y="60856"/>
                    <a:pt x="114840" y="53223"/>
                  </a:cubicBezTo>
                  <a:cubicBezTo>
                    <a:pt x="114840" y="46078"/>
                    <a:pt x="109335" y="40091"/>
                    <a:pt x="102248" y="39454"/>
                  </a:cubicBezTo>
                  <a:cubicBezTo>
                    <a:pt x="102465" y="38205"/>
                    <a:pt x="102573" y="36975"/>
                    <a:pt x="102573" y="35791"/>
                  </a:cubicBezTo>
                  <a:cubicBezTo>
                    <a:pt x="102573" y="23888"/>
                    <a:pt x="92889" y="14204"/>
                    <a:pt x="80986" y="14204"/>
                  </a:cubicBezTo>
                  <a:cubicBezTo>
                    <a:pt x="76807" y="14204"/>
                    <a:pt x="72766" y="15397"/>
                    <a:pt x="69272" y="17659"/>
                  </a:cubicBezTo>
                  <a:cubicBezTo>
                    <a:pt x="64702" y="6921"/>
                    <a:pt x="54260" y="0"/>
                    <a:pt x="4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928;p38">
              <a:extLst>
                <a:ext uri="{FF2B5EF4-FFF2-40B4-BE49-F238E27FC236}">
                  <a16:creationId xmlns:a16="http://schemas.microsoft.com/office/drawing/2014/main" id="{FFB12DD2-025A-4338-8ABA-70DE30EE808B}"/>
                </a:ext>
              </a:extLst>
            </p:cNvPr>
            <p:cNvSpPr/>
            <p:nvPr/>
          </p:nvSpPr>
          <p:spPr>
            <a:xfrm>
              <a:off x="2235600" y="245175"/>
              <a:ext cx="2856850" cy="1662500"/>
            </a:xfrm>
            <a:custGeom>
              <a:avLst/>
              <a:gdLst/>
              <a:ahLst/>
              <a:cxnLst/>
              <a:rect l="l" t="t" r="r" b="b"/>
              <a:pathLst>
                <a:path w="114274" h="66500" extrusionOk="0">
                  <a:moveTo>
                    <a:pt x="42288" y="1"/>
                  </a:moveTo>
                  <a:cubicBezTo>
                    <a:pt x="26420" y="1"/>
                    <a:pt x="13558" y="12864"/>
                    <a:pt x="13558" y="28731"/>
                  </a:cubicBezTo>
                  <a:cubicBezTo>
                    <a:pt x="13558" y="29084"/>
                    <a:pt x="13571" y="29434"/>
                    <a:pt x="13586" y="29785"/>
                  </a:cubicBezTo>
                  <a:cubicBezTo>
                    <a:pt x="5746" y="32020"/>
                    <a:pt x="1" y="39220"/>
                    <a:pt x="1" y="47776"/>
                  </a:cubicBezTo>
                  <a:cubicBezTo>
                    <a:pt x="1" y="57239"/>
                    <a:pt x="7026" y="65040"/>
                    <a:pt x="16141" y="66301"/>
                  </a:cubicBezTo>
                  <a:lnTo>
                    <a:pt x="16141" y="66500"/>
                  </a:lnTo>
                  <a:lnTo>
                    <a:pt x="100715" y="66500"/>
                  </a:lnTo>
                  <a:cubicBezTo>
                    <a:pt x="108204" y="66500"/>
                    <a:pt x="114274" y="60430"/>
                    <a:pt x="114274" y="52941"/>
                  </a:cubicBezTo>
                  <a:cubicBezTo>
                    <a:pt x="114274" y="45762"/>
                    <a:pt x="108690" y="39903"/>
                    <a:pt x="101632" y="39430"/>
                  </a:cubicBezTo>
                  <a:cubicBezTo>
                    <a:pt x="101868" y="38157"/>
                    <a:pt x="102007" y="36851"/>
                    <a:pt x="102007" y="35510"/>
                  </a:cubicBezTo>
                  <a:cubicBezTo>
                    <a:pt x="102007" y="23743"/>
                    <a:pt x="92468" y="14205"/>
                    <a:pt x="80702" y="14205"/>
                  </a:cubicBezTo>
                  <a:cubicBezTo>
                    <a:pt x="76318" y="14205"/>
                    <a:pt x="72247" y="15531"/>
                    <a:pt x="68859" y="17800"/>
                  </a:cubicBezTo>
                  <a:cubicBezTo>
                    <a:pt x="64559" y="7355"/>
                    <a:pt x="54284" y="1"/>
                    <a:pt x="4228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929;p38">
              <a:extLst>
                <a:ext uri="{FF2B5EF4-FFF2-40B4-BE49-F238E27FC236}">
                  <a16:creationId xmlns:a16="http://schemas.microsoft.com/office/drawing/2014/main" id="{427BA90B-213A-409E-A0C6-D6EC21351C12}"/>
                </a:ext>
              </a:extLst>
            </p:cNvPr>
            <p:cNvSpPr/>
            <p:nvPr/>
          </p:nvSpPr>
          <p:spPr>
            <a:xfrm>
              <a:off x="2228525" y="238125"/>
              <a:ext cx="2871000" cy="1676625"/>
            </a:xfrm>
            <a:custGeom>
              <a:avLst/>
              <a:gdLst/>
              <a:ahLst/>
              <a:cxnLst/>
              <a:rect l="l" t="t" r="r" b="b"/>
              <a:pathLst>
                <a:path w="114840" h="67065" extrusionOk="0">
                  <a:moveTo>
                    <a:pt x="42571" y="565"/>
                  </a:moveTo>
                  <a:cubicBezTo>
                    <a:pt x="54145" y="565"/>
                    <a:pt x="64472" y="7484"/>
                    <a:pt x="68881" y="18190"/>
                  </a:cubicBezTo>
                  <a:cubicBezTo>
                    <a:pt x="68914" y="18269"/>
                    <a:pt x="68979" y="18329"/>
                    <a:pt x="69061" y="18353"/>
                  </a:cubicBezTo>
                  <a:cubicBezTo>
                    <a:pt x="69087" y="18361"/>
                    <a:pt x="69115" y="18365"/>
                    <a:pt x="69142" y="18365"/>
                  </a:cubicBezTo>
                  <a:cubicBezTo>
                    <a:pt x="69197" y="18365"/>
                    <a:pt x="69253" y="18349"/>
                    <a:pt x="69300" y="18318"/>
                  </a:cubicBezTo>
                  <a:cubicBezTo>
                    <a:pt x="72765" y="15995"/>
                    <a:pt x="76805" y="14770"/>
                    <a:pt x="80985" y="14770"/>
                  </a:cubicBezTo>
                  <a:cubicBezTo>
                    <a:pt x="92576" y="14770"/>
                    <a:pt x="102007" y="24200"/>
                    <a:pt x="102007" y="35792"/>
                  </a:cubicBezTo>
                  <a:cubicBezTo>
                    <a:pt x="102007" y="37055"/>
                    <a:pt x="101885" y="38320"/>
                    <a:pt x="101636" y="39660"/>
                  </a:cubicBezTo>
                  <a:cubicBezTo>
                    <a:pt x="101605" y="39826"/>
                    <a:pt x="101727" y="39983"/>
                    <a:pt x="101895" y="39994"/>
                  </a:cubicBezTo>
                  <a:cubicBezTo>
                    <a:pt x="108837" y="40459"/>
                    <a:pt x="114274" y="46269"/>
                    <a:pt x="114274" y="53223"/>
                  </a:cubicBezTo>
                  <a:cubicBezTo>
                    <a:pt x="114274" y="60543"/>
                    <a:pt x="108318" y="66498"/>
                    <a:pt x="100998" y="66498"/>
                  </a:cubicBezTo>
                  <a:lnTo>
                    <a:pt x="16693" y="66498"/>
                  </a:lnTo>
                  <a:cubicBezTo>
                    <a:pt x="16661" y="66394"/>
                    <a:pt x="16571" y="66318"/>
                    <a:pt x="16463" y="66302"/>
                  </a:cubicBezTo>
                  <a:cubicBezTo>
                    <a:pt x="7400" y="65049"/>
                    <a:pt x="566" y="57205"/>
                    <a:pt x="566" y="48058"/>
                  </a:cubicBezTo>
                  <a:cubicBezTo>
                    <a:pt x="566" y="39872"/>
                    <a:pt x="6068" y="32586"/>
                    <a:pt x="13946" y="30339"/>
                  </a:cubicBezTo>
                  <a:cubicBezTo>
                    <a:pt x="14071" y="30303"/>
                    <a:pt x="14155" y="30187"/>
                    <a:pt x="14150" y="30056"/>
                  </a:cubicBezTo>
                  <a:lnTo>
                    <a:pt x="14147" y="29963"/>
                  </a:lnTo>
                  <a:cubicBezTo>
                    <a:pt x="14136" y="29648"/>
                    <a:pt x="14124" y="29331"/>
                    <a:pt x="14124" y="29013"/>
                  </a:cubicBezTo>
                  <a:cubicBezTo>
                    <a:pt x="14124" y="13327"/>
                    <a:pt x="26885" y="565"/>
                    <a:pt x="42571" y="565"/>
                  </a:cubicBezTo>
                  <a:close/>
                  <a:moveTo>
                    <a:pt x="42571" y="0"/>
                  </a:moveTo>
                  <a:cubicBezTo>
                    <a:pt x="26574" y="0"/>
                    <a:pt x="13559" y="13015"/>
                    <a:pt x="13558" y="29013"/>
                  </a:cubicBezTo>
                  <a:cubicBezTo>
                    <a:pt x="13558" y="29296"/>
                    <a:pt x="13566" y="29576"/>
                    <a:pt x="13577" y="29857"/>
                  </a:cubicBezTo>
                  <a:cubicBezTo>
                    <a:pt x="5571" y="32242"/>
                    <a:pt x="0" y="39695"/>
                    <a:pt x="0" y="48058"/>
                  </a:cubicBezTo>
                  <a:cubicBezTo>
                    <a:pt x="0" y="57405"/>
                    <a:pt x="6925" y="65431"/>
                    <a:pt x="16144" y="66827"/>
                  </a:cubicBezTo>
                  <a:cubicBezTo>
                    <a:pt x="16167" y="66964"/>
                    <a:pt x="16286" y="67063"/>
                    <a:pt x="16424" y="67064"/>
                  </a:cubicBezTo>
                  <a:lnTo>
                    <a:pt x="100998" y="67064"/>
                  </a:lnTo>
                  <a:cubicBezTo>
                    <a:pt x="108630" y="67064"/>
                    <a:pt x="114840" y="60855"/>
                    <a:pt x="114840" y="53223"/>
                  </a:cubicBezTo>
                  <a:cubicBezTo>
                    <a:pt x="114840" y="46079"/>
                    <a:pt x="109335" y="40090"/>
                    <a:pt x="102248" y="39455"/>
                  </a:cubicBezTo>
                  <a:cubicBezTo>
                    <a:pt x="102465" y="38205"/>
                    <a:pt x="102573" y="36974"/>
                    <a:pt x="102573" y="35792"/>
                  </a:cubicBezTo>
                  <a:cubicBezTo>
                    <a:pt x="102573" y="23888"/>
                    <a:pt x="92889" y="14203"/>
                    <a:pt x="80986" y="14203"/>
                  </a:cubicBezTo>
                  <a:cubicBezTo>
                    <a:pt x="76807" y="14203"/>
                    <a:pt x="72766" y="15397"/>
                    <a:pt x="69272" y="17659"/>
                  </a:cubicBezTo>
                  <a:cubicBezTo>
                    <a:pt x="64703" y="6920"/>
                    <a:pt x="54260" y="0"/>
                    <a:pt x="4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930;p38">
              <a:extLst>
                <a:ext uri="{FF2B5EF4-FFF2-40B4-BE49-F238E27FC236}">
                  <a16:creationId xmlns:a16="http://schemas.microsoft.com/office/drawing/2014/main" id="{BFFEABA0-C6C7-4B49-9C34-D6ABEE52602E}"/>
                </a:ext>
              </a:extLst>
            </p:cNvPr>
            <p:cNvSpPr/>
            <p:nvPr/>
          </p:nvSpPr>
          <p:spPr>
            <a:xfrm>
              <a:off x="3250625" y="3126275"/>
              <a:ext cx="877075" cy="523925"/>
            </a:xfrm>
            <a:custGeom>
              <a:avLst/>
              <a:gdLst/>
              <a:ahLst/>
              <a:cxnLst/>
              <a:rect l="l" t="t" r="r" b="b"/>
              <a:pathLst>
                <a:path w="35083" h="20957" extrusionOk="0">
                  <a:moveTo>
                    <a:pt x="31694" y="1"/>
                  </a:moveTo>
                  <a:lnTo>
                    <a:pt x="28134" y="1865"/>
                  </a:lnTo>
                  <a:cubicBezTo>
                    <a:pt x="28134" y="1865"/>
                    <a:pt x="24236" y="3559"/>
                    <a:pt x="21695" y="4916"/>
                  </a:cubicBezTo>
                  <a:cubicBezTo>
                    <a:pt x="19152" y="6271"/>
                    <a:pt x="6611" y="15931"/>
                    <a:pt x="6611" y="15931"/>
                  </a:cubicBezTo>
                  <a:lnTo>
                    <a:pt x="4069" y="16101"/>
                  </a:lnTo>
                  <a:lnTo>
                    <a:pt x="2543" y="17118"/>
                  </a:lnTo>
                  <a:cubicBezTo>
                    <a:pt x="2543" y="17118"/>
                    <a:pt x="1" y="17626"/>
                    <a:pt x="1" y="18134"/>
                  </a:cubicBezTo>
                  <a:cubicBezTo>
                    <a:pt x="1" y="18643"/>
                    <a:pt x="509" y="18812"/>
                    <a:pt x="1018" y="18812"/>
                  </a:cubicBezTo>
                  <a:cubicBezTo>
                    <a:pt x="1527" y="18812"/>
                    <a:pt x="3221" y="17965"/>
                    <a:pt x="3221" y="17965"/>
                  </a:cubicBezTo>
                  <a:lnTo>
                    <a:pt x="3221" y="17965"/>
                  </a:lnTo>
                  <a:cubicBezTo>
                    <a:pt x="3221" y="17965"/>
                    <a:pt x="1501" y="20488"/>
                    <a:pt x="2179" y="20488"/>
                  </a:cubicBezTo>
                  <a:cubicBezTo>
                    <a:pt x="2856" y="20488"/>
                    <a:pt x="5103" y="20957"/>
                    <a:pt x="5103" y="20957"/>
                  </a:cubicBezTo>
                  <a:cubicBezTo>
                    <a:pt x="5103" y="20957"/>
                    <a:pt x="7627" y="20507"/>
                    <a:pt x="8475" y="20507"/>
                  </a:cubicBezTo>
                  <a:cubicBezTo>
                    <a:pt x="9323" y="20507"/>
                    <a:pt x="11356" y="15931"/>
                    <a:pt x="11356" y="15931"/>
                  </a:cubicBezTo>
                  <a:cubicBezTo>
                    <a:pt x="11356" y="15931"/>
                    <a:pt x="25931" y="10169"/>
                    <a:pt x="27795" y="8813"/>
                  </a:cubicBezTo>
                  <a:cubicBezTo>
                    <a:pt x="29659" y="7457"/>
                    <a:pt x="35083" y="4068"/>
                    <a:pt x="35083" y="4068"/>
                  </a:cubicBezTo>
                  <a:lnTo>
                    <a:pt x="316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931;p38">
              <a:extLst>
                <a:ext uri="{FF2B5EF4-FFF2-40B4-BE49-F238E27FC236}">
                  <a16:creationId xmlns:a16="http://schemas.microsoft.com/office/drawing/2014/main" id="{509F2BA7-7889-4D74-9158-AB2C17E21F41}"/>
                </a:ext>
              </a:extLst>
            </p:cNvPr>
            <p:cNvSpPr/>
            <p:nvPr/>
          </p:nvSpPr>
          <p:spPr>
            <a:xfrm>
              <a:off x="3243575" y="3119200"/>
              <a:ext cx="892300" cy="538075"/>
            </a:xfrm>
            <a:custGeom>
              <a:avLst/>
              <a:gdLst/>
              <a:ahLst/>
              <a:cxnLst/>
              <a:rect l="l" t="t" r="r" b="b"/>
              <a:pathLst>
                <a:path w="35692" h="21523" extrusionOk="0">
                  <a:moveTo>
                    <a:pt x="31904" y="640"/>
                  </a:moveTo>
                  <a:lnTo>
                    <a:pt x="34940" y="4284"/>
                  </a:lnTo>
                  <a:cubicBezTo>
                    <a:pt x="33812" y="4992"/>
                    <a:pt x="29520" y="7697"/>
                    <a:pt x="27911" y="8868"/>
                  </a:cubicBezTo>
                  <a:cubicBezTo>
                    <a:pt x="26096" y="10187"/>
                    <a:pt x="11679" y="15895"/>
                    <a:pt x="11534" y="15951"/>
                  </a:cubicBezTo>
                  <a:cubicBezTo>
                    <a:pt x="11464" y="15978"/>
                    <a:pt x="11409" y="16032"/>
                    <a:pt x="11380" y="16100"/>
                  </a:cubicBezTo>
                  <a:cubicBezTo>
                    <a:pt x="10344" y="18430"/>
                    <a:pt x="9141" y="20449"/>
                    <a:pt x="8757" y="20507"/>
                  </a:cubicBezTo>
                  <a:cubicBezTo>
                    <a:pt x="7954" y="20507"/>
                    <a:pt x="5770" y="20884"/>
                    <a:pt x="5389" y="20952"/>
                  </a:cubicBezTo>
                  <a:cubicBezTo>
                    <a:pt x="5056" y="20883"/>
                    <a:pt x="3341" y="20537"/>
                    <a:pt x="2596" y="20494"/>
                  </a:cubicBezTo>
                  <a:cubicBezTo>
                    <a:pt x="2675" y="20146"/>
                    <a:pt x="3155" y="19260"/>
                    <a:pt x="3737" y="18409"/>
                  </a:cubicBezTo>
                  <a:cubicBezTo>
                    <a:pt x="3809" y="18302"/>
                    <a:pt x="3800" y="18160"/>
                    <a:pt x="3716" y="18063"/>
                  </a:cubicBezTo>
                  <a:cubicBezTo>
                    <a:pt x="3661" y="18000"/>
                    <a:pt x="3583" y="17966"/>
                    <a:pt x="3503" y="17966"/>
                  </a:cubicBezTo>
                  <a:cubicBezTo>
                    <a:pt x="3460" y="17966"/>
                    <a:pt x="3416" y="17976"/>
                    <a:pt x="3376" y="17997"/>
                  </a:cubicBezTo>
                  <a:cubicBezTo>
                    <a:pt x="2697" y="18336"/>
                    <a:pt x="1604" y="18814"/>
                    <a:pt x="1300" y="18814"/>
                  </a:cubicBezTo>
                  <a:cubicBezTo>
                    <a:pt x="1025" y="18814"/>
                    <a:pt x="565" y="18762"/>
                    <a:pt x="556" y="18466"/>
                  </a:cubicBezTo>
                  <a:cubicBezTo>
                    <a:pt x="677" y="18271"/>
                    <a:pt x="1764" y="17902"/>
                    <a:pt x="2880" y="17678"/>
                  </a:cubicBezTo>
                  <a:cubicBezTo>
                    <a:pt x="2916" y="17672"/>
                    <a:pt x="2951" y="17658"/>
                    <a:pt x="2981" y="17637"/>
                  </a:cubicBezTo>
                  <a:lnTo>
                    <a:pt x="4444" y="16662"/>
                  </a:lnTo>
                  <a:lnTo>
                    <a:pt x="6912" y="16497"/>
                  </a:lnTo>
                  <a:cubicBezTo>
                    <a:pt x="6967" y="16493"/>
                    <a:pt x="7020" y="16473"/>
                    <a:pt x="7065" y="16439"/>
                  </a:cubicBezTo>
                  <a:cubicBezTo>
                    <a:pt x="7190" y="16342"/>
                    <a:pt x="19617" y="6778"/>
                    <a:pt x="22109" y="5449"/>
                  </a:cubicBezTo>
                  <a:cubicBezTo>
                    <a:pt x="24611" y="4113"/>
                    <a:pt x="28490" y="2424"/>
                    <a:pt x="28548" y="2399"/>
                  </a:cubicBezTo>
                  <a:lnTo>
                    <a:pt x="31904" y="640"/>
                  </a:lnTo>
                  <a:close/>
                  <a:moveTo>
                    <a:pt x="31975" y="1"/>
                  </a:moveTo>
                  <a:cubicBezTo>
                    <a:pt x="31930" y="1"/>
                    <a:pt x="31886" y="11"/>
                    <a:pt x="31844" y="33"/>
                  </a:cubicBezTo>
                  <a:lnTo>
                    <a:pt x="28303" y="1888"/>
                  </a:lnTo>
                  <a:cubicBezTo>
                    <a:pt x="28264" y="1905"/>
                    <a:pt x="24366" y="3603"/>
                    <a:pt x="21843" y="4949"/>
                  </a:cubicBezTo>
                  <a:cubicBezTo>
                    <a:pt x="19379" y="6263"/>
                    <a:pt x="7889" y="15090"/>
                    <a:pt x="6789" y="15937"/>
                  </a:cubicBezTo>
                  <a:lnTo>
                    <a:pt x="4331" y="16101"/>
                  </a:lnTo>
                  <a:cubicBezTo>
                    <a:pt x="4282" y="16104"/>
                    <a:pt x="4235" y="16121"/>
                    <a:pt x="4193" y="16148"/>
                  </a:cubicBezTo>
                  <a:lnTo>
                    <a:pt x="2715" y="17134"/>
                  </a:lnTo>
                  <a:cubicBezTo>
                    <a:pt x="913" y="17500"/>
                    <a:pt x="0" y="17931"/>
                    <a:pt x="0" y="18417"/>
                  </a:cubicBezTo>
                  <a:cubicBezTo>
                    <a:pt x="0" y="19010"/>
                    <a:pt x="498" y="19378"/>
                    <a:pt x="1300" y="19378"/>
                  </a:cubicBezTo>
                  <a:cubicBezTo>
                    <a:pt x="1607" y="19378"/>
                    <a:pt x="2211" y="19149"/>
                    <a:pt x="2734" y="18920"/>
                  </a:cubicBezTo>
                  <a:lnTo>
                    <a:pt x="2734" y="18920"/>
                  </a:lnTo>
                  <a:cubicBezTo>
                    <a:pt x="2259" y="19708"/>
                    <a:pt x="1896" y="20493"/>
                    <a:pt x="2075" y="20833"/>
                  </a:cubicBezTo>
                  <a:cubicBezTo>
                    <a:pt x="2149" y="20974"/>
                    <a:pt x="2290" y="21054"/>
                    <a:pt x="2461" y="21054"/>
                  </a:cubicBezTo>
                  <a:cubicBezTo>
                    <a:pt x="3102" y="21054"/>
                    <a:pt x="5305" y="21512"/>
                    <a:pt x="5327" y="21516"/>
                  </a:cubicBezTo>
                  <a:cubicBezTo>
                    <a:pt x="5345" y="21520"/>
                    <a:pt x="5365" y="21522"/>
                    <a:pt x="5385" y="21522"/>
                  </a:cubicBezTo>
                  <a:cubicBezTo>
                    <a:pt x="5401" y="21522"/>
                    <a:pt x="5418" y="21520"/>
                    <a:pt x="5435" y="21518"/>
                  </a:cubicBezTo>
                  <a:cubicBezTo>
                    <a:pt x="5460" y="21514"/>
                    <a:pt x="7944" y="21072"/>
                    <a:pt x="8757" y="21072"/>
                  </a:cubicBezTo>
                  <a:cubicBezTo>
                    <a:pt x="9666" y="21072"/>
                    <a:pt x="11187" y="17913"/>
                    <a:pt x="11849" y="16435"/>
                  </a:cubicBezTo>
                  <a:cubicBezTo>
                    <a:pt x="13283" y="15866"/>
                    <a:pt x="26435" y="10640"/>
                    <a:pt x="28242" y="9324"/>
                  </a:cubicBezTo>
                  <a:cubicBezTo>
                    <a:pt x="30078" y="7991"/>
                    <a:pt x="35459" y="4625"/>
                    <a:pt x="35514" y="4591"/>
                  </a:cubicBezTo>
                  <a:cubicBezTo>
                    <a:pt x="35660" y="4501"/>
                    <a:pt x="35692" y="4301"/>
                    <a:pt x="35582" y="4169"/>
                  </a:cubicBezTo>
                  <a:lnTo>
                    <a:pt x="32192" y="102"/>
                  </a:lnTo>
                  <a:cubicBezTo>
                    <a:pt x="32137" y="36"/>
                    <a:pt x="32057" y="1"/>
                    <a:pt x="319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932;p38">
              <a:extLst>
                <a:ext uri="{FF2B5EF4-FFF2-40B4-BE49-F238E27FC236}">
                  <a16:creationId xmlns:a16="http://schemas.microsoft.com/office/drawing/2014/main" id="{BDF286A3-8ED9-4A7D-A00D-9F633D46662F}"/>
                </a:ext>
              </a:extLst>
            </p:cNvPr>
            <p:cNvSpPr/>
            <p:nvPr/>
          </p:nvSpPr>
          <p:spPr>
            <a:xfrm>
              <a:off x="3987875" y="2778125"/>
              <a:ext cx="411000" cy="496450"/>
            </a:xfrm>
            <a:custGeom>
              <a:avLst/>
              <a:gdLst/>
              <a:ahLst/>
              <a:cxnLst/>
              <a:rect l="l" t="t" r="r" b="b"/>
              <a:pathLst>
                <a:path w="16440" h="19858" extrusionOk="0">
                  <a:moveTo>
                    <a:pt x="15886" y="1"/>
                  </a:moveTo>
                  <a:lnTo>
                    <a:pt x="1" y="14434"/>
                  </a:lnTo>
                  <a:lnTo>
                    <a:pt x="4576" y="19858"/>
                  </a:lnTo>
                  <a:lnTo>
                    <a:pt x="13389" y="16469"/>
                  </a:lnTo>
                  <a:lnTo>
                    <a:pt x="16440" y="199"/>
                  </a:lnTo>
                  <a:lnTo>
                    <a:pt x="15886"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933;p38">
              <a:extLst>
                <a:ext uri="{FF2B5EF4-FFF2-40B4-BE49-F238E27FC236}">
                  <a16:creationId xmlns:a16="http://schemas.microsoft.com/office/drawing/2014/main" id="{CCBC4A0E-1130-440F-B915-06DE70CDB2E7}"/>
                </a:ext>
              </a:extLst>
            </p:cNvPr>
            <p:cNvSpPr/>
            <p:nvPr/>
          </p:nvSpPr>
          <p:spPr>
            <a:xfrm>
              <a:off x="3980025" y="2771075"/>
              <a:ext cx="426425" cy="510575"/>
            </a:xfrm>
            <a:custGeom>
              <a:avLst/>
              <a:gdLst/>
              <a:ahLst/>
              <a:cxnLst/>
              <a:rect l="l" t="t" r="r" b="b"/>
              <a:pathLst>
                <a:path w="17057" h="20423" extrusionOk="0">
                  <a:moveTo>
                    <a:pt x="16265" y="606"/>
                  </a:moveTo>
                  <a:lnTo>
                    <a:pt x="16431" y="665"/>
                  </a:lnTo>
                  <a:lnTo>
                    <a:pt x="13454" y="16543"/>
                  </a:lnTo>
                  <a:lnTo>
                    <a:pt x="4976" y="19804"/>
                  </a:lnTo>
                  <a:lnTo>
                    <a:pt x="706" y="14743"/>
                  </a:lnTo>
                  <a:lnTo>
                    <a:pt x="16265" y="606"/>
                  </a:lnTo>
                  <a:close/>
                  <a:moveTo>
                    <a:pt x="16201" y="0"/>
                  </a:moveTo>
                  <a:cubicBezTo>
                    <a:pt x="16131" y="0"/>
                    <a:pt x="16063" y="26"/>
                    <a:pt x="16010" y="74"/>
                  </a:cubicBezTo>
                  <a:lnTo>
                    <a:pt x="125" y="14508"/>
                  </a:lnTo>
                  <a:cubicBezTo>
                    <a:pt x="12" y="14610"/>
                    <a:pt x="1" y="14783"/>
                    <a:pt x="98" y="14899"/>
                  </a:cubicBezTo>
                  <a:lnTo>
                    <a:pt x="4674" y="20323"/>
                  </a:lnTo>
                  <a:cubicBezTo>
                    <a:pt x="4727" y="20386"/>
                    <a:pt x="4807" y="20423"/>
                    <a:pt x="4890" y="20423"/>
                  </a:cubicBezTo>
                  <a:cubicBezTo>
                    <a:pt x="4925" y="20423"/>
                    <a:pt x="4959" y="20416"/>
                    <a:pt x="4992" y="20404"/>
                  </a:cubicBezTo>
                  <a:lnTo>
                    <a:pt x="13804" y="17014"/>
                  </a:lnTo>
                  <a:cubicBezTo>
                    <a:pt x="13896" y="16979"/>
                    <a:pt x="13963" y="16899"/>
                    <a:pt x="13981" y="16802"/>
                  </a:cubicBezTo>
                  <a:lnTo>
                    <a:pt x="17032" y="534"/>
                  </a:lnTo>
                  <a:cubicBezTo>
                    <a:pt x="17057" y="397"/>
                    <a:pt x="16980" y="262"/>
                    <a:pt x="16849" y="215"/>
                  </a:cubicBezTo>
                  <a:lnTo>
                    <a:pt x="16295" y="17"/>
                  </a:lnTo>
                  <a:cubicBezTo>
                    <a:pt x="16264" y="6"/>
                    <a:pt x="16232" y="0"/>
                    <a:pt x="16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934;p38">
              <a:extLst>
                <a:ext uri="{FF2B5EF4-FFF2-40B4-BE49-F238E27FC236}">
                  <a16:creationId xmlns:a16="http://schemas.microsoft.com/office/drawing/2014/main" id="{97700F4B-73D8-4E27-BDDD-5F6AAEF23DB5}"/>
                </a:ext>
              </a:extLst>
            </p:cNvPr>
            <p:cNvSpPr/>
            <p:nvPr/>
          </p:nvSpPr>
          <p:spPr>
            <a:xfrm>
              <a:off x="3987875" y="3090850"/>
              <a:ext cx="182825" cy="183725"/>
            </a:xfrm>
            <a:custGeom>
              <a:avLst/>
              <a:gdLst/>
              <a:ahLst/>
              <a:cxnLst/>
              <a:rect l="l" t="t" r="r" b="b"/>
              <a:pathLst>
                <a:path w="7313" h="7349" extrusionOk="0">
                  <a:moveTo>
                    <a:pt x="2119" y="1"/>
                  </a:moveTo>
                  <a:lnTo>
                    <a:pt x="1" y="1925"/>
                  </a:lnTo>
                  <a:lnTo>
                    <a:pt x="4576" y="7349"/>
                  </a:lnTo>
                  <a:lnTo>
                    <a:pt x="7312" y="6297"/>
                  </a:lnTo>
                  <a:lnTo>
                    <a:pt x="211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935;p38">
              <a:extLst>
                <a:ext uri="{FF2B5EF4-FFF2-40B4-BE49-F238E27FC236}">
                  <a16:creationId xmlns:a16="http://schemas.microsoft.com/office/drawing/2014/main" id="{1FA7BB33-EE02-49AC-A60D-2A8C3E192359}"/>
                </a:ext>
              </a:extLst>
            </p:cNvPr>
            <p:cNvSpPr/>
            <p:nvPr/>
          </p:nvSpPr>
          <p:spPr>
            <a:xfrm>
              <a:off x="3980025" y="3083800"/>
              <a:ext cx="199200" cy="197850"/>
            </a:xfrm>
            <a:custGeom>
              <a:avLst/>
              <a:gdLst/>
              <a:ahLst/>
              <a:cxnLst/>
              <a:rect l="l" t="t" r="r" b="b"/>
              <a:pathLst>
                <a:path w="7968" h="7914" extrusionOk="0">
                  <a:moveTo>
                    <a:pt x="2404" y="692"/>
                  </a:moveTo>
                  <a:lnTo>
                    <a:pt x="7159" y="6455"/>
                  </a:lnTo>
                  <a:lnTo>
                    <a:pt x="4976" y="7295"/>
                  </a:lnTo>
                  <a:lnTo>
                    <a:pt x="706" y="2234"/>
                  </a:lnTo>
                  <a:lnTo>
                    <a:pt x="2404" y="692"/>
                  </a:lnTo>
                  <a:close/>
                  <a:moveTo>
                    <a:pt x="2429" y="0"/>
                  </a:moveTo>
                  <a:cubicBezTo>
                    <a:pt x="2360" y="0"/>
                    <a:pt x="2294" y="26"/>
                    <a:pt x="2243" y="74"/>
                  </a:cubicBezTo>
                  <a:lnTo>
                    <a:pt x="125" y="1999"/>
                  </a:lnTo>
                  <a:cubicBezTo>
                    <a:pt x="12" y="2101"/>
                    <a:pt x="1" y="2274"/>
                    <a:pt x="98" y="2390"/>
                  </a:cubicBezTo>
                  <a:lnTo>
                    <a:pt x="4674" y="7814"/>
                  </a:lnTo>
                  <a:cubicBezTo>
                    <a:pt x="4727" y="7877"/>
                    <a:pt x="4807" y="7914"/>
                    <a:pt x="4890" y="7914"/>
                  </a:cubicBezTo>
                  <a:cubicBezTo>
                    <a:pt x="4925" y="7914"/>
                    <a:pt x="4959" y="7907"/>
                    <a:pt x="4992" y="7895"/>
                  </a:cubicBezTo>
                  <a:lnTo>
                    <a:pt x="7728" y="6842"/>
                  </a:lnTo>
                  <a:cubicBezTo>
                    <a:pt x="7908" y="6772"/>
                    <a:pt x="7967" y="6547"/>
                    <a:pt x="7845" y="6398"/>
                  </a:cubicBezTo>
                  <a:lnTo>
                    <a:pt x="2650" y="103"/>
                  </a:lnTo>
                  <a:cubicBezTo>
                    <a:pt x="2602" y="43"/>
                    <a:pt x="2530" y="7"/>
                    <a:pt x="2453" y="1"/>
                  </a:cubicBezTo>
                  <a:cubicBezTo>
                    <a:pt x="2445" y="0"/>
                    <a:pt x="2437" y="0"/>
                    <a:pt x="24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936;p38">
              <a:extLst>
                <a:ext uri="{FF2B5EF4-FFF2-40B4-BE49-F238E27FC236}">
                  <a16:creationId xmlns:a16="http://schemas.microsoft.com/office/drawing/2014/main" id="{AECDC43F-8A48-41BA-A11E-859A376A50D0}"/>
                </a:ext>
              </a:extLst>
            </p:cNvPr>
            <p:cNvSpPr/>
            <p:nvPr/>
          </p:nvSpPr>
          <p:spPr>
            <a:xfrm>
              <a:off x="5008775" y="5034000"/>
              <a:ext cx="219850" cy="305700"/>
            </a:xfrm>
            <a:custGeom>
              <a:avLst/>
              <a:gdLst/>
              <a:ahLst/>
              <a:cxnLst/>
              <a:rect l="l" t="t" r="r" b="b"/>
              <a:pathLst>
                <a:path w="8794" h="12228" extrusionOk="0">
                  <a:moveTo>
                    <a:pt x="2358" y="0"/>
                  </a:moveTo>
                  <a:cubicBezTo>
                    <a:pt x="1220" y="0"/>
                    <a:pt x="1" y="1626"/>
                    <a:pt x="1" y="1626"/>
                  </a:cubicBezTo>
                  <a:cubicBezTo>
                    <a:pt x="1" y="1626"/>
                    <a:pt x="618" y="2862"/>
                    <a:pt x="1132" y="3993"/>
                  </a:cubicBezTo>
                  <a:cubicBezTo>
                    <a:pt x="1647" y="5126"/>
                    <a:pt x="3499" y="11507"/>
                    <a:pt x="5558" y="12124"/>
                  </a:cubicBezTo>
                  <a:cubicBezTo>
                    <a:pt x="5790" y="12194"/>
                    <a:pt x="6012" y="12227"/>
                    <a:pt x="6223" y="12227"/>
                  </a:cubicBezTo>
                  <a:cubicBezTo>
                    <a:pt x="7874" y="12227"/>
                    <a:pt x="8794" y="10187"/>
                    <a:pt x="8337" y="7905"/>
                  </a:cubicBezTo>
                  <a:cubicBezTo>
                    <a:pt x="7823" y="5332"/>
                    <a:pt x="2779" y="83"/>
                    <a:pt x="2779" y="83"/>
                  </a:cubicBezTo>
                  <a:cubicBezTo>
                    <a:pt x="2641" y="26"/>
                    <a:pt x="2501" y="0"/>
                    <a:pt x="2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937;p38">
              <a:extLst>
                <a:ext uri="{FF2B5EF4-FFF2-40B4-BE49-F238E27FC236}">
                  <a16:creationId xmlns:a16="http://schemas.microsoft.com/office/drawing/2014/main" id="{CCB19DD6-8FD9-4DD6-8348-F79E2BC3AC98}"/>
                </a:ext>
              </a:extLst>
            </p:cNvPr>
            <p:cNvSpPr/>
            <p:nvPr/>
          </p:nvSpPr>
          <p:spPr>
            <a:xfrm>
              <a:off x="5001250" y="5026925"/>
              <a:ext cx="231225" cy="319800"/>
            </a:xfrm>
            <a:custGeom>
              <a:avLst/>
              <a:gdLst/>
              <a:ahLst/>
              <a:cxnLst/>
              <a:rect l="l" t="t" r="r" b="b"/>
              <a:pathLst>
                <a:path w="9249" h="12792" extrusionOk="0">
                  <a:moveTo>
                    <a:pt x="2661" y="567"/>
                  </a:moveTo>
                  <a:cubicBezTo>
                    <a:pt x="2750" y="567"/>
                    <a:pt x="2836" y="580"/>
                    <a:pt x="2920" y="608"/>
                  </a:cubicBezTo>
                  <a:cubicBezTo>
                    <a:pt x="3412" y="1128"/>
                    <a:pt x="7893" y="5904"/>
                    <a:pt x="8361" y="8243"/>
                  </a:cubicBezTo>
                  <a:cubicBezTo>
                    <a:pt x="8655" y="9717"/>
                    <a:pt x="8355" y="11116"/>
                    <a:pt x="7595" y="11807"/>
                  </a:cubicBezTo>
                  <a:cubicBezTo>
                    <a:pt x="7288" y="12086"/>
                    <a:pt x="6923" y="12227"/>
                    <a:pt x="6519" y="12227"/>
                  </a:cubicBezTo>
                  <a:cubicBezTo>
                    <a:pt x="6334" y="12227"/>
                    <a:pt x="6140" y="12197"/>
                    <a:pt x="5940" y="12138"/>
                  </a:cubicBezTo>
                  <a:cubicBezTo>
                    <a:pt x="4419" y="11681"/>
                    <a:pt x="2882" y="7409"/>
                    <a:pt x="2143" y="5356"/>
                  </a:cubicBezTo>
                  <a:cubicBezTo>
                    <a:pt x="1949" y="4815"/>
                    <a:pt x="1796" y="4390"/>
                    <a:pt x="1691" y="4160"/>
                  </a:cubicBezTo>
                  <a:cubicBezTo>
                    <a:pt x="1288" y="3274"/>
                    <a:pt x="818" y="2317"/>
                    <a:pt x="634" y="1944"/>
                  </a:cubicBezTo>
                  <a:cubicBezTo>
                    <a:pt x="1047" y="1440"/>
                    <a:pt x="1929" y="567"/>
                    <a:pt x="2661" y="567"/>
                  </a:cubicBezTo>
                  <a:close/>
                  <a:moveTo>
                    <a:pt x="2666" y="0"/>
                  </a:moveTo>
                  <a:cubicBezTo>
                    <a:pt x="1396" y="0"/>
                    <a:pt x="135" y="1659"/>
                    <a:pt x="75" y="1739"/>
                  </a:cubicBezTo>
                  <a:cubicBezTo>
                    <a:pt x="10" y="1825"/>
                    <a:pt x="0" y="1939"/>
                    <a:pt x="48" y="2035"/>
                  </a:cubicBezTo>
                  <a:cubicBezTo>
                    <a:pt x="55" y="2048"/>
                    <a:pt x="669" y="3280"/>
                    <a:pt x="1176" y="4394"/>
                  </a:cubicBezTo>
                  <a:cubicBezTo>
                    <a:pt x="1271" y="4602"/>
                    <a:pt x="1421" y="5019"/>
                    <a:pt x="1611" y="5546"/>
                  </a:cubicBezTo>
                  <a:cubicBezTo>
                    <a:pt x="2759" y="8737"/>
                    <a:pt x="4122" y="12182"/>
                    <a:pt x="5778" y="12679"/>
                  </a:cubicBezTo>
                  <a:cubicBezTo>
                    <a:pt x="6017" y="12753"/>
                    <a:pt x="6267" y="12791"/>
                    <a:pt x="6518" y="12792"/>
                  </a:cubicBezTo>
                  <a:cubicBezTo>
                    <a:pt x="7063" y="12792"/>
                    <a:pt x="7564" y="12600"/>
                    <a:pt x="7976" y="12225"/>
                  </a:cubicBezTo>
                  <a:cubicBezTo>
                    <a:pt x="8879" y="11402"/>
                    <a:pt x="9249" y="9796"/>
                    <a:pt x="8915" y="8131"/>
                  </a:cubicBezTo>
                  <a:cubicBezTo>
                    <a:pt x="8390" y="5509"/>
                    <a:pt x="3493" y="386"/>
                    <a:pt x="3284" y="169"/>
                  </a:cubicBezTo>
                  <a:cubicBezTo>
                    <a:pt x="3257" y="141"/>
                    <a:pt x="3224" y="119"/>
                    <a:pt x="3189" y="104"/>
                  </a:cubicBezTo>
                  <a:cubicBezTo>
                    <a:pt x="3017" y="32"/>
                    <a:pt x="2841" y="0"/>
                    <a:pt x="2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938;p38">
              <a:extLst>
                <a:ext uri="{FF2B5EF4-FFF2-40B4-BE49-F238E27FC236}">
                  <a16:creationId xmlns:a16="http://schemas.microsoft.com/office/drawing/2014/main" id="{713E5C20-11BD-4EDC-8610-844D8A8FFFBD}"/>
                </a:ext>
              </a:extLst>
            </p:cNvPr>
            <p:cNvSpPr/>
            <p:nvPr/>
          </p:nvSpPr>
          <p:spPr>
            <a:xfrm>
              <a:off x="5097200" y="5233200"/>
              <a:ext cx="129400" cy="106475"/>
            </a:xfrm>
            <a:custGeom>
              <a:avLst/>
              <a:gdLst/>
              <a:ahLst/>
              <a:cxnLst/>
              <a:rect l="l" t="t" r="r" b="b"/>
              <a:pathLst>
                <a:path w="5176" h="4259" extrusionOk="0">
                  <a:moveTo>
                    <a:pt x="3340" y="0"/>
                  </a:moveTo>
                  <a:cubicBezTo>
                    <a:pt x="2189" y="0"/>
                    <a:pt x="906" y="413"/>
                    <a:pt x="0" y="1892"/>
                  </a:cubicBezTo>
                  <a:cubicBezTo>
                    <a:pt x="618" y="3034"/>
                    <a:pt x="1307" y="3942"/>
                    <a:pt x="2021" y="4156"/>
                  </a:cubicBezTo>
                  <a:cubicBezTo>
                    <a:pt x="2253" y="4226"/>
                    <a:pt x="2475" y="4259"/>
                    <a:pt x="2685" y="4259"/>
                  </a:cubicBezTo>
                  <a:cubicBezTo>
                    <a:pt x="4268" y="4259"/>
                    <a:pt x="5175" y="2381"/>
                    <a:pt x="4843" y="212"/>
                  </a:cubicBezTo>
                  <a:cubicBezTo>
                    <a:pt x="4410" y="95"/>
                    <a:pt x="3890" y="0"/>
                    <a:pt x="3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939;p38">
              <a:extLst>
                <a:ext uri="{FF2B5EF4-FFF2-40B4-BE49-F238E27FC236}">
                  <a16:creationId xmlns:a16="http://schemas.microsoft.com/office/drawing/2014/main" id="{9C710ED5-E999-4709-8C5C-C34EDA502CB0}"/>
                </a:ext>
              </a:extLst>
            </p:cNvPr>
            <p:cNvSpPr/>
            <p:nvPr/>
          </p:nvSpPr>
          <p:spPr>
            <a:xfrm>
              <a:off x="5089775" y="5226200"/>
              <a:ext cx="141650" cy="120525"/>
            </a:xfrm>
            <a:custGeom>
              <a:avLst/>
              <a:gdLst/>
              <a:ahLst/>
              <a:cxnLst/>
              <a:rect l="l" t="t" r="r" b="b"/>
              <a:pathLst>
                <a:path w="5666" h="4821" extrusionOk="0">
                  <a:moveTo>
                    <a:pt x="3631" y="560"/>
                  </a:moveTo>
                  <a:cubicBezTo>
                    <a:pt x="4068" y="560"/>
                    <a:pt x="4494" y="624"/>
                    <a:pt x="4886" y="719"/>
                  </a:cubicBezTo>
                  <a:cubicBezTo>
                    <a:pt x="5045" y="2042"/>
                    <a:pt x="4712" y="3262"/>
                    <a:pt x="4020" y="3864"/>
                  </a:cubicBezTo>
                  <a:cubicBezTo>
                    <a:pt x="3721" y="4125"/>
                    <a:pt x="3367" y="4256"/>
                    <a:pt x="2977" y="4256"/>
                  </a:cubicBezTo>
                  <a:cubicBezTo>
                    <a:pt x="2792" y="4256"/>
                    <a:pt x="2599" y="4226"/>
                    <a:pt x="2399" y="4167"/>
                  </a:cubicBezTo>
                  <a:cubicBezTo>
                    <a:pt x="2030" y="4055"/>
                    <a:pt x="1425" y="3618"/>
                    <a:pt x="625" y="2183"/>
                  </a:cubicBezTo>
                  <a:cubicBezTo>
                    <a:pt x="1446" y="940"/>
                    <a:pt x="2568" y="560"/>
                    <a:pt x="3631" y="560"/>
                  </a:cubicBezTo>
                  <a:close/>
                  <a:moveTo>
                    <a:pt x="3641" y="0"/>
                  </a:moveTo>
                  <a:cubicBezTo>
                    <a:pt x="2434" y="0"/>
                    <a:pt x="1035" y="424"/>
                    <a:pt x="56" y="2024"/>
                  </a:cubicBezTo>
                  <a:cubicBezTo>
                    <a:pt x="4" y="2111"/>
                    <a:pt x="0" y="2219"/>
                    <a:pt x="48" y="2307"/>
                  </a:cubicBezTo>
                  <a:cubicBezTo>
                    <a:pt x="807" y="3708"/>
                    <a:pt x="1522" y="4493"/>
                    <a:pt x="2237" y="4708"/>
                  </a:cubicBezTo>
                  <a:cubicBezTo>
                    <a:pt x="2476" y="4781"/>
                    <a:pt x="2725" y="4819"/>
                    <a:pt x="2976" y="4821"/>
                  </a:cubicBezTo>
                  <a:cubicBezTo>
                    <a:pt x="2981" y="4821"/>
                    <a:pt x="2985" y="4821"/>
                    <a:pt x="2990" y="4821"/>
                  </a:cubicBezTo>
                  <a:cubicBezTo>
                    <a:pt x="3505" y="4821"/>
                    <a:pt x="4003" y="4632"/>
                    <a:pt x="4391" y="4292"/>
                  </a:cubicBezTo>
                  <a:cubicBezTo>
                    <a:pt x="5272" y="3526"/>
                    <a:pt x="5665" y="2054"/>
                    <a:pt x="5420" y="449"/>
                  </a:cubicBezTo>
                  <a:cubicBezTo>
                    <a:pt x="5402" y="339"/>
                    <a:pt x="5322" y="248"/>
                    <a:pt x="5214" y="219"/>
                  </a:cubicBezTo>
                  <a:cubicBezTo>
                    <a:pt x="4785" y="103"/>
                    <a:pt x="4236" y="0"/>
                    <a:pt x="3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940;p38">
              <a:extLst>
                <a:ext uri="{FF2B5EF4-FFF2-40B4-BE49-F238E27FC236}">
                  <a16:creationId xmlns:a16="http://schemas.microsoft.com/office/drawing/2014/main" id="{8BDB191F-6B6B-4254-BC91-56CB5CB4B51C}"/>
                </a:ext>
              </a:extLst>
            </p:cNvPr>
            <p:cNvSpPr/>
            <p:nvPr/>
          </p:nvSpPr>
          <p:spPr>
            <a:xfrm>
              <a:off x="5079450" y="5231975"/>
              <a:ext cx="149075" cy="107725"/>
            </a:xfrm>
            <a:custGeom>
              <a:avLst/>
              <a:gdLst/>
              <a:ahLst/>
              <a:cxnLst/>
              <a:rect l="l" t="t" r="r" b="b"/>
              <a:pathLst>
                <a:path w="5963" h="4309" extrusionOk="0">
                  <a:moveTo>
                    <a:pt x="5512" y="0"/>
                  </a:moveTo>
                  <a:lnTo>
                    <a:pt x="5512" y="0"/>
                  </a:lnTo>
                  <a:cubicBezTo>
                    <a:pt x="5314" y="1052"/>
                    <a:pt x="4794" y="3079"/>
                    <a:pt x="3657" y="3382"/>
                  </a:cubicBezTo>
                  <a:cubicBezTo>
                    <a:pt x="3572" y="3405"/>
                    <a:pt x="3485" y="3416"/>
                    <a:pt x="3397" y="3416"/>
                  </a:cubicBezTo>
                  <a:cubicBezTo>
                    <a:pt x="2345" y="3416"/>
                    <a:pt x="1033" y="1895"/>
                    <a:pt x="0" y="472"/>
                  </a:cubicBezTo>
                  <a:lnTo>
                    <a:pt x="0" y="472"/>
                  </a:lnTo>
                  <a:cubicBezTo>
                    <a:pt x="774" y="2235"/>
                    <a:pt x="1729" y="3905"/>
                    <a:pt x="2731" y="4205"/>
                  </a:cubicBezTo>
                  <a:cubicBezTo>
                    <a:pt x="2963" y="4275"/>
                    <a:pt x="3185" y="4308"/>
                    <a:pt x="3396" y="4308"/>
                  </a:cubicBezTo>
                  <a:cubicBezTo>
                    <a:pt x="5043" y="4308"/>
                    <a:pt x="5962" y="2278"/>
                    <a:pt x="5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941;p38">
              <a:extLst>
                <a:ext uri="{FF2B5EF4-FFF2-40B4-BE49-F238E27FC236}">
                  <a16:creationId xmlns:a16="http://schemas.microsoft.com/office/drawing/2014/main" id="{53A83421-96F6-4108-BA10-D701D28ABBD3}"/>
                </a:ext>
              </a:extLst>
            </p:cNvPr>
            <p:cNvSpPr/>
            <p:nvPr/>
          </p:nvSpPr>
          <p:spPr>
            <a:xfrm>
              <a:off x="5071525" y="5224900"/>
              <a:ext cx="160875" cy="121825"/>
            </a:xfrm>
            <a:custGeom>
              <a:avLst/>
              <a:gdLst/>
              <a:ahLst/>
              <a:cxnLst/>
              <a:rect l="l" t="t" r="r" b="b"/>
              <a:pathLst>
                <a:path w="6435" h="4873" extrusionOk="0">
                  <a:moveTo>
                    <a:pt x="5606" y="2154"/>
                  </a:moveTo>
                  <a:lnTo>
                    <a:pt x="5606" y="2154"/>
                  </a:lnTo>
                  <a:cubicBezTo>
                    <a:pt x="5495" y="2882"/>
                    <a:pt x="5212" y="3500"/>
                    <a:pt x="4782" y="3889"/>
                  </a:cubicBezTo>
                  <a:cubicBezTo>
                    <a:pt x="4476" y="4168"/>
                    <a:pt x="4112" y="4307"/>
                    <a:pt x="3708" y="4307"/>
                  </a:cubicBezTo>
                  <a:cubicBezTo>
                    <a:pt x="3523" y="4307"/>
                    <a:pt x="3329" y="4278"/>
                    <a:pt x="3129" y="4219"/>
                  </a:cubicBezTo>
                  <a:cubicBezTo>
                    <a:pt x="2811" y="4122"/>
                    <a:pt x="2360" y="3801"/>
                    <a:pt x="1785" y="2939"/>
                  </a:cubicBezTo>
                  <a:lnTo>
                    <a:pt x="1785" y="2939"/>
                  </a:lnTo>
                  <a:cubicBezTo>
                    <a:pt x="2517" y="3642"/>
                    <a:pt x="3150" y="3983"/>
                    <a:pt x="3709" y="3983"/>
                  </a:cubicBezTo>
                  <a:cubicBezTo>
                    <a:pt x="3825" y="3983"/>
                    <a:pt x="3938" y="3968"/>
                    <a:pt x="4048" y="3939"/>
                  </a:cubicBezTo>
                  <a:cubicBezTo>
                    <a:pt x="4767" y="3747"/>
                    <a:pt x="5265" y="3020"/>
                    <a:pt x="5606" y="2154"/>
                  </a:cubicBezTo>
                  <a:close/>
                  <a:moveTo>
                    <a:pt x="5828" y="0"/>
                  </a:moveTo>
                  <a:cubicBezTo>
                    <a:pt x="5692" y="0"/>
                    <a:pt x="5576" y="97"/>
                    <a:pt x="5551" y="231"/>
                  </a:cubicBezTo>
                  <a:cubicBezTo>
                    <a:pt x="5389" y="1092"/>
                    <a:pt x="4905" y="3124"/>
                    <a:pt x="3901" y="3391"/>
                  </a:cubicBezTo>
                  <a:cubicBezTo>
                    <a:pt x="3845" y="3407"/>
                    <a:pt x="3783" y="3415"/>
                    <a:pt x="3714" y="3415"/>
                  </a:cubicBezTo>
                  <a:cubicBezTo>
                    <a:pt x="3166" y="3415"/>
                    <a:pt x="2198" y="2865"/>
                    <a:pt x="546" y="587"/>
                  </a:cubicBezTo>
                  <a:cubicBezTo>
                    <a:pt x="491" y="512"/>
                    <a:pt x="405" y="472"/>
                    <a:pt x="317" y="472"/>
                  </a:cubicBezTo>
                  <a:cubicBezTo>
                    <a:pt x="269" y="472"/>
                    <a:pt x="220" y="484"/>
                    <a:pt x="176" y="509"/>
                  </a:cubicBezTo>
                  <a:cubicBezTo>
                    <a:pt x="51" y="581"/>
                    <a:pt x="0" y="735"/>
                    <a:pt x="58" y="868"/>
                  </a:cubicBezTo>
                  <a:cubicBezTo>
                    <a:pt x="1085" y="3208"/>
                    <a:pt x="2037" y="4481"/>
                    <a:pt x="2967" y="4760"/>
                  </a:cubicBezTo>
                  <a:cubicBezTo>
                    <a:pt x="3206" y="4834"/>
                    <a:pt x="3456" y="4872"/>
                    <a:pt x="3707" y="4873"/>
                  </a:cubicBezTo>
                  <a:cubicBezTo>
                    <a:pt x="4251" y="4873"/>
                    <a:pt x="4752" y="4682"/>
                    <a:pt x="5163" y="4308"/>
                  </a:cubicBezTo>
                  <a:cubicBezTo>
                    <a:pt x="6064" y="3489"/>
                    <a:pt x="6434" y="1888"/>
                    <a:pt x="6106" y="229"/>
                  </a:cubicBezTo>
                  <a:cubicBezTo>
                    <a:pt x="6080" y="96"/>
                    <a:pt x="5964" y="0"/>
                    <a:pt x="5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942;p38">
              <a:extLst>
                <a:ext uri="{FF2B5EF4-FFF2-40B4-BE49-F238E27FC236}">
                  <a16:creationId xmlns:a16="http://schemas.microsoft.com/office/drawing/2014/main" id="{A6BF00BC-3BA3-41DA-B48A-13A38116B43D}"/>
                </a:ext>
              </a:extLst>
            </p:cNvPr>
            <p:cNvSpPr/>
            <p:nvPr/>
          </p:nvSpPr>
          <p:spPr>
            <a:xfrm>
              <a:off x="5037050" y="5085425"/>
              <a:ext cx="77225" cy="40700"/>
            </a:xfrm>
            <a:custGeom>
              <a:avLst/>
              <a:gdLst/>
              <a:ahLst/>
              <a:cxnLst/>
              <a:rect l="l" t="t" r="r" b="b"/>
              <a:pathLst>
                <a:path w="3089" h="1628" extrusionOk="0">
                  <a:moveTo>
                    <a:pt x="2822" y="0"/>
                  </a:moveTo>
                  <a:cubicBezTo>
                    <a:pt x="2282" y="0"/>
                    <a:pt x="618" y="908"/>
                    <a:pt x="618" y="908"/>
                  </a:cubicBezTo>
                  <a:cubicBezTo>
                    <a:pt x="1" y="1525"/>
                    <a:pt x="207" y="1628"/>
                    <a:pt x="516" y="1628"/>
                  </a:cubicBezTo>
                  <a:cubicBezTo>
                    <a:pt x="825" y="1628"/>
                    <a:pt x="3089" y="496"/>
                    <a:pt x="2986" y="84"/>
                  </a:cubicBezTo>
                  <a:cubicBezTo>
                    <a:pt x="2971" y="25"/>
                    <a:pt x="2912" y="0"/>
                    <a:pt x="2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943;p38">
              <a:extLst>
                <a:ext uri="{FF2B5EF4-FFF2-40B4-BE49-F238E27FC236}">
                  <a16:creationId xmlns:a16="http://schemas.microsoft.com/office/drawing/2014/main" id="{5E0683E8-AE61-42F7-8B77-0C9AD8B847CE}"/>
                </a:ext>
              </a:extLst>
            </p:cNvPr>
            <p:cNvSpPr/>
            <p:nvPr/>
          </p:nvSpPr>
          <p:spPr>
            <a:xfrm>
              <a:off x="5037625" y="5081950"/>
              <a:ext cx="78125" cy="47700"/>
            </a:xfrm>
            <a:custGeom>
              <a:avLst/>
              <a:gdLst/>
              <a:ahLst/>
              <a:cxnLst/>
              <a:rect l="l" t="t" r="r" b="b"/>
              <a:pathLst>
                <a:path w="3125" h="1908" extrusionOk="0">
                  <a:moveTo>
                    <a:pt x="2788" y="277"/>
                  </a:moveTo>
                  <a:cubicBezTo>
                    <a:pt x="2799" y="277"/>
                    <a:pt x="2810" y="277"/>
                    <a:pt x="2819" y="279"/>
                  </a:cubicBezTo>
                  <a:cubicBezTo>
                    <a:pt x="2694" y="620"/>
                    <a:pt x="780" y="1620"/>
                    <a:pt x="493" y="1625"/>
                  </a:cubicBezTo>
                  <a:cubicBezTo>
                    <a:pt x="442" y="1625"/>
                    <a:pt x="392" y="1622"/>
                    <a:pt x="341" y="1614"/>
                  </a:cubicBezTo>
                  <a:lnTo>
                    <a:pt x="338" y="1616"/>
                  </a:lnTo>
                  <a:cubicBezTo>
                    <a:pt x="342" y="1587"/>
                    <a:pt x="379" y="1467"/>
                    <a:pt x="681" y="1161"/>
                  </a:cubicBezTo>
                  <a:cubicBezTo>
                    <a:pt x="1514" y="709"/>
                    <a:pt x="2489" y="277"/>
                    <a:pt x="2788" y="277"/>
                  </a:cubicBezTo>
                  <a:close/>
                  <a:moveTo>
                    <a:pt x="2806" y="1"/>
                  </a:moveTo>
                  <a:cubicBezTo>
                    <a:pt x="2248" y="1"/>
                    <a:pt x="949" y="693"/>
                    <a:pt x="528" y="922"/>
                  </a:cubicBezTo>
                  <a:cubicBezTo>
                    <a:pt x="516" y="929"/>
                    <a:pt x="505" y="937"/>
                    <a:pt x="496" y="947"/>
                  </a:cubicBezTo>
                  <a:cubicBezTo>
                    <a:pt x="123" y="1320"/>
                    <a:pt x="1" y="1546"/>
                    <a:pt x="74" y="1722"/>
                  </a:cubicBezTo>
                  <a:cubicBezTo>
                    <a:pt x="152" y="1908"/>
                    <a:pt x="400" y="1908"/>
                    <a:pt x="493" y="1908"/>
                  </a:cubicBezTo>
                  <a:cubicBezTo>
                    <a:pt x="794" y="1908"/>
                    <a:pt x="2592" y="1031"/>
                    <a:pt x="3003" y="506"/>
                  </a:cubicBezTo>
                  <a:cubicBezTo>
                    <a:pt x="3092" y="392"/>
                    <a:pt x="3124" y="285"/>
                    <a:pt x="3101" y="190"/>
                  </a:cubicBezTo>
                  <a:cubicBezTo>
                    <a:pt x="3082" y="116"/>
                    <a:pt x="3030" y="56"/>
                    <a:pt x="2961" y="28"/>
                  </a:cubicBezTo>
                  <a:cubicBezTo>
                    <a:pt x="2920" y="9"/>
                    <a:pt x="2868" y="1"/>
                    <a:pt x="2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944;p38">
              <a:extLst>
                <a:ext uri="{FF2B5EF4-FFF2-40B4-BE49-F238E27FC236}">
                  <a16:creationId xmlns:a16="http://schemas.microsoft.com/office/drawing/2014/main" id="{16F99EEA-FD9D-452D-8BE1-95B547A0D8AA}"/>
                </a:ext>
              </a:extLst>
            </p:cNvPr>
            <p:cNvSpPr/>
            <p:nvPr/>
          </p:nvSpPr>
          <p:spPr>
            <a:xfrm>
              <a:off x="5049950" y="5103425"/>
              <a:ext cx="77200" cy="40725"/>
            </a:xfrm>
            <a:custGeom>
              <a:avLst/>
              <a:gdLst/>
              <a:ahLst/>
              <a:cxnLst/>
              <a:rect l="l" t="t" r="r" b="b"/>
              <a:pathLst>
                <a:path w="3088" h="1629" extrusionOk="0">
                  <a:moveTo>
                    <a:pt x="2821" y="1"/>
                  </a:moveTo>
                  <a:cubicBezTo>
                    <a:pt x="2280" y="1"/>
                    <a:pt x="617" y="908"/>
                    <a:pt x="617" y="908"/>
                  </a:cubicBezTo>
                  <a:cubicBezTo>
                    <a:pt x="0" y="1526"/>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945;p38">
              <a:extLst>
                <a:ext uri="{FF2B5EF4-FFF2-40B4-BE49-F238E27FC236}">
                  <a16:creationId xmlns:a16="http://schemas.microsoft.com/office/drawing/2014/main" id="{870EFBFC-B71B-42E4-8E82-7CDDE8C8B082}"/>
                </a:ext>
              </a:extLst>
            </p:cNvPr>
            <p:cNvSpPr/>
            <p:nvPr/>
          </p:nvSpPr>
          <p:spPr>
            <a:xfrm>
              <a:off x="5050500" y="5100000"/>
              <a:ext cx="78100" cy="47675"/>
            </a:xfrm>
            <a:custGeom>
              <a:avLst/>
              <a:gdLst/>
              <a:ahLst/>
              <a:cxnLst/>
              <a:rect l="l" t="t" r="r" b="b"/>
              <a:pathLst>
                <a:path w="3124" h="1907" extrusionOk="0">
                  <a:moveTo>
                    <a:pt x="2794" y="276"/>
                  </a:moveTo>
                  <a:cubicBezTo>
                    <a:pt x="2803" y="276"/>
                    <a:pt x="2811" y="276"/>
                    <a:pt x="2818" y="277"/>
                  </a:cubicBezTo>
                  <a:cubicBezTo>
                    <a:pt x="2693" y="619"/>
                    <a:pt x="779" y="1617"/>
                    <a:pt x="492" y="1624"/>
                  </a:cubicBezTo>
                  <a:cubicBezTo>
                    <a:pt x="441" y="1624"/>
                    <a:pt x="391" y="1620"/>
                    <a:pt x="340" y="1612"/>
                  </a:cubicBezTo>
                  <a:cubicBezTo>
                    <a:pt x="339" y="1612"/>
                    <a:pt x="338" y="1613"/>
                    <a:pt x="337" y="1613"/>
                  </a:cubicBezTo>
                  <a:cubicBezTo>
                    <a:pt x="341" y="1585"/>
                    <a:pt x="378" y="1466"/>
                    <a:pt x="681" y="1160"/>
                  </a:cubicBezTo>
                  <a:cubicBezTo>
                    <a:pt x="1518" y="705"/>
                    <a:pt x="2516" y="276"/>
                    <a:pt x="2794" y="276"/>
                  </a:cubicBezTo>
                  <a:close/>
                  <a:moveTo>
                    <a:pt x="2814" y="1"/>
                  </a:moveTo>
                  <a:cubicBezTo>
                    <a:pt x="2269" y="1"/>
                    <a:pt x="951" y="690"/>
                    <a:pt x="527" y="921"/>
                  </a:cubicBezTo>
                  <a:cubicBezTo>
                    <a:pt x="515" y="927"/>
                    <a:pt x="504" y="936"/>
                    <a:pt x="495" y="945"/>
                  </a:cubicBezTo>
                  <a:cubicBezTo>
                    <a:pt x="127" y="1313"/>
                    <a:pt x="1" y="1546"/>
                    <a:pt x="74" y="1721"/>
                  </a:cubicBezTo>
                  <a:cubicBezTo>
                    <a:pt x="151" y="1906"/>
                    <a:pt x="399" y="1906"/>
                    <a:pt x="492" y="1906"/>
                  </a:cubicBezTo>
                  <a:cubicBezTo>
                    <a:pt x="794" y="1906"/>
                    <a:pt x="2592" y="1029"/>
                    <a:pt x="3002" y="503"/>
                  </a:cubicBezTo>
                  <a:cubicBezTo>
                    <a:pt x="3090" y="390"/>
                    <a:pt x="3124" y="284"/>
                    <a:pt x="3100" y="187"/>
                  </a:cubicBezTo>
                  <a:cubicBezTo>
                    <a:pt x="3081" y="114"/>
                    <a:pt x="3029" y="54"/>
                    <a:pt x="2959" y="25"/>
                  </a:cubicBezTo>
                  <a:cubicBezTo>
                    <a:pt x="2921" y="8"/>
                    <a:pt x="2872" y="1"/>
                    <a:pt x="2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946;p38">
              <a:extLst>
                <a:ext uri="{FF2B5EF4-FFF2-40B4-BE49-F238E27FC236}">
                  <a16:creationId xmlns:a16="http://schemas.microsoft.com/office/drawing/2014/main" id="{629E3E75-2DB7-4584-BFF2-A6C20DC0BD44}"/>
                </a:ext>
              </a:extLst>
            </p:cNvPr>
            <p:cNvSpPr/>
            <p:nvPr/>
          </p:nvSpPr>
          <p:spPr>
            <a:xfrm>
              <a:off x="5062800" y="5121450"/>
              <a:ext cx="77225" cy="40700"/>
            </a:xfrm>
            <a:custGeom>
              <a:avLst/>
              <a:gdLst/>
              <a:ahLst/>
              <a:cxnLst/>
              <a:rect l="l" t="t" r="r" b="b"/>
              <a:pathLst>
                <a:path w="3089" h="1628" extrusionOk="0">
                  <a:moveTo>
                    <a:pt x="2821" y="0"/>
                  </a:moveTo>
                  <a:cubicBezTo>
                    <a:pt x="2281" y="0"/>
                    <a:pt x="618" y="907"/>
                    <a:pt x="618" y="907"/>
                  </a:cubicBezTo>
                  <a:cubicBezTo>
                    <a:pt x="0" y="1525"/>
                    <a:pt x="207" y="1628"/>
                    <a:pt x="515" y="1628"/>
                  </a:cubicBezTo>
                  <a:cubicBezTo>
                    <a:pt x="824" y="1628"/>
                    <a:pt x="3088" y="495"/>
                    <a:pt x="2985" y="84"/>
                  </a:cubicBezTo>
                  <a:cubicBezTo>
                    <a:pt x="2970" y="26"/>
                    <a:pt x="2911" y="0"/>
                    <a:pt x="2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947;p38">
              <a:extLst>
                <a:ext uri="{FF2B5EF4-FFF2-40B4-BE49-F238E27FC236}">
                  <a16:creationId xmlns:a16="http://schemas.microsoft.com/office/drawing/2014/main" id="{75EB626C-7EFD-4115-AD74-C1962CF24348}"/>
                </a:ext>
              </a:extLst>
            </p:cNvPr>
            <p:cNvSpPr/>
            <p:nvPr/>
          </p:nvSpPr>
          <p:spPr>
            <a:xfrm>
              <a:off x="5063400" y="5118000"/>
              <a:ext cx="78050" cy="47700"/>
            </a:xfrm>
            <a:custGeom>
              <a:avLst/>
              <a:gdLst/>
              <a:ahLst/>
              <a:cxnLst/>
              <a:rect l="l" t="t" r="r" b="b"/>
              <a:pathLst>
                <a:path w="3122" h="1908" extrusionOk="0">
                  <a:moveTo>
                    <a:pt x="2777" y="275"/>
                  </a:moveTo>
                  <a:cubicBezTo>
                    <a:pt x="2792" y="275"/>
                    <a:pt x="2805" y="276"/>
                    <a:pt x="2817" y="278"/>
                  </a:cubicBezTo>
                  <a:cubicBezTo>
                    <a:pt x="2691" y="619"/>
                    <a:pt x="778" y="1619"/>
                    <a:pt x="491" y="1624"/>
                  </a:cubicBezTo>
                  <a:cubicBezTo>
                    <a:pt x="440" y="1624"/>
                    <a:pt x="389" y="1620"/>
                    <a:pt x="339" y="1613"/>
                  </a:cubicBezTo>
                  <a:cubicBezTo>
                    <a:pt x="338" y="1613"/>
                    <a:pt x="337" y="1614"/>
                    <a:pt x="336" y="1614"/>
                  </a:cubicBezTo>
                  <a:cubicBezTo>
                    <a:pt x="340" y="1586"/>
                    <a:pt x="376" y="1466"/>
                    <a:pt x="679" y="1159"/>
                  </a:cubicBezTo>
                  <a:cubicBezTo>
                    <a:pt x="1503" y="712"/>
                    <a:pt x="2468" y="275"/>
                    <a:pt x="2777" y="275"/>
                  </a:cubicBezTo>
                  <a:close/>
                  <a:moveTo>
                    <a:pt x="2810" y="0"/>
                  </a:moveTo>
                  <a:cubicBezTo>
                    <a:pt x="2261" y="0"/>
                    <a:pt x="949" y="691"/>
                    <a:pt x="526" y="921"/>
                  </a:cubicBezTo>
                  <a:cubicBezTo>
                    <a:pt x="514" y="928"/>
                    <a:pt x="503" y="935"/>
                    <a:pt x="494" y="945"/>
                  </a:cubicBezTo>
                  <a:cubicBezTo>
                    <a:pt x="125" y="1314"/>
                    <a:pt x="0" y="1546"/>
                    <a:pt x="73" y="1721"/>
                  </a:cubicBezTo>
                  <a:cubicBezTo>
                    <a:pt x="149" y="1907"/>
                    <a:pt x="398" y="1907"/>
                    <a:pt x="491" y="1907"/>
                  </a:cubicBezTo>
                  <a:cubicBezTo>
                    <a:pt x="792" y="1907"/>
                    <a:pt x="2590" y="1030"/>
                    <a:pt x="3000" y="504"/>
                  </a:cubicBezTo>
                  <a:cubicBezTo>
                    <a:pt x="3089" y="391"/>
                    <a:pt x="3122" y="284"/>
                    <a:pt x="3098" y="188"/>
                  </a:cubicBezTo>
                  <a:cubicBezTo>
                    <a:pt x="3079" y="115"/>
                    <a:pt x="3028" y="55"/>
                    <a:pt x="2959" y="26"/>
                  </a:cubicBezTo>
                  <a:cubicBezTo>
                    <a:pt x="2919" y="8"/>
                    <a:pt x="2869" y="0"/>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948;p38">
              <a:extLst>
                <a:ext uri="{FF2B5EF4-FFF2-40B4-BE49-F238E27FC236}">
                  <a16:creationId xmlns:a16="http://schemas.microsoft.com/office/drawing/2014/main" id="{7B246C41-2AE6-4B32-95EA-8A1D25EEE3E1}"/>
                </a:ext>
              </a:extLst>
            </p:cNvPr>
            <p:cNvSpPr/>
            <p:nvPr/>
          </p:nvSpPr>
          <p:spPr>
            <a:xfrm>
              <a:off x="5075675" y="5139450"/>
              <a:ext cx="77225" cy="40725"/>
            </a:xfrm>
            <a:custGeom>
              <a:avLst/>
              <a:gdLst/>
              <a:ahLst/>
              <a:cxnLst/>
              <a:rect l="l" t="t" r="r" b="b"/>
              <a:pathLst>
                <a:path w="3089" h="1629" extrusionOk="0">
                  <a:moveTo>
                    <a:pt x="2821" y="1"/>
                  </a:moveTo>
                  <a:cubicBezTo>
                    <a:pt x="2281" y="1"/>
                    <a:pt x="618" y="908"/>
                    <a:pt x="618" y="908"/>
                  </a:cubicBezTo>
                  <a:cubicBezTo>
                    <a:pt x="0" y="1525"/>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949;p38">
              <a:extLst>
                <a:ext uri="{FF2B5EF4-FFF2-40B4-BE49-F238E27FC236}">
                  <a16:creationId xmlns:a16="http://schemas.microsoft.com/office/drawing/2014/main" id="{7C9ECF9A-F003-4734-85A2-D0E840E33EA7}"/>
                </a:ext>
              </a:extLst>
            </p:cNvPr>
            <p:cNvSpPr/>
            <p:nvPr/>
          </p:nvSpPr>
          <p:spPr>
            <a:xfrm>
              <a:off x="5076225" y="5136050"/>
              <a:ext cx="78100" cy="47650"/>
            </a:xfrm>
            <a:custGeom>
              <a:avLst/>
              <a:gdLst/>
              <a:ahLst/>
              <a:cxnLst/>
              <a:rect l="l" t="t" r="r" b="b"/>
              <a:pathLst>
                <a:path w="3124" h="1906" extrusionOk="0">
                  <a:moveTo>
                    <a:pt x="2789" y="274"/>
                  </a:moveTo>
                  <a:cubicBezTo>
                    <a:pt x="2800" y="274"/>
                    <a:pt x="2810" y="274"/>
                    <a:pt x="2818" y="275"/>
                  </a:cubicBezTo>
                  <a:cubicBezTo>
                    <a:pt x="2693" y="618"/>
                    <a:pt x="779" y="1618"/>
                    <a:pt x="492" y="1623"/>
                  </a:cubicBezTo>
                  <a:cubicBezTo>
                    <a:pt x="441" y="1622"/>
                    <a:pt x="391" y="1619"/>
                    <a:pt x="341" y="1612"/>
                  </a:cubicBezTo>
                  <a:lnTo>
                    <a:pt x="338" y="1612"/>
                  </a:lnTo>
                  <a:cubicBezTo>
                    <a:pt x="341" y="1584"/>
                    <a:pt x="378" y="1464"/>
                    <a:pt x="682" y="1159"/>
                  </a:cubicBezTo>
                  <a:cubicBezTo>
                    <a:pt x="1514" y="706"/>
                    <a:pt x="2493" y="274"/>
                    <a:pt x="2789" y="274"/>
                  </a:cubicBezTo>
                  <a:close/>
                  <a:moveTo>
                    <a:pt x="2816" y="0"/>
                  </a:moveTo>
                  <a:cubicBezTo>
                    <a:pt x="2271" y="0"/>
                    <a:pt x="951" y="690"/>
                    <a:pt x="527" y="920"/>
                  </a:cubicBezTo>
                  <a:cubicBezTo>
                    <a:pt x="516" y="926"/>
                    <a:pt x="506" y="934"/>
                    <a:pt x="496" y="944"/>
                  </a:cubicBezTo>
                  <a:cubicBezTo>
                    <a:pt x="122" y="1318"/>
                    <a:pt x="0" y="1543"/>
                    <a:pt x="74" y="1720"/>
                  </a:cubicBezTo>
                  <a:cubicBezTo>
                    <a:pt x="151" y="1906"/>
                    <a:pt x="399" y="1906"/>
                    <a:pt x="492" y="1906"/>
                  </a:cubicBezTo>
                  <a:cubicBezTo>
                    <a:pt x="814" y="1906"/>
                    <a:pt x="2586" y="1036"/>
                    <a:pt x="3002" y="504"/>
                  </a:cubicBezTo>
                  <a:cubicBezTo>
                    <a:pt x="3091" y="389"/>
                    <a:pt x="3124" y="282"/>
                    <a:pt x="3100" y="186"/>
                  </a:cubicBezTo>
                  <a:cubicBezTo>
                    <a:pt x="3081" y="113"/>
                    <a:pt x="3030" y="54"/>
                    <a:pt x="2961" y="24"/>
                  </a:cubicBezTo>
                  <a:cubicBezTo>
                    <a:pt x="2922" y="8"/>
                    <a:pt x="2874" y="0"/>
                    <a:pt x="2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950;p38">
              <a:extLst>
                <a:ext uri="{FF2B5EF4-FFF2-40B4-BE49-F238E27FC236}">
                  <a16:creationId xmlns:a16="http://schemas.microsoft.com/office/drawing/2014/main" id="{EDFD8339-A3C0-41FB-B942-5C3BD84CA0E6}"/>
                </a:ext>
              </a:extLst>
            </p:cNvPr>
            <p:cNvSpPr/>
            <p:nvPr/>
          </p:nvSpPr>
          <p:spPr>
            <a:xfrm>
              <a:off x="3769800" y="5154025"/>
              <a:ext cx="349200" cy="167825"/>
            </a:xfrm>
            <a:custGeom>
              <a:avLst/>
              <a:gdLst/>
              <a:ahLst/>
              <a:cxnLst/>
              <a:rect l="l" t="t" r="r" b="b"/>
              <a:pathLst>
                <a:path w="13968" h="6713" extrusionOk="0">
                  <a:moveTo>
                    <a:pt x="11688" y="1"/>
                  </a:moveTo>
                  <a:lnTo>
                    <a:pt x="7960" y="600"/>
                  </a:lnTo>
                  <a:cubicBezTo>
                    <a:pt x="7578" y="1041"/>
                    <a:pt x="7166" y="1455"/>
                    <a:pt x="6727" y="1841"/>
                  </a:cubicBezTo>
                  <a:cubicBezTo>
                    <a:pt x="5997" y="2481"/>
                    <a:pt x="2605" y="3396"/>
                    <a:pt x="1303" y="4509"/>
                  </a:cubicBezTo>
                  <a:cubicBezTo>
                    <a:pt x="1" y="5621"/>
                    <a:pt x="2701" y="6648"/>
                    <a:pt x="5048" y="6710"/>
                  </a:cubicBezTo>
                  <a:cubicBezTo>
                    <a:pt x="5105" y="6712"/>
                    <a:pt x="5161" y="6712"/>
                    <a:pt x="5217" y="6712"/>
                  </a:cubicBezTo>
                  <a:cubicBezTo>
                    <a:pt x="7331" y="6712"/>
                    <a:pt x="9146" y="5701"/>
                    <a:pt x="10698" y="5701"/>
                  </a:cubicBezTo>
                  <a:cubicBezTo>
                    <a:pt x="10814" y="5701"/>
                    <a:pt x="10929" y="5707"/>
                    <a:pt x="11042" y="5719"/>
                  </a:cubicBezTo>
                  <a:cubicBezTo>
                    <a:pt x="11441" y="5762"/>
                    <a:pt x="11819" y="5792"/>
                    <a:pt x="12160" y="5792"/>
                  </a:cubicBezTo>
                  <a:cubicBezTo>
                    <a:pt x="13246" y="5792"/>
                    <a:pt x="13967" y="5486"/>
                    <a:pt x="13833" y="4301"/>
                  </a:cubicBezTo>
                  <a:cubicBezTo>
                    <a:pt x="13657" y="2743"/>
                    <a:pt x="11688" y="1"/>
                    <a:pt x="11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951;p38">
              <a:extLst>
                <a:ext uri="{FF2B5EF4-FFF2-40B4-BE49-F238E27FC236}">
                  <a16:creationId xmlns:a16="http://schemas.microsoft.com/office/drawing/2014/main" id="{61F4B68A-D225-49A4-8567-0648F54FD662}"/>
                </a:ext>
              </a:extLst>
            </p:cNvPr>
            <p:cNvSpPr/>
            <p:nvPr/>
          </p:nvSpPr>
          <p:spPr>
            <a:xfrm>
              <a:off x="3785500" y="5146975"/>
              <a:ext cx="338800" cy="181925"/>
            </a:xfrm>
            <a:custGeom>
              <a:avLst/>
              <a:gdLst/>
              <a:ahLst/>
              <a:cxnLst/>
              <a:rect l="l" t="t" r="r" b="b"/>
              <a:pathLst>
                <a:path w="13552" h="7277" extrusionOk="0">
                  <a:moveTo>
                    <a:pt x="10929" y="590"/>
                  </a:moveTo>
                  <a:cubicBezTo>
                    <a:pt x="11326" y="1165"/>
                    <a:pt x="12780" y="3345"/>
                    <a:pt x="12924" y="4615"/>
                  </a:cubicBezTo>
                  <a:cubicBezTo>
                    <a:pt x="12970" y="5022"/>
                    <a:pt x="12907" y="5305"/>
                    <a:pt x="12729" y="5484"/>
                  </a:cubicBezTo>
                  <a:cubicBezTo>
                    <a:pt x="12499" y="5716"/>
                    <a:pt x="12060" y="5791"/>
                    <a:pt x="11535" y="5791"/>
                  </a:cubicBezTo>
                  <a:cubicBezTo>
                    <a:pt x="11196" y="5791"/>
                    <a:pt x="10822" y="5760"/>
                    <a:pt x="10444" y="5719"/>
                  </a:cubicBezTo>
                  <a:cubicBezTo>
                    <a:pt x="10322" y="5706"/>
                    <a:pt x="10197" y="5700"/>
                    <a:pt x="10072" y="5700"/>
                  </a:cubicBezTo>
                  <a:cubicBezTo>
                    <a:pt x="9317" y="5700"/>
                    <a:pt x="8516" y="5923"/>
                    <a:pt x="7676" y="6157"/>
                  </a:cubicBezTo>
                  <a:cubicBezTo>
                    <a:pt x="6705" y="6428"/>
                    <a:pt x="5709" y="6711"/>
                    <a:pt x="4614" y="6711"/>
                  </a:cubicBezTo>
                  <a:cubicBezTo>
                    <a:pt x="4552" y="6711"/>
                    <a:pt x="4490" y="6710"/>
                    <a:pt x="4428" y="6708"/>
                  </a:cubicBezTo>
                  <a:cubicBezTo>
                    <a:pt x="2521" y="6660"/>
                    <a:pt x="824" y="6001"/>
                    <a:pt x="634" y="5467"/>
                  </a:cubicBezTo>
                  <a:cubicBezTo>
                    <a:pt x="616" y="5416"/>
                    <a:pt x="562" y="5260"/>
                    <a:pt x="859" y="5005"/>
                  </a:cubicBezTo>
                  <a:cubicBezTo>
                    <a:pt x="1562" y="4405"/>
                    <a:pt x="2930" y="3854"/>
                    <a:pt x="4140" y="3367"/>
                  </a:cubicBezTo>
                  <a:cubicBezTo>
                    <a:pt x="5141" y="2963"/>
                    <a:pt x="5933" y="2645"/>
                    <a:pt x="6286" y="2336"/>
                  </a:cubicBezTo>
                  <a:cubicBezTo>
                    <a:pt x="6708" y="1964"/>
                    <a:pt x="7107" y="1566"/>
                    <a:pt x="7480" y="1145"/>
                  </a:cubicBezTo>
                  <a:lnTo>
                    <a:pt x="10929" y="590"/>
                  </a:lnTo>
                  <a:close/>
                  <a:moveTo>
                    <a:pt x="11057" y="1"/>
                  </a:moveTo>
                  <a:cubicBezTo>
                    <a:pt x="11043" y="1"/>
                    <a:pt x="11029" y="2"/>
                    <a:pt x="11015" y="4"/>
                  </a:cubicBezTo>
                  <a:lnTo>
                    <a:pt x="7288" y="602"/>
                  </a:lnTo>
                  <a:cubicBezTo>
                    <a:pt x="7221" y="613"/>
                    <a:pt x="7160" y="648"/>
                    <a:pt x="7117" y="700"/>
                  </a:cubicBezTo>
                  <a:cubicBezTo>
                    <a:pt x="6743" y="1131"/>
                    <a:pt x="6342" y="1535"/>
                    <a:pt x="5913" y="1910"/>
                  </a:cubicBezTo>
                  <a:cubicBezTo>
                    <a:pt x="5633" y="2157"/>
                    <a:pt x="4805" y="2489"/>
                    <a:pt x="3929" y="2842"/>
                  </a:cubicBezTo>
                  <a:cubicBezTo>
                    <a:pt x="2679" y="3346"/>
                    <a:pt x="1264" y="3915"/>
                    <a:pt x="492" y="4576"/>
                  </a:cubicBezTo>
                  <a:cubicBezTo>
                    <a:pt x="1" y="4994"/>
                    <a:pt x="8" y="5394"/>
                    <a:pt x="102" y="5656"/>
                  </a:cubicBezTo>
                  <a:cubicBezTo>
                    <a:pt x="472" y="6705"/>
                    <a:pt x="2846" y="7233"/>
                    <a:pt x="4412" y="7275"/>
                  </a:cubicBezTo>
                  <a:cubicBezTo>
                    <a:pt x="4471" y="7277"/>
                    <a:pt x="4529" y="7277"/>
                    <a:pt x="4587" y="7277"/>
                  </a:cubicBezTo>
                  <a:cubicBezTo>
                    <a:pt x="5767" y="7277"/>
                    <a:pt x="6860" y="6973"/>
                    <a:pt x="7828" y="6703"/>
                  </a:cubicBezTo>
                  <a:cubicBezTo>
                    <a:pt x="8633" y="6478"/>
                    <a:pt x="9402" y="6266"/>
                    <a:pt x="10083" y="6266"/>
                  </a:cubicBezTo>
                  <a:cubicBezTo>
                    <a:pt x="10185" y="6266"/>
                    <a:pt x="10285" y="6271"/>
                    <a:pt x="10384" y="6281"/>
                  </a:cubicBezTo>
                  <a:cubicBezTo>
                    <a:pt x="10813" y="6327"/>
                    <a:pt x="11200" y="6356"/>
                    <a:pt x="11544" y="6356"/>
                  </a:cubicBezTo>
                  <a:cubicBezTo>
                    <a:pt x="12253" y="6356"/>
                    <a:pt x="12781" y="6233"/>
                    <a:pt x="13130" y="5882"/>
                  </a:cubicBezTo>
                  <a:cubicBezTo>
                    <a:pt x="13432" y="5578"/>
                    <a:pt x="13552" y="5130"/>
                    <a:pt x="13487" y="4551"/>
                  </a:cubicBezTo>
                  <a:cubicBezTo>
                    <a:pt x="13304" y="2939"/>
                    <a:pt x="11372" y="233"/>
                    <a:pt x="11289" y="118"/>
                  </a:cubicBezTo>
                  <a:cubicBezTo>
                    <a:pt x="11234" y="43"/>
                    <a:pt x="11148" y="1"/>
                    <a:pt x="1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952;p38">
              <a:extLst>
                <a:ext uri="{FF2B5EF4-FFF2-40B4-BE49-F238E27FC236}">
                  <a16:creationId xmlns:a16="http://schemas.microsoft.com/office/drawing/2014/main" id="{25F1CA7B-F651-4BD7-9C1C-DF7FD4A13A87}"/>
                </a:ext>
              </a:extLst>
            </p:cNvPr>
            <p:cNvSpPr/>
            <p:nvPr/>
          </p:nvSpPr>
          <p:spPr>
            <a:xfrm>
              <a:off x="3769825" y="5244525"/>
              <a:ext cx="131125" cy="77275"/>
            </a:xfrm>
            <a:custGeom>
              <a:avLst/>
              <a:gdLst/>
              <a:ahLst/>
              <a:cxnLst/>
              <a:rect l="l" t="t" r="r" b="b"/>
              <a:pathLst>
                <a:path w="5245" h="3091" extrusionOk="0">
                  <a:moveTo>
                    <a:pt x="2791" y="0"/>
                  </a:moveTo>
                  <a:cubicBezTo>
                    <a:pt x="2200" y="279"/>
                    <a:pt x="1668" y="576"/>
                    <a:pt x="1302" y="888"/>
                  </a:cubicBezTo>
                  <a:cubicBezTo>
                    <a:pt x="1" y="2001"/>
                    <a:pt x="2700" y="3028"/>
                    <a:pt x="5047" y="3090"/>
                  </a:cubicBezTo>
                  <a:cubicBezTo>
                    <a:pt x="5056" y="3090"/>
                    <a:pt x="5066" y="3090"/>
                    <a:pt x="5075" y="3090"/>
                  </a:cubicBezTo>
                  <a:cubicBezTo>
                    <a:pt x="5132" y="3090"/>
                    <a:pt x="5188" y="3088"/>
                    <a:pt x="5245" y="3088"/>
                  </a:cubicBezTo>
                  <a:cubicBezTo>
                    <a:pt x="4997" y="2249"/>
                    <a:pt x="4357" y="791"/>
                    <a:pt x="2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953;p38">
              <a:extLst>
                <a:ext uri="{FF2B5EF4-FFF2-40B4-BE49-F238E27FC236}">
                  <a16:creationId xmlns:a16="http://schemas.microsoft.com/office/drawing/2014/main" id="{2EA32F37-BCA1-42A0-BB5B-1A44E803AFD1}"/>
                </a:ext>
              </a:extLst>
            </p:cNvPr>
            <p:cNvSpPr/>
            <p:nvPr/>
          </p:nvSpPr>
          <p:spPr>
            <a:xfrm>
              <a:off x="3785500" y="5237450"/>
              <a:ext cx="123575" cy="91400"/>
            </a:xfrm>
            <a:custGeom>
              <a:avLst/>
              <a:gdLst/>
              <a:ahLst/>
              <a:cxnLst/>
              <a:rect l="l" t="t" r="r" b="b"/>
              <a:pathLst>
                <a:path w="4943" h="3656" extrusionOk="0">
                  <a:moveTo>
                    <a:pt x="2157" y="599"/>
                  </a:moveTo>
                  <a:cubicBezTo>
                    <a:pt x="3344" y="1248"/>
                    <a:pt x="3937" y="2318"/>
                    <a:pt x="4223" y="3082"/>
                  </a:cubicBezTo>
                  <a:cubicBezTo>
                    <a:pt x="2402" y="2994"/>
                    <a:pt x="817" y="2363"/>
                    <a:pt x="634" y="1848"/>
                  </a:cubicBezTo>
                  <a:cubicBezTo>
                    <a:pt x="616" y="1797"/>
                    <a:pt x="562" y="1641"/>
                    <a:pt x="858" y="1386"/>
                  </a:cubicBezTo>
                  <a:cubicBezTo>
                    <a:pt x="1142" y="1144"/>
                    <a:pt x="1568" y="886"/>
                    <a:pt x="2157" y="599"/>
                  </a:cubicBezTo>
                  <a:close/>
                  <a:moveTo>
                    <a:pt x="2163" y="0"/>
                  </a:moveTo>
                  <a:cubicBezTo>
                    <a:pt x="2121" y="0"/>
                    <a:pt x="2080" y="9"/>
                    <a:pt x="2042" y="28"/>
                  </a:cubicBezTo>
                  <a:cubicBezTo>
                    <a:pt x="1331" y="366"/>
                    <a:pt x="838" y="660"/>
                    <a:pt x="492" y="957"/>
                  </a:cubicBezTo>
                  <a:cubicBezTo>
                    <a:pt x="1" y="1377"/>
                    <a:pt x="8" y="1775"/>
                    <a:pt x="102" y="2037"/>
                  </a:cubicBezTo>
                  <a:cubicBezTo>
                    <a:pt x="472" y="3086"/>
                    <a:pt x="2846" y="3614"/>
                    <a:pt x="4412" y="3656"/>
                  </a:cubicBezTo>
                  <a:lnTo>
                    <a:pt x="4557" y="3656"/>
                  </a:lnTo>
                  <a:lnTo>
                    <a:pt x="4620" y="3655"/>
                  </a:lnTo>
                  <a:cubicBezTo>
                    <a:pt x="4808" y="3652"/>
                    <a:pt x="4943" y="3472"/>
                    <a:pt x="4890" y="3292"/>
                  </a:cubicBezTo>
                  <a:cubicBezTo>
                    <a:pt x="4637" y="2435"/>
                    <a:pt x="3964" y="876"/>
                    <a:pt x="2291" y="31"/>
                  </a:cubicBezTo>
                  <a:cubicBezTo>
                    <a:pt x="2251" y="10"/>
                    <a:pt x="2207" y="0"/>
                    <a:pt x="2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954;p38">
              <a:extLst>
                <a:ext uri="{FF2B5EF4-FFF2-40B4-BE49-F238E27FC236}">
                  <a16:creationId xmlns:a16="http://schemas.microsoft.com/office/drawing/2014/main" id="{40EE67D9-CD0B-487C-ACA6-C0295798C17C}"/>
                </a:ext>
              </a:extLst>
            </p:cNvPr>
            <p:cNvSpPr/>
            <p:nvPr/>
          </p:nvSpPr>
          <p:spPr>
            <a:xfrm>
              <a:off x="3928650" y="5190925"/>
              <a:ext cx="75125" cy="38500"/>
            </a:xfrm>
            <a:custGeom>
              <a:avLst/>
              <a:gdLst/>
              <a:ahLst/>
              <a:cxnLst/>
              <a:rect l="l" t="t" r="r" b="b"/>
              <a:pathLst>
                <a:path w="3005" h="1540" extrusionOk="0">
                  <a:moveTo>
                    <a:pt x="591" y="1"/>
                  </a:moveTo>
                  <a:lnTo>
                    <a:pt x="591" y="1"/>
                  </a:lnTo>
                  <a:cubicBezTo>
                    <a:pt x="0" y="318"/>
                    <a:pt x="1507" y="1539"/>
                    <a:pt x="2226" y="1539"/>
                  </a:cubicBezTo>
                  <a:cubicBezTo>
                    <a:pt x="2288" y="1539"/>
                    <a:pt x="2344" y="1530"/>
                    <a:pt x="2393" y="1511"/>
                  </a:cubicBezTo>
                  <a:cubicBezTo>
                    <a:pt x="3004" y="1264"/>
                    <a:pt x="591" y="1"/>
                    <a:pt x="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955;p38">
              <a:extLst>
                <a:ext uri="{FF2B5EF4-FFF2-40B4-BE49-F238E27FC236}">
                  <a16:creationId xmlns:a16="http://schemas.microsoft.com/office/drawing/2014/main" id="{7DFBE751-CC09-4319-B534-8D8ED094759C}"/>
                </a:ext>
              </a:extLst>
            </p:cNvPr>
            <p:cNvSpPr/>
            <p:nvPr/>
          </p:nvSpPr>
          <p:spPr>
            <a:xfrm>
              <a:off x="3935125" y="5187375"/>
              <a:ext cx="59900" cy="45575"/>
            </a:xfrm>
            <a:custGeom>
              <a:avLst/>
              <a:gdLst/>
              <a:ahLst/>
              <a:cxnLst/>
              <a:rect l="l" t="t" r="r" b="b"/>
              <a:pathLst>
                <a:path w="2396" h="1823" extrusionOk="0">
                  <a:moveTo>
                    <a:pt x="348" y="311"/>
                  </a:moveTo>
                  <a:cubicBezTo>
                    <a:pt x="1284" y="809"/>
                    <a:pt x="2074" y="1361"/>
                    <a:pt x="2081" y="1521"/>
                  </a:cubicBezTo>
                  <a:cubicBezTo>
                    <a:pt x="2050" y="1534"/>
                    <a:pt x="2012" y="1540"/>
                    <a:pt x="1970" y="1540"/>
                  </a:cubicBezTo>
                  <a:cubicBezTo>
                    <a:pt x="1538" y="1540"/>
                    <a:pt x="587" y="933"/>
                    <a:pt x="372" y="473"/>
                  </a:cubicBezTo>
                  <a:cubicBezTo>
                    <a:pt x="332" y="387"/>
                    <a:pt x="333" y="341"/>
                    <a:pt x="348" y="311"/>
                  </a:cubicBezTo>
                  <a:close/>
                  <a:moveTo>
                    <a:pt x="331" y="1"/>
                  </a:moveTo>
                  <a:cubicBezTo>
                    <a:pt x="308" y="1"/>
                    <a:pt x="285" y="6"/>
                    <a:pt x="264" y="18"/>
                  </a:cubicBezTo>
                  <a:cubicBezTo>
                    <a:pt x="56" y="131"/>
                    <a:pt x="0" y="345"/>
                    <a:pt x="116" y="593"/>
                  </a:cubicBezTo>
                  <a:cubicBezTo>
                    <a:pt x="350" y="1092"/>
                    <a:pt x="1345" y="1822"/>
                    <a:pt x="1967" y="1822"/>
                  </a:cubicBezTo>
                  <a:cubicBezTo>
                    <a:pt x="1970" y="1822"/>
                    <a:pt x="1973" y="1822"/>
                    <a:pt x="1976" y="1822"/>
                  </a:cubicBezTo>
                  <a:cubicBezTo>
                    <a:pt x="2048" y="1822"/>
                    <a:pt x="2119" y="1809"/>
                    <a:pt x="2187" y="1783"/>
                  </a:cubicBezTo>
                  <a:cubicBezTo>
                    <a:pt x="2343" y="1721"/>
                    <a:pt x="2372" y="1608"/>
                    <a:pt x="2375" y="1547"/>
                  </a:cubicBezTo>
                  <a:cubicBezTo>
                    <a:pt x="2396" y="1112"/>
                    <a:pt x="999" y="333"/>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956;p38">
              <a:extLst>
                <a:ext uri="{FF2B5EF4-FFF2-40B4-BE49-F238E27FC236}">
                  <a16:creationId xmlns:a16="http://schemas.microsoft.com/office/drawing/2014/main" id="{E6EF72DC-4D25-41C2-BE3E-E8A56A96038E}"/>
                </a:ext>
              </a:extLst>
            </p:cNvPr>
            <p:cNvSpPr/>
            <p:nvPr/>
          </p:nvSpPr>
          <p:spPr>
            <a:xfrm>
              <a:off x="3905225" y="5197325"/>
              <a:ext cx="75125" cy="38450"/>
            </a:xfrm>
            <a:custGeom>
              <a:avLst/>
              <a:gdLst/>
              <a:ahLst/>
              <a:cxnLst/>
              <a:rect l="l" t="t" r="r" b="b"/>
              <a:pathLst>
                <a:path w="3005" h="1538" extrusionOk="0">
                  <a:moveTo>
                    <a:pt x="591" y="0"/>
                  </a:moveTo>
                  <a:lnTo>
                    <a:pt x="591" y="0"/>
                  </a:lnTo>
                  <a:cubicBezTo>
                    <a:pt x="1" y="317"/>
                    <a:pt x="1506" y="1538"/>
                    <a:pt x="2226" y="1538"/>
                  </a:cubicBezTo>
                  <a:cubicBezTo>
                    <a:pt x="2289" y="1538"/>
                    <a:pt x="2345" y="1528"/>
                    <a:pt x="2394" y="1509"/>
                  </a:cubicBezTo>
                  <a:cubicBezTo>
                    <a:pt x="3005" y="1263"/>
                    <a:pt x="591" y="0"/>
                    <a:pt x="5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957;p38">
              <a:extLst>
                <a:ext uri="{FF2B5EF4-FFF2-40B4-BE49-F238E27FC236}">
                  <a16:creationId xmlns:a16="http://schemas.microsoft.com/office/drawing/2014/main" id="{5D306B9B-A9AA-4031-B5D8-7D276177BBF8}"/>
                </a:ext>
              </a:extLst>
            </p:cNvPr>
            <p:cNvSpPr/>
            <p:nvPr/>
          </p:nvSpPr>
          <p:spPr>
            <a:xfrm>
              <a:off x="3911700" y="5193775"/>
              <a:ext cx="59900" cy="45550"/>
            </a:xfrm>
            <a:custGeom>
              <a:avLst/>
              <a:gdLst/>
              <a:ahLst/>
              <a:cxnLst/>
              <a:rect l="l" t="t" r="r" b="b"/>
              <a:pathLst>
                <a:path w="2396" h="1822" extrusionOk="0">
                  <a:moveTo>
                    <a:pt x="348" y="311"/>
                  </a:moveTo>
                  <a:lnTo>
                    <a:pt x="348" y="311"/>
                  </a:lnTo>
                  <a:cubicBezTo>
                    <a:pt x="1285" y="809"/>
                    <a:pt x="2074" y="1362"/>
                    <a:pt x="2082" y="1520"/>
                  </a:cubicBezTo>
                  <a:cubicBezTo>
                    <a:pt x="2048" y="1534"/>
                    <a:pt x="2008" y="1541"/>
                    <a:pt x="1962" y="1541"/>
                  </a:cubicBezTo>
                  <a:cubicBezTo>
                    <a:pt x="1522" y="1541"/>
                    <a:pt x="587" y="930"/>
                    <a:pt x="372" y="472"/>
                  </a:cubicBezTo>
                  <a:cubicBezTo>
                    <a:pt x="333" y="388"/>
                    <a:pt x="333" y="340"/>
                    <a:pt x="348" y="311"/>
                  </a:cubicBezTo>
                  <a:close/>
                  <a:moveTo>
                    <a:pt x="331" y="1"/>
                  </a:moveTo>
                  <a:cubicBezTo>
                    <a:pt x="308" y="1"/>
                    <a:pt x="285" y="6"/>
                    <a:pt x="264" y="17"/>
                  </a:cubicBezTo>
                  <a:cubicBezTo>
                    <a:pt x="56" y="130"/>
                    <a:pt x="0" y="344"/>
                    <a:pt x="116" y="592"/>
                  </a:cubicBezTo>
                  <a:cubicBezTo>
                    <a:pt x="349" y="1091"/>
                    <a:pt x="1345" y="1821"/>
                    <a:pt x="1967" y="1821"/>
                  </a:cubicBezTo>
                  <a:cubicBezTo>
                    <a:pt x="1970" y="1822"/>
                    <a:pt x="1973" y="1822"/>
                    <a:pt x="1976" y="1822"/>
                  </a:cubicBezTo>
                  <a:cubicBezTo>
                    <a:pt x="2048" y="1822"/>
                    <a:pt x="2119" y="1809"/>
                    <a:pt x="2187" y="1783"/>
                  </a:cubicBezTo>
                  <a:cubicBezTo>
                    <a:pt x="2343" y="1720"/>
                    <a:pt x="2372" y="1608"/>
                    <a:pt x="2375" y="1548"/>
                  </a:cubicBezTo>
                  <a:cubicBezTo>
                    <a:pt x="2396" y="1112"/>
                    <a:pt x="999" y="332"/>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958;p38">
              <a:extLst>
                <a:ext uri="{FF2B5EF4-FFF2-40B4-BE49-F238E27FC236}">
                  <a16:creationId xmlns:a16="http://schemas.microsoft.com/office/drawing/2014/main" id="{F4E40954-B403-4ED5-91F5-C71A0839C2A2}"/>
                </a:ext>
              </a:extLst>
            </p:cNvPr>
            <p:cNvSpPr/>
            <p:nvPr/>
          </p:nvSpPr>
          <p:spPr>
            <a:xfrm>
              <a:off x="3891700" y="5206675"/>
              <a:ext cx="75100" cy="38475"/>
            </a:xfrm>
            <a:custGeom>
              <a:avLst/>
              <a:gdLst/>
              <a:ahLst/>
              <a:cxnLst/>
              <a:rect l="l" t="t" r="r" b="b"/>
              <a:pathLst>
                <a:path w="3004" h="1539" extrusionOk="0">
                  <a:moveTo>
                    <a:pt x="589" y="0"/>
                  </a:moveTo>
                  <a:lnTo>
                    <a:pt x="589" y="0"/>
                  </a:lnTo>
                  <a:cubicBezTo>
                    <a:pt x="0" y="317"/>
                    <a:pt x="1505" y="1539"/>
                    <a:pt x="2225" y="1539"/>
                  </a:cubicBezTo>
                  <a:cubicBezTo>
                    <a:pt x="2287" y="1539"/>
                    <a:pt x="2344" y="1529"/>
                    <a:pt x="2392" y="1510"/>
                  </a:cubicBezTo>
                  <a:cubicBezTo>
                    <a:pt x="3003" y="1264"/>
                    <a:pt x="590" y="0"/>
                    <a:pt x="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959;p38">
              <a:extLst>
                <a:ext uri="{FF2B5EF4-FFF2-40B4-BE49-F238E27FC236}">
                  <a16:creationId xmlns:a16="http://schemas.microsoft.com/office/drawing/2014/main" id="{6DC37CC8-87D7-417F-B6A4-4C1E08CF6A04}"/>
                </a:ext>
              </a:extLst>
            </p:cNvPr>
            <p:cNvSpPr/>
            <p:nvPr/>
          </p:nvSpPr>
          <p:spPr>
            <a:xfrm>
              <a:off x="3898125" y="5203125"/>
              <a:ext cx="59950" cy="45550"/>
            </a:xfrm>
            <a:custGeom>
              <a:avLst/>
              <a:gdLst/>
              <a:ahLst/>
              <a:cxnLst/>
              <a:rect l="l" t="t" r="r" b="b"/>
              <a:pathLst>
                <a:path w="2398" h="1822" extrusionOk="0">
                  <a:moveTo>
                    <a:pt x="349" y="312"/>
                  </a:moveTo>
                  <a:cubicBezTo>
                    <a:pt x="1286" y="808"/>
                    <a:pt x="2075" y="1362"/>
                    <a:pt x="2082" y="1522"/>
                  </a:cubicBezTo>
                  <a:cubicBezTo>
                    <a:pt x="2051" y="1535"/>
                    <a:pt x="2015" y="1540"/>
                    <a:pt x="1973" y="1540"/>
                  </a:cubicBezTo>
                  <a:cubicBezTo>
                    <a:pt x="1543" y="1540"/>
                    <a:pt x="590" y="935"/>
                    <a:pt x="374" y="475"/>
                  </a:cubicBezTo>
                  <a:cubicBezTo>
                    <a:pt x="333" y="388"/>
                    <a:pt x="333" y="340"/>
                    <a:pt x="349" y="312"/>
                  </a:cubicBezTo>
                  <a:close/>
                  <a:moveTo>
                    <a:pt x="333" y="1"/>
                  </a:moveTo>
                  <a:cubicBezTo>
                    <a:pt x="310" y="1"/>
                    <a:pt x="287" y="7"/>
                    <a:pt x="266" y="18"/>
                  </a:cubicBezTo>
                  <a:cubicBezTo>
                    <a:pt x="56" y="130"/>
                    <a:pt x="1" y="345"/>
                    <a:pt x="117" y="593"/>
                  </a:cubicBezTo>
                  <a:cubicBezTo>
                    <a:pt x="351" y="1091"/>
                    <a:pt x="1345" y="1821"/>
                    <a:pt x="1968" y="1821"/>
                  </a:cubicBezTo>
                  <a:cubicBezTo>
                    <a:pt x="1971" y="1821"/>
                    <a:pt x="1974" y="1821"/>
                    <a:pt x="1977" y="1821"/>
                  </a:cubicBezTo>
                  <a:cubicBezTo>
                    <a:pt x="2049" y="1821"/>
                    <a:pt x="2120" y="1808"/>
                    <a:pt x="2188" y="1783"/>
                  </a:cubicBezTo>
                  <a:cubicBezTo>
                    <a:pt x="2344" y="1720"/>
                    <a:pt x="2372" y="1608"/>
                    <a:pt x="2376" y="1546"/>
                  </a:cubicBezTo>
                  <a:cubicBezTo>
                    <a:pt x="2397" y="1112"/>
                    <a:pt x="1000" y="332"/>
                    <a:pt x="398" y="17"/>
                  </a:cubicBezTo>
                  <a:cubicBezTo>
                    <a:pt x="377" y="6"/>
                    <a:pt x="355"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960;p38">
              <a:extLst>
                <a:ext uri="{FF2B5EF4-FFF2-40B4-BE49-F238E27FC236}">
                  <a16:creationId xmlns:a16="http://schemas.microsoft.com/office/drawing/2014/main" id="{0AA20BF3-72A4-4F75-B923-B262921AEDE8}"/>
                </a:ext>
              </a:extLst>
            </p:cNvPr>
            <p:cNvSpPr/>
            <p:nvPr/>
          </p:nvSpPr>
          <p:spPr>
            <a:xfrm>
              <a:off x="3866775" y="5218000"/>
              <a:ext cx="75125" cy="38475"/>
            </a:xfrm>
            <a:custGeom>
              <a:avLst/>
              <a:gdLst/>
              <a:ahLst/>
              <a:cxnLst/>
              <a:rect l="l" t="t" r="r" b="b"/>
              <a:pathLst>
                <a:path w="3005" h="1539" extrusionOk="0">
                  <a:moveTo>
                    <a:pt x="590" y="0"/>
                  </a:moveTo>
                  <a:lnTo>
                    <a:pt x="590" y="0"/>
                  </a:lnTo>
                  <a:cubicBezTo>
                    <a:pt x="0" y="318"/>
                    <a:pt x="1507" y="1539"/>
                    <a:pt x="2226" y="1539"/>
                  </a:cubicBezTo>
                  <a:cubicBezTo>
                    <a:pt x="2288" y="1539"/>
                    <a:pt x="2344" y="1530"/>
                    <a:pt x="2393" y="1510"/>
                  </a:cubicBezTo>
                  <a:cubicBezTo>
                    <a:pt x="3005" y="1263"/>
                    <a:pt x="590" y="0"/>
                    <a:pt x="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961;p38">
              <a:extLst>
                <a:ext uri="{FF2B5EF4-FFF2-40B4-BE49-F238E27FC236}">
                  <a16:creationId xmlns:a16="http://schemas.microsoft.com/office/drawing/2014/main" id="{9EA93AAC-7610-4D1E-B6A4-3FE1832A0DBB}"/>
                </a:ext>
              </a:extLst>
            </p:cNvPr>
            <p:cNvSpPr/>
            <p:nvPr/>
          </p:nvSpPr>
          <p:spPr>
            <a:xfrm>
              <a:off x="3873225" y="5214450"/>
              <a:ext cx="59925" cy="45550"/>
            </a:xfrm>
            <a:custGeom>
              <a:avLst/>
              <a:gdLst/>
              <a:ahLst/>
              <a:cxnLst/>
              <a:rect l="l" t="t" r="r" b="b"/>
              <a:pathLst>
                <a:path w="2397" h="1822" extrusionOk="0">
                  <a:moveTo>
                    <a:pt x="348" y="311"/>
                  </a:moveTo>
                  <a:lnTo>
                    <a:pt x="348" y="311"/>
                  </a:lnTo>
                  <a:cubicBezTo>
                    <a:pt x="1285" y="810"/>
                    <a:pt x="2075" y="1361"/>
                    <a:pt x="2082" y="1521"/>
                  </a:cubicBezTo>
                  <a:cubicBezTo>
                    <a:pt x="2051" y="1533"/>
                    <a:pt x="2013" y="1539"/>
                    <a:pt x="1971" y="1539"/>
                  </a:cubicBezTo>
                  <a:cubicBezTo>
                    <a:pt x="1540" y="1539"/>
                    <a:pt x="588" y="933"/>
                    <a:pt x="372" y="473"/>
                  </a:cubicBezTo>
                  <a:cubicBezTo>
                    <a:pt x="332" y="387"/>
                    <a:pt x="333" y="340"/>
                    <a:pt x="348" y="311"/>
                  </a:cubicBezTo>
                  <a:close/>
                  <a:moveTo>
                    <a:pt x="332" y="0"/>
                  </a:moveTo>
                  <a:cubicBezTo>
                    <a:pt x="309" y="0"/>
                    <a:pt x="286" y="6"/>
                    <a:pt x="265" y="17"/>
                  </a:cubicBezTo>
                  <a:cubicBezTo>
                    <a:pt x="56" y="130"/>
                    <a:pt x="0" y="345"/>
                    <a:pt x="116" y="592"/>
                  </a:cubicBezTo>
                  <a:cubicBezTo>
                    <a:pt x="350" y="1091"/>
                    <a:pt x="1345" y="1822"/>
                    <a:pt x="1967" y="1822"/>
                  </a:cubicBezTo>
                  <a:cubicBezTo>
                    <a:pt x="1970" y="1822"/>
                    <a:pt x="1973" y="1822"/>
                    <a:pt x="1976" y="1822"/>
                  </a:cubicBezTo>
                  <a:cubicBezTo>
                    <a:pt x="2048" y="1822"/>
                    <a:pt x="2120" y="1809"/>
                    <a:pt x="2187" y="1782"/>
                  </a:cubicBezTo>
                  <a:cubicBezTo>
                    <a:pt x="2343" y="1721"/>
                    <a:pt x="2372" y="1607"/>
                    <a:pt x="2375" y="1547"/>
                  </a:cubicBezTo>
                  <a:cubicBezTo>
                    <a:pt x="2397" y="1112"/>
                    <a:pt x="999" y="333"/>
                    <a:pt x="398" y="16"/>
                  </a:cubicBezTo>
                  <a:cubicBezTo>
                    <a:pt x="377" y="6"/>
                    <a:pt x="355"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962;p38">
              <a:extLst>
                <a:ext uri="{FF2B5EF4-FFF2-40B4-BE49-F238E27FC236}">
                  <a16:creationId xmlns:a16="http://schemas.microsoft.com/office/drawing/2014/main" id="{53DD459D-EA2D-4816-B3CC-9A7771772652}"/>
                </a:ext>
              </a:extLst>
            </p:cNvPr>
            <p:cNvSpPr/>
            <p:nvPr/>
          </p:nvSpPr>
          <p:spPr>
            <a:xfrm>
              <a:off x="3784100" y="5269900"/>
              <a:ext cx="331850" cy="51950"/>
            </a:xfrm>
            <a:custGeom>
              <a:avLst/>
              <a:gdLst/>
              <a:ahLst/>
              <a:cxnLst/>
              <a:rect l="l" t="t" r="r" b="b"/>
              <a:pathLst>
                <a:path w="13274" h="2078" extrusionOk="0">
                  <a:moveTo>
                    <a:pt x="13273" y="0"/>
                  </a:moveTo>
                  <a:lnTo>
                    <a:pt x="13273" y="0"/>
                  </a:lnTo>
                  <a:cubicBezTo>
                    <a:pt x="12902" y="127"/>
                    <a:pt x="12332" y="252"/>
                    <a:pt x="11457" y="306"/>
                  </a:cubicBezTo>
                  <a:cubicBezTo>
                    <a:pt x="9377" y="432"/>
                    <a:pt x="8242" y="629"/>
                    <a:pt x="6074" y="1050"/>
                  </a:cubicBezTo>
                  <a:cubicBezTo>
                    <a:pt x="5433" y="1175"/>
                    <a:pt x="4800" y="1245"/>
                    <a:pt x="4175" y="1245"/>
                  </a:cubicBezTo>
                  <a:cubicBezTo>
                    <a:pt x="2892" y="1245"/>
                    <a:pt x="1647" y="949"/>
                    <a:pt x="458" y="220"/>
                  </a:cubicBezTo>
                  <a:lnTo>
                    <a:pt x="458" y="220"/>
                  </a:lnTo>
                  <a:cubicBezTo>
                    <a:pt x="0" y="1190"/>
                    <a:pt x="2375" y="2020"/>
                    <a:pt x="4476" y="2075"/>
                  </a:cubicBezTo>
                  <a:cubicBezTo>
                    <a:pt x="4533" y="2077"/>
                    <a:pt x="4589" y="2077"/>
                    <a:pt x="4645" y="2077"/>
                  </a:cubicBezTo>
                  <a:cubicBezTo>
                    <a:pt x="6759" y="2077"/>
                    <a:pt x="8574" y="1066"/>
                    <a:pt x="10126" y="1066"/>
                  </a:cubicBezTo>
                  <a:cubicBezTo>
                    <a:pt x="10242" y="1066"/>
                    <a:pt x="10357" y="1072"/>
                    <a:pt x="10470" y="1084"/>
                  </a:cubicBezTo>
                  <a:cubicBezTo>
                    <a:pt x="10866" y="1126"/>
                    <a:pt x="11242" y="1156"/>
                    <a:pt x="11582" y="1156"/>
                  </a:cubicBezTo>
                  <a:cubicBezTo>
                    <a:pt x="12559" y="1156"/>
                    <a:pt x="13241" y="909"/>
                    <a:pt x="132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963;p38">
              <a:extLst>
                <a:ext uri="{FF2B5EF4-FFF2-40B4-BE49-F238E27FC236}">
                  <a16:creationId xmlns:a16="http://schemas.microsoft.com/office/drawing/2014/main" id="{602391DC-2B32-422A-8537-0BFA380055B9}"/>
                </a:ext>
              </a:extLst>
            </p:cNvPr>
            <p:cNvSpPr/>
            <p:nvPr/>
          </p:nvSpPr>
          <p:spPr>
            <a:xfrm>
              <a:off x="3785925" y="5262825"/>
              <a:ext cx="337200" cy="66075"/>
            </a:xfrm>
            <a:custGeom>
              <a:avLst/>
              <a:gdLst/>
              <a:ahLst/>
              <a:cxnLst/>
              <a:rect l="l" t="t" r="r" b="b"/>
              <a:pathLst>
                <a:path w="13488" h="2643" extrusionOk="0">
                  <a:moveTo>
                    <a:pt x="12826" y="682"/>
                  </a:moveTo>
                  <a:lnTo>
                    <a:pt x="12826" y="682"/>
                  </a:lnTo>
                  <a:cubicBezTo>
                    <a:pt x="12789" y="758"/>
                    <a:pt x="12737" y="826"/>
                    <a:pt x="12674" y="881"/>
                  </a:cubicBezTo>
                  <a:cubicBezTo>
                    <a:pt x="12434" y="1089"/>
                    <a:pt x="12011" y="1157"/>
                    <a:pt x="11512" y="1157"/>
                  </a:cubicBezTo>
                  <a:cubicBezTo>
                    <a:pt x="11175" y="1157"/>
                    <a:pt x="10802" y="1126"/>
                    <a:pt x="10427" y="1085"/>
                  </a:cubicBezTo>
                  <a:cubicBezTo>
                    <a:pt x="10305" y="1072"/>
                    <a:pt x="10180" y="1066"/>
                    <a:pt x="10055" y="1066"/>
                  </a:cubicBezTo>
                  <a:cubicBezTo>
                    <a:pt x="9299" y="1066"/>
                    <a:pt x="8498" y="1289"/>
                    <a:pt x="7658" y="1523"/>
                  </a:cubicBezTo>
                  <a:cubicBezTo>
                    <a:pt x="6687" y="1794"/>
                    <a:pt x="5690" y="2077"/>
                    <a:pt x="4596" y="2077"/>
                  </a:cubicBezTo>
                  <a:cubicBezTo>
                    <a:pt x="4534" y="2077"/>
                    <a:pt x="4472" y="2076"/>
                    <a:pt x="4410" y="2074"/>
                  </a:cubicBezTo>
                  <a:cubicBezTo>
                    <a:pt x="2861" y="2034"/>
                    <a:pt x="1271" y="1572"/>
                    <a:pt x="762" y="1038"/>
                  </a:cubicBezTo>
                  <a:lnTo>
                    <a:pt x="762" y="1038"/>
                  </a:lnTo>
                  <a:cubicBezTo>
                    <a:pt x="1783" y="1554"/>
                    <a:pt x="2892" y="1810"/>
                    <a:pt x="4111" y="1810"/>
                  </a:cubicBezTo>
                  <a:cubicBezTo>
                    <a:pt x="4729" y="1810"/>
                    <a:pt x="5376" y="1744"/>
                    <a:pt x="6054" y="1613"/>
                  </a:cubicBezTo>
                  <a:cubicBezTo>
                    <a:pt x="8256" y="1183"/>
                    <a:pt x="9357" y="995"/>
                    <a:pt x="11400" y="871"/>
                  </a:cubicBezTo>
                  <a:cubicBezTo>
                    <a:pt x="11946" y="839"/>
                    <a:pt x="12423" y="775"/>
                    <a:pt x="12826" y="682"/>
                  </a:cubicBezTo>
                  <a:close/>
                  <a:moveTo>
                    <a:pt x="13201" y="1"/>
                  </a:moveTo>
                  <a:cubicBezTo>
                    <a:pt x="13170" y="1"/>
                    <a:pt x="13139" y="6"/>
                    <a:pt x="13109" y="16"/>
                  </a:cubicBezTo>
                  <a:cubicBezTo>
                    <a:pt x="12676" y="165"/>
                    <a:pt x="12089" y="262"/>
                    <a:pt x="11368" y="306"/>
                  </a:cubicBezTo>
                  <a:cubicBezTo>
                    <a:pt x="9290" y="432"/>
                    <a:pt x="8176" y="621"/>
                    <a:pt x="5947" y="1056"/>
                  </a:cubicBezTo>
                  <a:cubicBezTo>
                    <a:pt x="5307" y="1181"/>
                    <a:pt x="4698" y="1243"/>
                    <a:pt x="4116" y="1243"/>
                  </a:cubicBezTo>
                  <a:cubicBezTo>
                    <a:pt x="2788" y="1243"/>
                    <a:pt x="1605" y="917"/>
                    <a:pt x="534" y="260"/>
                  </a:cubicBezTo>
                  <a:cubicBezTo>
                    <a:pt x="488" y="234"/>
                    <a:pt x="436" y="220"/>
                    <a:pt x="384" y="220"/>
                  </a:cubicBezTo>
                  <a:cubicBezTo>
                    <a:pt x="357" y="220"/>
                    <a:pt x="331" y="224"/>
                    <a:pt x="304" y="231"/>
                  </a:cubicBezTo>
                  <a:cubicBezTo>
                    <a:pt x="227" y="254"/>
                    <a:pt x="164" y="309"/>
                    <a:pt x="129" y="382"/>
                  </a:cubicBezTo>
                  <a:cubicBezTo>
                    <a:pt x="0" y="656"/>
                    <a:pt x="19" y="943"/>
                    <a:pt x="184" y="1209"/>
                  </a:cubicBezTo>
                  <a:cubicBezTo>
                    <a:pt x="722" y="2082"/>
                    <a:pt x="2754" y="2598"/>
                    <a:pt x="4395" y="2641"/>
                  </a:cubicBezTo>
                  <a:cubicBezTo>
                    <a:pt x="4454" y="2643"/>
                    <a:pt x="4512" y="2643"/>
                    <a:pt x="4570" y="2643"/>
                  </a:cubicBezTo>
                  <a:cubicBezTo>
                    <a:pt x="5750" y="2643"/>
                    <a:pt x="6843" y="2339"/>
                    <a:pt x="7812" y="2069"/>
                  </a:cubicBezTo>
                  <a:cubicBezTo>
                    <a:pt x="8616" y="1845"/>
                    <a:pt x="9384" y="1633"/>
                    <a:pt x="10065" y="1633"/>
                  </a:cubicBezTo>
                  <a:cubicBezTo>
                    <a:pt x="10168" y="1633"/>
                    <a:pt x="10269" y="1638"/>
                    <a:pt x="10368" y="1648"/>
                  </a:cubicBezTo>
                  <a:cubicBezTo>
                    <a:pt x="10783" y="1693"/>
                    <a:pt x="11164" y="1721"/>
                    <a:pt x="11507" y="1721"/>
                  </a:cubicBezTo>
                  <a:cubicBezTo>
                    <a:pt x="12172" y="1721"/>
                    <a:pt x="12693" y="1614"/>
                    <a:pt x="13045" y="1308"/>
                  </a:cubicBezTo>
                  <a:cubicBezTo>
                    <a:pt x="13321" y="1070"/>
                    <a:pt x="13469" y="728"/>
                    <a:pt x="13484" y="293"/>
                  </a:cubicBezTo>
                  <a:cubicBezTo>
                    <a:pt x="13487" y="201"/>
                    <a:pt x="13445" y="112"/>
                    <a:pt x="13370" y="56"/>
                  </a:cubicBezTo>
                  <a:cubicBezTo>
                    <a:pt x="13320" y="20"/>
                    <a:pt x="13261" y="1"/>
                    <a:pt x="132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964;p38">
              <a:extLst>
                <a:ext uri="{FF2B5EF4-FFF2-40B4-BE49-F238E27FC236}">
                  <a16:creationId xmlns:a16="http://schemas.microsoft.com/office/drawing/2014/main" id="{332320B1-F634-4BD6-8CF1-25C7083720B7}"/>
                </a:ext>
              </a:extLst>
            </p:cNvPr>
            <p:cNvSpPr/>
            <p:nvPr/>
          </p:nvSpPr>
          <p:spPr>
            <a:xfrm>
              <a:off x="3801575" y="3619975"/>
              <a:ext cx="1281850" cy="1582825"/>
            </a:xfrm>
            <a:custGeom>
              <a:avLst/>
              <a:gdLst/>
              <a:ahLst/>
              <a:cxnLst/>
              <a:rect l="l" t="t" r="r" b="b"/>
              <a:pathLst>
                <a:path w="51274" h="63313" extrusionOk="0">
                  <a:moveTo>
                    <a:pt x="34102" y="1"/>
                  </a:moveTo>
                  <a:cubicBezTo>
                    <a:pt x="33263" y="1"/>
                    <a:pt x="31774" y="467"/>
                    <a:pt x="28977" y="1002"/>
                  </a:cubicBezTo>
                  <a:cubicBezTo>
                    <a:pt x="27658" y="1255"/>
                    <a:pt x="25894" y="1347"/>
                    <a:pt x="24027" y="1347"/>
                  </a:cubicBezTo>
                  <a:cubicBezTo>
                    <a:pt x="19049" y="1347"/>
                    <a:pt x="13334" y="694"/>
                    <a:pt x="13334" y="694"/>
                  </a:cubicBezTo>
                  <a:lnTo>
                    <a:pt x="12407" y="3061"/>
                  </a:lnTo>
                  <a:cubicBezTo>
                    <a:pt x="12407" y="3061"/>
                    <a:pt x="983" y="31355"/>
                    <a:pt x="491" y="32381"/>
                  </a:cubicBezTo>
                  <a:cubicBezTo>
                    <a:pt x="0" y="33406"/>
                    <a:pt x="5959" y="62187"/>
                    <a:pt x="6728" y="62848"/>
                  </a:cubicBezTo>
                  <a:cubicBezTo>
                    <a:pt x="7117" y="63182"/>
                    <a:pt x="7572" y="63312"/>
                    <a:pt x="8093" y="63312"/>
                  </a:cubicBezTo>
                  <a:cubicBezTo>
                    <a:pt x="8603" y="63312"/>
                    <a:pt x="9176" y="63188"/>
                    <a:pt x="9813" y="63008"/>
                  </a:cubicBezTo>
                  <a:cubicBezTo>
                    <a:pt x="11106" y="62645"/>
                    <a:pt x="10948" y="61738"/>
                    <a:pt x="10948" y="61738"/>
                  </a:cubicBezTo>
                  <a:lnTo>
                    <a:pt x="8983" y="35464"/>
                  </a:lnTo>
                  <a:lnTo>
                    <a:pt x="20292" y="13848"/>
                  </a:lnTo>
                  <a:lnTo>
                    <a:pt x="22968" y="14363"/>
                  </a:lnTo>
                  <a:cubicBezTo>
                    <a:pt x="22968" y="14363"/>
                    <a:pt x="25748" y="35236"/>
                    <a:pt x="27807" y="38632"/>
                  </a:cubicBezTo>
                  <a:cubicBezTo>
                    <a:pt x="29865" y="42029"/>
                    <a:pt x="47465" y="58290"/>
                    <a:pt x="47980" y="58702"/>
                  </a:cubicBezTo>
                  <a:cubicBezTo>
                    <a:pt x="48151" y="58840"/>
                    <a:pt x="48368" y="58885"/>
                    <a:pt x="48582" y="58885"/>
                  </a:cubicBezTo>
                  <a:cubicBezTo>
                    <a:pt x="49008" y="58885"/>
                    <a:pt x="49420" y="58702"/>
                    <a:pt x="49420" y="58702"/>
                  </a:cubicBezTo>
                  <a:cubicBezTo>
                    <a:pt x="51273" y="58187"/>
                    <a:pt x="51067" y="56644"/>
                    <a:pt x="51067" y="56644"/>
                  </a:cubicBezTo>
                  <a:cubicBezTo>
                    <a:pt x="51067" y="56644"/>
                    <a:pt x="45200" y="47999"/>
                    <a:pt x="42525" y="43675"/>
                  </a:cubicBezTo>
                  <a:cubicBezTo>
                    <a:pt x="39849" y="39353"/>
                    <a:pt x="37172" y="37397"/>
                    <a:pt x="37172" y="37397"/>
                  </a:cubicBezTo>
                  <a:cubicBezTo>
                    <a:pt x="37172" y="37397"/>
                    <a:pt x="35404" y="25464"/>
                    <a:pt x="34683" y="21449"/>
                  </a:cubicBezTo>
                  <a:cubicBezTo>
                    <a:pt x="33963" y="17435"/>
                    <a:pt x="35153" y="900"/>
                    <a:pt x="35153" y="900"/>
                  </a:cubicBezTo>
                  <a:cubicBezTo>
                    <a:pt x="34979" y="249"/>
                    <a:pt x="34714" y="1"/>
                    <a:pt x="34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965;p38">
              <a:extLst>
                <a:ext uri="{FF2B5EF4-FFF2-40B4-BE49-F238E27FC236}">
                  <a16:creationId xmlns:a16="http://schemas.microsoft.com/office/drawing/2014/main" id="{648AC71E-AFC6-4712-BBCB-926582A22591}"/>
                </a:ext>
              </a:extLst>
            </p:cNvPr>
            <p:cNvSpPr/>
            <p:nvPr/>
          </p:nvSpPr>
          <p:spPr>
            <a:xfrm>
              <a:off x="3793375" y="3613100"/>
              <a:ext cx="1297275" cy="1596750"/>
            </a:xfrm>
            <a:custGeom>
              <a:avLst/>
              <a:gdLst/>
              <a:ahLst/>
              <a:cxnLst/>
              <a:rect l="l" t="t" r="r" b="b"/>
              <a:pathLst>
                <a:path w="51891" h="63870" extrusionOk="0">
                  <a:moveTo>
                    <a:pt x="34445" y="559"/>
                  </a:moveTo>
                  <a:cubicBezTo>
                    <a:pt x="34947" y="559"/>
                    <a:pt x="35073" y="761"/>
                    <a:pt x="35195" y="1203"/>
                  </a:cubicBezTo>
                  <a:cubicBezTo>
                    <a:pt x="35111" y="2373"/>
                    <a:pt x="34026" y="17839"/>
                    <a:pt x="34732" y="21774"/>
                  </a:cubicBezTo>
                  <a:cubicBezTo>
                    <a:pt x="35444" y="25737"/>
                    <a:pt x="37203" y="37594"/>
                    <a:pt x="37221" y="37714"/>
                  </a:cubicBezTo>
                  <a:cubicBezTo>
                    <a:pt x="37232" y="37789"/>
                    <a:pt x="37272" y="37856"/>
                    <a:pt x="37334" y="37901"/>
                  </a:cubicBezTo>
                  <a:cubicBezTo>
                    <a:pt x="37360" y="37919"/>
                    <a:pt x="39996" y="39872"/>
                    <a:pt x="42612" y="44100"/>
                  </a:cubicBezTo>
                  <a:cubicBezTo>
                    <a:pt x="45141" y="48185"/>
                    <a:pt x="50583" y="56225"/>
                    <a:pt x="51119" y="57015"/>
                  </a:cubicBezTo>
                  <a:cubicBezTo>
                    <a:pt x="51128" y="57281"/>
                    <a:pt x="51072" y="58316"/>
                    <a:pt x="49634" y="58719"/>
                  </a:cubicBezTo>
                  <a:cubicBezTo>
                    <a:pt x="49506" y="58776"/>
                    <a:pt x="49196" y="58877"/>
                    <a:pt x="48909" y="58877"/>
                  </a:cubicBezTo>
                  <a:cubicBezTo>
                    <a:pt x="48749" y="58877"/>
                    <a:pt x="48595" y="58845"/>
                    <a:pt x="48484" y="58757"/>
                  </a:cubicBezTo>
                  <a:cubicBezTo>
                    <a:pt x="48330" y="58632"/>
                    <a:pt x="30454" y="42188"/>
                    <a:pt x="28377" y="38761"/>
                  </a:cubicBezTo>
                  <a:cubicBezTo>
                    <a:pt x="26373" y="35453"/>
                    <a:pt x="23603" y="14809"/>
                    <a:pt x="23576" y="14600"/>
                  </a:cubicBezTo>
                  <a:cubicBezTo>
                    <a:pt x="23560" y="14480"/>
                    <a:pt x="23469" y="14383"/>
                    <a:pt x="23349" y="14360"/>
                  </a:cubicBezTo>
                  <a:lnTo>
                    <a:pt x="20673" y="13846"/>
                  </a:lnTo>
                  <a:cubicBezTo>
                    <a:pt x="20656" y="13843"/>
                    <a:pt x="20638" y="13841"/>
                    <a:pt x="20621" y="13841"/>
                  </a:cubicBezTo>
                  <a:cubicBezTo>
                    <a:pt x="20517" y="13841"/>
                    <a:pt x="20419" y="13899"/>
                    <a:pt x="20369" y="13993"/>
                  </a:cubicBezTo>
                  <a:lnTo>
                    <a:pt x="9061" y="35608"/>
                  </a:lnTo>
                  <a:cubicBezTo>
                    <a:pt x="9036" y="35654"/>
                    <a:pt x="9025" y="35707"/>
                    <a:pt x="9030" y="35759"/>
                  </a:cubicBezTo>
                  <a:lnTo>
                    <a:pt x="10998" y="62061"/>
                  </a:lnTo>
                  <a:cubicBezTo>
                    <a:pt x="10999" y="62068"/>
                    <a:pt x="11099" y="62720"/>
                    <a:pt x="10064" y="63012"/>
                  </a:cubicBezTo>
                  <a:cubicBezTo>
                    <a:pt x="9427" y="63191"/>
                    <a:pt x="8879" y="63307"/>
                    <a:pt x="8410" y="63307"/>
                  </a:cubicBezTo>
                  <a:cubicBezTo>
                    <a:pt x="7955" y="63307"/>
                    <a:pt x="7574" y="63198"/>
                    <a:pt x="7261" y="62930"/>
                  </a:cubicBezTo>
                  <a:cubicBezTo>
                    <a:pt x="6405" y="61732"/>
                    <a:pt x="745" y="34099"/>
                    <a:pt x="1075" y="32778"/>
                  </a:cubicBezTo>
                  <a:cubicBezTo>
                    <a:pt x="1564" y="31757"/>
                    <a:pt x="12530" y="4598"/>
                    <a:pt x="12999" y="3440"/>
                  </a:cubicBezTo>
                  <a:lnTo>
                    <a:pt x="13845" y="1274"/>
                  </a:lnTo>
                  <a:cubicBezTo>
                    <a:pt x="14960" y="1396"/>
                    <a:pt x="19912" y="1908"/>
                    <a:pt x="24327" y="1908"/>
                  </a:cubicBezTo>
                  <a:cubicBezTo>
                    <a:pt x="26217" y="1908"/>
                    <a:pt x="28008" y="1814"/>
                    <a:pt x="29358" y="1556"/>
                  </a:cubicBezTo>
                  <a:cubicBezTo>
                    <a:pt x="30516" y="1335"/>
                    <a:pt x="31453" y="1123"/>
                    <a:pt x="32206" y="955"/>
                  </a:cubicBezTo>
                  <a:cubicBezTo>
                    <a:pt x="33353" y="698"/>
                    <a:pt x="34028" y="559"/>
                    <a:pt x="34445" y="559"/>
                  </a:cubicBezTo>
                  <a:close/>
                  <a:moveTo>
                    <a:pt x="34433" y="0"/>
                  </a:moveTo>
                  <a:cubicBezTo>
                    <a:pt x="33878" y="0"/>
                    <a:pt x="33122" y="170"/>
                    <a:pt x="32082" y="404"/>
                  </a:cubicBezTo>
                  <a:cubicBezTo>
                    <a:pt x="31333" y="572"/>
                    <a:pt x="30402" y="782"/>
                    <a:pt x="29253" y="1001"/>
                  </a:cubicBezTo>
                  <a:cubicBezTo>
                    <a:pt x="27960" y="1249"/>
                    <a:pt x="26222" y="1339"/>
                    <a:pt x="24376" y="1339"/>
                  </a:cubicBezTo>
                  <a:cubicBezTo>
                    <a:pt x="19457" y="1339"/>
                    <a:pt x="13772" y="699"/>
                    <a:pt x="13693" y="688"/>
                  </a:cubicBezTo>
                  <a:cubicBezTo>
                    <a:pt x="13683" y="687"/>
                    <a:pt x="13672" y="687"/>
                    <a:pt x="13662" y="687"/>
                  </a:cubicBezTo>
                  <a:cubicBezTo>
                    <a:pt x="13547" y="687"/>
                    <a:pt x="13441" y="757"/>
                    <a:pt x="13398" y="867"/>
                  </a:cubicBezTo>
                  <a:lnTo>
                    <a:pt x="12473" y="3230"/>
                  </a:lnTo>
                  <a:cubicBezTo>
                    <a:pt x="12359" y="3513"/>
                    <a:pt x="1047" y="31528"/>
                    <a:pt x="565" y="32535"/>
                  </a:cubicBezTo>
                  <a:cubicBezTo>
                    <a:pt x="1" y="33711"/>
                    <a:pt x="5896" y="62498"/>
                    <a:pt x="6872" y="63338"/>
                  </a:cubicBezTo>
                  <a:cubicBezTo>
                    <a:pt x="7331" y="63732"/>
                    <a:pt x="7871" y="63869"/>
                    <a:pt x="8435" y="63869"/>
                  </a:cubicBezTo>
                  <a:cubicBezTo>
                    <a:pt x="9025" y="63869"/>
                    <a:pt x="9643" y="63719"/>
                    <a:pt x="10219" y="63556"/>
                  </a:cubicBezTo>
                  <a:cubicBezTo>
                    <a:pt x="11434" y="63214"/>
                    <a:pt x="11625" y="62366"/>
                    <a:pt x="11559" y="61992"/>
                  </a:cubicBezTo>
                  <a:lnTo>
                    <a:pt x="9599" y="35799"/>
                  </a:lnTo>
                  <a:lnTo>
                    <a:pt x="20772" y="14442"/>
                  </a:lnTo>
                  <a:lnTo>
                    <a:pt x="23043" y="14877"/>
                  </a:lnTo>
                  <a:cubicBezTo>
                    <a:pt x="23350" y="17164"/>
                    <a:pt x="25913" y="35788"/>
                    <a:pt x="27892" y="39055"/>
                  </a:cubicBezTo>
                  <a:cubicBezTo>
                    <a:pt x="29967" y="42477"/>
                    <a:pt x="47338" y="58564"/>
                    <a:pt x="48131" y="59199"/>
                  </a:cubicBezTo>
                  <a:cubicBezTo>
                    <a:pt x="48364" y="59385"/>
                    <a:pt x="48647" y="59445"/>
                    <a:pt x="48914" y="59445"/>
                  </a:cubicBezTo>
                  <a:cubicBezTo>
                    <a:pt x="49369" y="59445"/>
                    <a:pt x="49779" y="59272"/>
                    <a:pt x="49824" y="59250"/>
                  </a:cubicBezTo>
                  <a:cubicBezTo>
                    <a:pt x="51890" y="58676"/>
                    <a:pt x="51678" y="56900"/>
                    <a:pt x="51675" y="56882"/>
                  </a:cubicBezTo>
                  <a:cubicBezTo>
                    <a:pt x="51670" y="56838"/>
                    <a:pt x="51653" y="56797"/>
                    <a:pt x="51629" y="56761"/>
                  </a:cubicBezTo>
                  <a:cubicBezTo>
                    <a:pt x="51571" y="56674"/>
                    <a:pt x="45735" y="48070"/>
                    <a:pt x="43093" y="43802"/>
                  </a:cubicBezTo>
                  <a:cubicBezTo>
                    <a:pt x="40669" y="39887"/>
                    <a:pt x="38274" y="37914"/>
                    <a:pt x="37763" y="37517"/>
                  </a:cubicBezTo>
                  <a:cubicBezTo>
                    <a:pt x="37580" y="36282"/>
                    <a:pt x="35964" y="25437"/>
                    <a:pt x="35289" y="21675"/>
                  </a:cubicBezTo>
                  <a:cubicBezTo>
                    <a:pt x="34583" y="17741"/>
                    <a:pt x="35751" y="1361"/>
                    <a:pt x="35763" y="1197"/>
                  </a:cubicBezTo>
                  <a:cubicBezTo>
                    <a:pt x="35765" y="1165"/>
                    <a:pt x="35762" y="1134"/>
                    <a:pt x="35755" y="1103"/>
                  </a:cubicBezTo>
                  <a:cubicBezTo>
                    <a:pt x="35537" y="289"/>
                    <a:pt x="35156" y="0"/>
                    <a:pt x="34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966;p38">
              <a:extLst>
                <a:ext uri="{FF2B5EF4-FFF2-40B4-BE49-F238E27FC236}">
                  <a16:creationId xmlns:a16="http://schemas.microsoft.com/office/drawing/2014/main" id="{9D115FFE-1254-4175-A9E5-566A9C0C6A51}"/>
                </a:ext>
              </a:extLst>
            </p:cNvPr>
            <p:cNvSpPr/>
            <p:nvPr/>
          </p:nvSpPr>
          <p:spPr>
            <a:xfrm>
              <a:off x="4154275" y="3915350"/>
              <a:ext cx="162100" cy="57925"/>
            </a:xfrm>
            <a:custGeom>
              <a:avLst/>
              <a:gdLst/>
              <a:ahLst/>
              <a:cxnLst/>
              <a:rect l="l" t="t" r="r" b="b"/>
              <a:pathLst>
                <a:path w="6484" h="2317" extrusionOk="0">
                  <a:moveTo>
                    <a:pt x="317" y="1"/>
                  </a:moveTo>
                  <a:cubicBezTo>
                    <a:pt x="195" y="1"/>
                    <a:pt x="82" y="81"/>
                    <a:pt x="45" y="203"/>
                  </a:cubicBezTo>
                  <a:cubicBezTo>
                    <a:pt x="1" y="353"/>
                    <a:pt x="87" y="510"/>
                    <a:pt x="237" y="555"/>
                  </a:cubicBezTo>
                  <a:lnTo>
                    <a:pt x="6102" y="2305"/>
                  </a:lnTo>
                  <a:cubicBezTo>
                    <a:pt x="6128" y="2312"/>
                    <a:pt x="6156" y="2317"/>
                    <a:pt x="6184" y="2317"/>
                  </a:cubicBezTo>
                  <a:cubicBezTo>
                    <a:pt x="6324" y="2317"/>
                    <a:pt x="6444" y="2214"/>
                    <a:pt x="6463" y="2074"/>
                  </a:cubicBezTo>
                  <a:cubicBezTo>
                    <a:pt x="6484" y="1935"/>
                    <a:pt x="6399" y="1803"/>
                    <a:pt x="6264" y="1762"/>
                  </a:cubicBezTo>
                  <a:lnTo>
                    <a:pt x="397" y="13"/>
                  </a:lnTo>
                  <a:cubicBezTo>
                    <a:pt x="371" y="5"/>
                    <a:pt x="343" y="1"/>
                    <a:pt x="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967;p38">
              <a:extLst>
                <a:ext uri="{FF2B5EF4-FFF2-40B4-BE49-F238E27FC236}">
                  <a16:creationId xmlns:a16="http://schemas.microsoft.com/office/drawing/2014/main" id="{1A96239B-F7AC-40C0-AD74-0E204A3DA2FF}"/>
                </a:ext>
              </a:extLst>
            </p:cNvPr>
            <p:cNvSpPr/>
            <p:nvPr/>
          </p:nvSpPr>
          <p:spPr>
            <a:xfrm>
              <a:off x="4085250" y="3943675"/>
              <a:ext cx="215475" cy="37325"/>
            </a:xfrm>
            <a:custGeom>
              <a:avLst/>
              <a:gdLst/>
              <a:ahLst/>
              <a:cxnLst/>
              <a:rect l="l" t="t" r="r" b="b"/>
              <a:pathLst>
                <a:path w="8619" h="1493" extrusionOk="0">
                  <a:moveTo>
                    <a:pt x="303" y="1"/>
                  </a:moveTo>
                  <a:cubicBezTo>
                    <a:pt x="163" y="1"/>
                    <a:pt x="35" y="105"/>
                    <a:pt x="17" y="250"/>
                  </a:cubicBezTo>
                  <a:cubicBezTo>
                    <a:pt x="0" y="406"/>
                    <a:pt x="111" y="546"/>
                    <a:pt x="266" y="564"/>
                  </a:cubicBezTo>
                  <a:lnTo>
                    <a:pt x="8294" y="1490"/>
                  </a:lnTo>
                  <a:cubicBezTo>
                    <a:pt x="8305" y="1492"/>
                    <a:pt x="8317" y="1492"/>
                    <a:pt x="8328" y="1492"/>
                  </a:cubicBezTo>
                  <a:cubicBezTo>
                    <a:pt x="8478" y="1492"/>
                    <a:pt x="8601" y="1375"/>
                    <a:pt x="8610" y="1225"/>
                  </a:cubicBezTo>
                  <a:cubicBezTo>
                    <a:pt x="8619" y="1075"/>
                    <a:pt x="8509" y="945"/>
                    <a:pt x="8359" y="928"/>
                  </a:cubicBezTo>
                  <a:lnTo>
                    <a:pt x="332" y="2"/>
                  </a:lnTo>
                  <a:cubicBezTo>
                    <a:pt x="322" y="1"/>
                    <a:pt x="313" y="1"/>
                    <a:pt x="3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968;p38">
              <a:extLst>
                <a:ext uri="{FF2B5EF4-FFF2-40B4-BE49-F238E27FC236}">
                  <a16:creationId xmlns:a16="http://schemas.microsoft.com/office/drawing/2014/main" id="{6396D2C2-1257-444B-AFAD-144135CA9EF2}"/>
                </a:ext>
              </a:extLst>
            </p:cNvPr>
            <p:cNvSpPr/>
            <p:nvPr/>
          </p:nvSpPr>
          <p:spPr>
            <a:xfrm>
              <a:off x="4575950" y="3715975"/>
              <a:ext cx="66600" cy="129525"/>
            </a:xfrm>
            <a:custGeom>
              <a:avLst/>
              <a:gdLst/>
              <a:ahLst/>
              <a:cxnLst/>
              <a:rect l="l" t="t" r="r" b="b"/>
              <a:pathLst>
                <a:path w="2664" h="5181" extrusionOk="0">
                  <a:moveTo>
                    <a:pt x="2327" y="1"/>
                  </a:moveTo>
                  <a:cubicBezTo>
                    <a:pt x="2276" y="1"/>
                    <a:pt x="2225" y="14"/>
                    <a:pt x="2179" y="43"/>
                  </a:cubicBezTo>
                  <a:cubicBezTo>
                    <a:pt x="2090" y="99"/>
                    <a:pt x="1" y="1449"/>
                    <a:pt x="132" y="3013"/>
                  </a:cubicBezTo>
                  <a:cubicBezTo>
                    <a:pt x="204" y="3873"/>
                    <a:pt x="917" y="4594"/>
                    <a:pt x="2248" y="5158"/>
                  </a:cubicBezTo>
                  <a:cubicBezTo>
                    <a:pt x="2283" y="5173"/>
                    <a:pt x="2321" y="5180"/>
                    <a:pt x="2359" y="5180"/>
                  </a:cubicBezTo>
                  <a:cubicBezTo>
                    <a:pt x="2360" y="5180"/>
                    <a:pt x="2361" y="5180"/>
                    <a:pt x="2362" y="5180"/>
                  </a:cubicBezTo>
                  <a:cubicBezTo>
                    <a:pt x="2494" y="5180"/>
                    <a:pt x="2609" y="5085"/>
                    <a:pt x="2636" y="4954"/>
                  </a:cubicBezTo>
                  <a:cubicBezTo>
                    <a:pt x="2664" y="4823"/>
                    <a:pt x="2593" y="4690"/>
                    <a:pt x="2469" y="4637"/>
                  </a:cubicBezTo>
                  <a:cubicBezTo>
                    <a:pt x="1346" y="4162"/>
                    <a:pt x="750" y="3600"/>
                    <a:pt x="696" y="2966"/>
                  </a:cubicBezTo>
                  <a:cubicBezTo>
                    <a:pt x="593" y="1742"/>
                    <a:pt x="2464" y="531"/>
                    <a:pt x="2482" y="520"/>
                  </a:cubicBezTo>
                  <a:cubicBezTo>
                    <a:pt x="2611" y="434"/>
                    <a:pt x="2648" y="262"/>
                    <a:pt x="2565" y="132"/>
                  </a:cubicBezTo>
                  <a:cubicBezTo>
                    <a:pt x="2511" y="47"/>
                    <a:pt x="2420" y="1"/>
                    <a:pt x="23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969;p38">
              <a:extLst>
                <a:ext uri="{FF2B5EF4-FFF2-40B4-BE49-F238E27FC236}">
                  <a16:creationId xmlns:a16="http://schemas.microsoft.com/office/drawing/2014/main" id="{04817551-9C4F-4249-96F1-7B9763F37C5F}"/>
                </a:ext>
              </a:extLst>
            </p:cNvPr>
            <p:cNvSpPr/>
            <p:nvPr/>
          </p:nvSpPr>
          <p:spPr>
            <a:xfrm>
              <a:off x="4257700" y="3744100"/>
              <a:ext cx="76975" cy="175650"/>
            </a:xfrm>
            <a:custGeom>
              <a:avLst/>
              <a:gdLst/>
              <a:ahLst/>
              <a:cxnLst/>
              <a:rect l="l" t="t" r="r" b="b"/>
              <a:pathLst>
                <a:path w="3079" h="7026" extrusionOk="0">
                  <a:moveTo>
                    <a:pt x="2766" y="1"/>
                  </a:moveTo>
                  <a:cubicBezTo>
                    <a:pt x="2639" y="1"/>
                    <a:pt x="2523" y="86"/>
                    <a:pt x="2491" y="215"/>
                  </a:cubicBezTo>
                  <a:lnTo>
                    <a:pt x="1843" y="2812"/>
                  </a:lnTo>
                  <a:lnTo>
                    <a:pt x="114" y="4538"/>
                  </a:lnTo>
                  <a:cubicBezTo>
                    <a:pt x="0" y="4653"/>
                    <a:pt x="5" y="4840"/>
                    <a:pt x="125" y="4949"/>
                  </a:cubicBezTo>
                  <a:lnTo>
                    <a:pt x="2352" y="6953"/>
                  </a:lnTo>
                  <a:cubicBezTo>
                    <a:pt x="2405" y="7000"/>
                    <a:pt x="2472" y="7026"/>
                    <a:pt x="2543" y="7026"/>
                  </a:cubicBezTo>
                  <a:lnTo>
                    <a:pt x="2543" y="7025"/>
                  </a:lnTo>
                  <a:cubicBezTo>
                    <a:pt x="2543" y="7025"/>
                    <a:pt x="2543" y="7025"/>
                    <a:pt x="2544" y="7025"/>
                  </a:cubicBezTo>
                  <a:cubicBezTo>
                    <a:pt x="2803" y="7025"/>
                    <a:pt x="2925" y="6705"/>
                    <a:pt x="2732" y="6531"/>
                  </a:cubicBezTo>
                  <a:lnTo>
                    <a:pt x="726" y="4727"/>
                  </a:lnTo>
                  <a:lnTo>
                    <a:pt x="2297" y="3156"/>
                  </a:lnTo>
                  <a:cubicBezTo>
                    <a:pt x="2333" y="3119"/>
                    <a:pt x="2359" y="3074"/>
                    <a:pt x="2372" y="3025"/>
                  </a:cubicBezTo>
                  <a:lnTo>
                    <a:pt x="3040" y="352"/>
                  </a:lnTo>
                  <a:cubicBezTo>
                    <a:pt x="3078" y="200"/>
                    <a:pt x="2986" y="47"/>
                    <a:pt x="2834" y="9"/>
                  </a:cubicBezTo>
                  <a:cubicBezTo>
                    <a:pt x="2811" y="3"/>
                    <a:pt x="2788" y="1"/>
                    <a:pt x="27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970;p38">
              <a:extLst>
                <a:ext uri="{FF2B5EF4-FFF2-40B4-BE49-F238E27FC236}">
                  <a16:creationId xmlns:a16="http://schemas.microsoft.com/office/drawing/2014/main" id="{D4F1E50D-E942-4998-BDDF-58FD68850FE7}"/>
                </a:ext>
              </a:extLst>
            </p:cNvPr>
            <p:cNvSpPr/>
            <p:nvPr/>
          </p:nvSpPr>
          <p:spPr>
            <a:xfrm>
              <a:off x="4127225" y="2778000"/>
              <a:ext cx="886950" cy="960325"/>
            </a:xfrm>
            <a:custGeom>
              <a:avLst/>
              <a:gdLst/>
              <a:ahLst/>
              <a:cxnLst/>
              <a:rect l="l" t="t" r="r" b="b"/>
              <a:pathLst>
                <a:path w="35478" h="38413" extrusionOk="0">
                  <a:moveTo>
                    <a:pt x="11437" y="0"/>
                  </a:moveTo>
                  <a:cubicBezTo>
                    <a:pt x="11020" y="0"/>
                    <a:pt x="10641" y="2"/>
                    <a:pt x="10311" y="6"/>
                  </a:cubicBezTo>
                  <a:lnTo>
                    <a:pt x="4940" y="17151"/>
                  </a:lnTo>
                  <a:cubicBezTo>
                    <a:pt x="4940" y="17151"/>
                    <a:pt x="0" y="34237"/>
                    <a:pt x="206" y="34957"/>
                  </a:cubicBezTo>
                  <a:cubicBezTo>
                    <a:pt x="412" y="35677"/>
                    <a:pt x="3911" y="37325"/>
                    <a:pt x="11733" y="38251"/>
                  </a:cubicBezTo>
                  <a:cubicBezTo>
                    <a:pt x="12679" y="38363"/>
                    <a:pt x="13559" y="38413"/>
                    <a:pt x="14376" y="38413"/>
                  </a:cubicBezTo>
                  <a:cubicBezTo>
                    <a:pt x="20307" y="38413"/>
                    <a:pt x="22873" y="35759"/>
                    <a:pt x="23055" y="34854"/>
                  </a:cubicBezTo>
                  <a:cubicBezTo>
                    <a:pt x="23260" y="33825"/>
                    <a:pt x="22848" y="32075"/>
                    <a:pt x="22848" y="32075"/>
                  </a:cubicBezTo>
                  <a:lnTo>
                    <a:pt x="25525" y="27341"/>
                  </a:lnTo>
                  <a:lnTo>
                    <a:pt x="34377" y="12785"/>
                  </a:lnTo>
                  <a:cubicBezTo>
                    <a:pt x="35478" y="10973"/>
                    <a:pt x="35073" y="8628"/>
                    <a:pt x="33429" y="7292"/>
                  </a:cubicBezTo>
                  <a:cubicBezTo>
                    <a:pt x="29471" y="4078"/>
                    <a:pt x="24556" y="197"/>
                    <a:pt x="24556" y="197"/>
                  </a:cubicBezTo>
                  <a:cubicBezTo>
                    <a:pt x="24556" y="197"/>
                    <a:pt x="15854" y="0"/>
                    <a:pt x="11437"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971;p38">
              <a:extLst>
                <a:ext uri="{FF2B5EF4-FFF2-40B4-BE49-F238E27FC236}">
                  <a16:creationId xmlns:a16="http://schemas.microsoft.com/office/drawing/2014/main" id="{7EA1FEF8-2488-42D8-BFB8-86D4AB6E9F30}"/>
                </a:ext>
              </a:extLst>
            </p:cNvPr>
            <p:cNvSpPr/>
            <p:nvPr/>
          </p:nvSpPr>
          <p:spPr>
            <a:xfrm>
              <a:off x="4120300" y="2770925"/>
              <a:ext cx="901625" cy="974500"/>
            </a:xfrm>
            <a:custGeom>
              <a:avLst/>
              <a:gdLst/>
              <a:ahLst/>
              <a:cxnLst/>
              <a:rect l="l" t="t" r="r" b="b"/>
              <a:pathLst>
                <a:path w="36065" h="38980" extrusionOk="0">
                  <a:moveTo>
                    <a:pt x="11769" y="565"/>
                  </a:moveTo>
                  <a:cubicBezTo>
                    <a:pt x="15915" y="565"/>
                    <a:pt x="23778" y="739"/>
                    <a:pt x="24732" y="760"/>
                  </a:cubicBezTo>
                  <a:cubicBezTo>
                    <a:pt x="25363" y="1259"/>
                    <a:pt x="29880" y="4832"/>
                    <a:pt x="33528" y="7794"/>
                  </a:cubicBezTo>
                  <a:cubicBezTo>
                    <a:pt x="35056" y="9035"/>
                    <a:pt x="35435" y="11238"/>
                    <a:pt x="34412" y="12920"/>
                  </a:cubicBezTo>
                  <a:lnTo>
                    <a:pt x="25556" y="27485"/>
                  </a:lnTo>
                  <a:lnTo>
                    <a:pt x="22879" y="32219"/>
                  </a:lnTo>
                  <a:cubicBezTo>
                    <a:pt x="22844" y="32281"/>
                    <a:pt x="22834" y="32354"/>
                    <a:pt x="22850" y="32423"/>
                  </a:cubicBezTo>
                  <a:cubicBezTo>
                    <a:pt x="22855" y="32440"/>
                    <a:pt x="23246" y="34124"/>
                    <a:pt x="23054" y="35082"/>
                  </a:cubicBezTo>
                  <a:cubicBezTo>
                    <a:pt x="22892" y="35894"/>
                    <a:pt x="20394" y="38413"/>
                    <a:pt x="14649" y="38413"/>
                  </a:cubicBezTo>
                  <a:cubicBezTo>
                    <a:pt x="13845" y="38413"/>
                    <a:pt x="12977" y="38364"/>
                    <a:pt x="12043" y="38253"/>
                  </a:cubicBezTo>
                  <a:cubicBezTo>
                    <a:pt x="3925" y="37291"/>
                    <a:pt x="887" y="35627"/>
                    <a:pt x="759" y="35186"/>
                  </a:cubicBezTo>
                  <a:cubicBezTo>
                    <a:pt x="698" y="34435"/>
                    <a:pt x="3554" y="24205"/>
                    <a:pt x="5487" y="17519"/>
                  </a:cubicBezTo>
                  <a:lnTo>
                    <a:pt x="10797" y="569"/>
                  </a:lnTo>
                  <a:cubicBezTo>
                    <a:pt x="11090" y="566"/>
                    <a:pt x="11416" y="565"/>
                    <a:pt x="11769" y="565"/>
                  </a:cubicBezTo>
                  <a:close/>
                  <a:moveTo>
                    <a:pt x="11620" y="0"/>
                  </a:moveTo>
                  <a:cubicBezTo>
                    <a:pt x="11239" y="0"/>
                    <a:pt x="10891" y="2"/>
                    <a:pt x="10586" y="5"/>
                  </a:cubicBezTo>
                  <a:cubicBezTo>
                    <a:pt x="10463" y="7"/>
                    <a:pt x="10356" y="87"/>
                    <a:pt x="10319" y="204"/>
                  </a:cubicBezTo>
                  <a:lnTo>
                    <a:pt x="4945" y="17356"/>
                  </a:lnTo>
                  <a:cubicBezTo>
                    <a:pt x="3781" y="21383"/>
                    <a:pt x="0" y="34576"/>
                    <a:pt x="212" y="35318"/>
                  </a:cubicBezTo>
                  <a:cubicBezTo>
                    <a:pt x="513" y="36373"/>
                    <a:pt x="4739" y="37959"/>
                    <a:pt x="11977" y="38814"/>
                  </a:cubicBezTo>
                  <a:cubicBezTo>
                    <a:pt x="12936" y="38928"/>
                    <a:pt x="13827" y="38979"/>
                    <a:pt x="14654" y="38979"/>
                  </a:cubicBezTo>
                  <a:cubicBezTo>
                    <a:pt x="20820" y="38979"/>
                    <a:pt x="23419" y="36143"/>
                    <a:pt x="23609" y="35194"/>
                  </a:cubicBezTo>
                  <a:cubicBezTo>
                    <a:pt x="23797" y="34257"/>
                    <a:pt x="23514" y="32812"/>
                    <a:pt x="23426" y="32404"/>
                  </a:cubicBezTo>
                  <a:lnTo>
                    <a:pt x="26044" y="27770"/>
                  </a:lnTo>
                  <a:lnTo>
                    <a:pt x="34895" y="13215"/>
                  </a:lnTo>
                  <a:cubicBezTo>
                    <a:pt x="36064" y="11292"/>
                    <a:pt x="35631" y="8773"/>
                    <a:pt x="33884" y="7356"/>
                  </a:cubicBezTo>
                  <a:cubicBezTo>
                    <a:pt x="29970" y="4178"/>
                    <a:pt x="25058" y="296"/>
                    <a:pt x="25008" y="257"/>
                  </a:cubicBezTo>
                  <a:cubicBezTo>
                    <a:pt x="24960" y="219"/>
                    <a:pt x="24901" y="199"/>
                    <a:pt x="24840" y="197"/>
                  </a:cubicBezTo>
                  <a:cubicBezTo>
                    <a:pt x="24743" y="194"/>
                    <a:pt x="15975" y="0"/>
                    <a:pt x="11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972;p38">
              <a:extLst>
                <a:ext uri="{FF2B5EF4-FFF2-40B4-BE49-F238E27FC236}">
                  <a16:creationId xmlns:a16="http://schemas.microsoft.com/office/drawing/2014/main" id="{824202DD-0EB9-4625-A230-427288E2EF69}"/>
                </a:ext>
              </a:extLst>
            </p:cNvPr>
            <p:cNvSpPr/>
            <p:nvPr/>
          </p:nvSpPr>
          <p:spPr>
            <a:xfrm>
              <a:off x="4499925" y="2779525"/>
              <a:ext cx="385300" cy="261475"/>
            </a:xfrm>
            <a:custGeom>
              <a:avLst/>
              <a:gdLst/>
              <a:ahLst/>
              <a:cxnLst/>
              <a:rect l="l" t="t" r="r" b="b"/>
              <a:pathLst>
                <a:path w="15412" h="10459" extrusionOk="0">
                  <a:moveTo>
                    <a:pt x="2527" y="0"/>
                  </a:moveTo>
                  <a:cubicBezTo>
                    <a:pt x="1600" y="2115"/>
                    <a:pt x="1" y="6438"/>
                    <a:pt x="1317" y="8577"/>
                  </a:cubicBezTo>
                  <a:cubicBezTo>
                    <a:pt x="1996" y="9680"/>
                    <a:pt x="3321" y="10459"/>
                    <a:pt x="5158" y="10459"/>
                  </a:cubicBezTo>
                  <a:cubicBezTo>
                    <a:pt x="7710" y="10459"/>
                    <a:pt x="11250" y="8955"/>
                    <a:pt x="15411" y="4724"/>
                  </a:cubicBezTo>
                  <a:cubicBezTo>
                    <a:pt x="12381" y="2294"/>
                    <a:pt x="9648" y="136"/>
                    <a:pt x="9648" y="136"/>
                  </a:cubicBezTo>
                  <a:cubicBezTo>
                    <a:pt x="9648" y="136"/>
                    <a:pt x="6189" y="58"/>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973;p38">
              <a:extLst>
                <a:ext uri="{FF2B5EF4-FFF2-40B4-BE49-F238E27FC236}">
                  <a16:creationId xmlns:a16="http://schemas.microsoft.com/office/drawing/2014/main" id="{9F19A726-64A0-4E31-88A0-22F2EBBA877D}"/>
                </a:ext>
              </a:extLst>
            </p:cNvPr>
            <p:cNvSpPr/>
            <p:nvPr/>
          </p:nvSpPr>
          <p:spPr>
            <a:xfrm>
              <a:off x="4492750" y="2772450"/>
              <a:ext cx="400450" cy="275600"/>
            </a:xfrm>
            <a:custGeom>
              <a:avLst/>
              <a:gdLst/>
              <a:ahLst/>
              <a:cxnLst/>
              <a:rect l="l" t="t" r="r" b="b"/>
              <a:pathLst>
                <a:path w="16018" h="11024" extrusionOk="0">
                  <a:moveTo>
                    <a:pt x="2997" y="569"/>
                  </a:moveTo>
                  <a:cubicBezTo>
                    <a:pt x="6234" y="620"/>
                    <a:pt x="9267" y="686"/>
                    <a:pt x="9833" y="699"/>
                  </a:cubicBezTo>
                  <a:cubicBezTo>
                    <a:pt x="10275" y="1049"/>
                    <a:pt x="12636" y="2917"/>
                    <a:pt x="15276" y="5032"/>
                  </a:cubicBezTo>
                  <a:cubicBezTo>
                    <a:pt x="10707" y="9595"/>
                    <a:pt x="7337" y="10459"/>
                    <a:pt x="5437" y="10459"/>
                  </a:cubicBezTo>
                  <a:cubicBezTo>
                    <a:pt x="5199" y="10459"/>
                    <a:pt x="4984" y="10445"/>
                    <a:pt x="4793" y="10424"/>
                  </a:cubicBezTo>
                  <a:cubicBezTo>
                    <a:pt x="3480" y="10275"/>
                    <a:pt x="2432" y="9667"/>
                    <a:pt x="1844" y="8712"/>
                  </a:cubicBezTo>
                  <a:cubicBezTo>
                    <a:pt x="611" y="6706"/>
                    <a:pt x="2178" y="2475"/>
                    <a:pt x="2997" y="569"/>
                  </a:cubicBezTo>
                  <a:close/>
                  <a:moveTo>
                    <a:pt x="2818" y="1"/>
                  </a:moveTo>
                  <a:cubicBezTo>
                    <a:pt x="2720" y="5"/>
                    <a:pt x="2601" y="65"/>
                    <a:pt x="2554" y="169"/>
                  </a:cubicBezTo>
                  <a:cubicBezTo>
                    <a:pt x="1525" y="2520"/>
                    <a:pt x="1" y="6795"/>
                    <a:pt x="1363" y="9008"/>
                  </a:cubicBezTo>
                  <a:cubicBezTo>
                    <a:pt x="2044" y="10114"/>
                    <a:pt x="3240" y="10817"/>
                    <a:pt x="4730" y="10986"/>
                  </a:cubicBezTo>
                  <a:cubicBezTo>
                    <a:pt x="4962" y="11012"/>
                    <a:pt x="5196" y="11024"/>
                    <a:pt x="5430" y="11024"/>
                  </a:cubicBezTo>
                  <a:cubicBezTo>
                    <a:pt x="7470" y="11024"/>
                    <a:pt x="11085" y="10100"/>
                    <a:pt x="15901" y="5206"/>
                  </a:cubicBezTo>
                  <a:cubicBezTo>
                    <a:pt x="16018" y="5087"/>
                    <a:pt x="16006" y="4892"/>
                    <a:pt x="15876" y="4787"/>
                  </a:cubicBezTo>
                  <a:cubicBezTo>
                    <a:pt x="12843" y="2356"/>
                    <a:pt x="10110" y="196"/>
                    <a:pt x="10110" y="196"/>
                  </a:cubicBezTo>
                  <a:cubicBezTo>
                    <a:pt x="10062" y="158"/>
                    <a:pt x="10002" y="138"/>
                    <a:pt x="9941" y="136"/>
                  </a:cubicBezTo>
                  <a:cubicBezTo>
                    <a:pt x="9941" y="136"/>
                    <a:pt x="6481" y="57"/>
                    <a:pt x="28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974;p38">
              <a:extLst>
                <a:ext uri="{FF2B5EF4-FFF2-40B4-BE49-F238E27FC236}">
                  <a16:creationId xmlns:a16="http://schemas.microsoft.com/office/drawing/2014/main" id="{E0EF2A90-1889-4ABC-A4E3-F7C51DB357FD}"/>
                </a:ext>
              </a:extLst>
            </p:cNvPr>
            <p:cNvSpPr/>
            <p:nvPr/>
          </p:nvSpPr>
          <p:spPr>
            <a:xfrm>
              <a:off x="4541500" y="2338925"/>
              <a:ext cx="473450" cy="642100"/>
            </a:xfrm>
            <a:custGeom>
              <a:avLst/>
              <a:gdLst/>
              <a:ahLst/>
              <a:cxnLst/>
              <a:rect l="l" t="t" r="r" b="b"/>
              <a:pathLst>
                <a:path w="18938" h="25684" extrusionOk="0">
                  <a:moveTo>
                    <a:pt x="9543" y="1"/>
                  </a:moveTo>
                  <a:cubicBezTo>
                    <a:pt x="9342" y="1"/>
                    <a:pt x="9177" y="43"/>
                    <a:pt x="9056" y="133"/>
                  </a:cubicBezTo>
                  <a:cubicBezTo>
                    <a:pt x="9056" y="133"/>
                    <a:pt x="6072" y="956"/>
                    <a:pt x="4837" y="2809"/>
                  </a:cubicBezTo>
                  <a:cubicBezTo>
                    <a:pt x="3603" y="4662"/>
                    <a:pt x="1" y="15469"/>
                    <a:pt x="103" y="16395"/>
                  </a:cubicBezTo>
                  <a:cubicBezTo>
                    <a:pt x="137" y="16704"/>
                    <a:pt x="674" y="16807"/>
                    <a:pt x="1376" y="16807"/>
                  </a:cubicBezTo>
                  <a:cubicBezTo>
                    <a:pt x="2778" y="16807"/>
                    <a:pt x="4837" y="16395"/>
                    <a:pt x="4837" y="16395"/>
                  </a:cubicBezTo>
                  <a:lnTo>
                    <a:pt x="4837" y="16395"/>
                  </a:lnTo>
                  <a:cubicBezTo>
                    <a:pt x="4837" y="16395"/>
                    <a:pt x="1647" y="23085"/>
                    <a:pt x="1647" y="24217"/>
                  </a:cubicBezTo>
                  <a:cubicBezTo>
                    <a:pt x="1647" y="25110"/>
                    <a:pt x="2543" y="25683"/>
                    <a:pt x="3831" y="25683"/>
                  </a:cubicBezTo>
                  <a:cubicBezTo>
                    <a:pt x="4176" y="25683"/>
                    <a:pt x="4549" y="25642"/>
                    <a:pt x="4940" y="25555"/>
                  </a:cubicBezTo>
                  <a:cubicBezTo>
                    <a:pt x="6793" y="25143"/>
                    <a:pt x="13104" y="14277"/>
                    <a:pt x="13104" y="14277"/>
                  </a:cubicBezTo>
                  <a:cubicBezTo>
                    <a:pt x="13104" y="14277"/>
                    <a:pt x="14467" y="15861"/>
                    <a:pt x="15603" y="15861"/>
                  </a:cubicBezTo>
                  <a:cubicBezTo>
                    <a:pt x="15798" y="15861"/>
                    <a:pt x="15986" y="15814"/>
                    <a:pt x="16159" y="15705"/>
                  </a:cubicBezTo>
                  <a:cubicBezTo>
                    <a:pt x="17513" y="14852"/>
                    <a:pt x="17085" y="13132"/>
                    <a:pt x="16056" y="13132"/>
                  </a:cubicBezTo>
                  <a:cubicBezTo>
                    <a:pt x="15027" y="13132"/>
                    <a:pt x="18937" y="8912"/>
                    <a:pt x="17599" y="6133"/>
                  </a:cubicBezTo>
                  <a:cubicBezTo>
                    <a:pt x="16392" y="3625"/>
                    <a:pt x="11410" y="1"/>
                    <a:pt x="95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975;p38">
              <a:extLst>
                <a:ext uri="{FF2B5EF4-FFF2-40B4-BE49-F238E27FC236}">
                  <a16:creationId xmlns:a16="http://schemas.microsoft.com/office/drawing/2014/main" id="{BBF4FFC0-5B0B-44E4-B4D0-6FE004A2BFFD}"/>
                </a:ext>
              </a:extLst>
            </p:cNvPr>
            <p:cNvSpPr/>
            <p:nvPr/>
          </p:nvSpPr>
          <p:spPr>
            <a:xfrm>
              <a:off x="4534275" y="2331850"/>
              <a:ext cx="476000" cy="656200"/>
            </a:xfrm>
            <a:custGeom>
              <a:avLst/>
              <a:gdLst/>
              <a:ahLst/>
              <a:cxnLst/>
              <a:rect l="l" t="t" r="r" b="b"/>
              <a:pathLst>
                <a:path w="19040" h="26248" extrusionOk="0">
                  <a:moveTo>
                    <a:pt x="9832" y="567"/>
                  </a:moveTo>
                  <a:cubicBezTo>
                    <a:pt x="9961" y="567"/>
                    <a:pt x="10118" y="589"/>
                    <a:pt x="10292" y="631"/>
                  </a:cubicBezTo>
                  <a:cubicBezTo>
                    <a:pt x="12351" y="1132"/>
                    <a:pt x="16572" y="4331"/>
                    <a:pt x="17635" y="6539"/>
                  </a:cubicBezTo>
                  <a:cubicBezTo>
                    <a:pt x="18406" y="8140"/>
                    <a:pt x="17255" y="10332"/>
                    <a:pt x="16494" y="11783"/>
                  </a:cubicBezTo>
                  <a:cubicBezTo>
                    <a:pt x="16006" y="12712"/>
                    <a:pt x="15761" y="13178"/>
                    <a:pt x="15951" y="13495"/>
                  </a:cubicBezTo>
                  <a:cubicBezTo>
                    <a:pt x="15997" y="13571"/>
                    <a:pt x="16110" y="13697"/>
                    <a:pt x="16345" y="13697"/>
                  </a:cubicBezTo>
                  <a:cubicBezTo>
                    <a:pt x="16693" y="13697"/>
                    <a:pt x="16899" y="13981"/>
                    <a:pt x="16975" y="14248"/>
                  </a:cubicBezTo>
                  <a:cubicBezTo>
                    <a:pt x="17097" y="14666"/>
                    <a:pt x="16992" y="15311"/>
                    <a:pt x="16297" y="15748"/>
                  </a:cubicBezTo>
                  <a:cubicBezTo>
                    <a:pt x="16172" y="15826"/>
                    <a:pt x="16033" y="15861"/>
                    <a:pt x="15885" y="15861"/>
                  </a:cubicBezTo>
                  <a:cubicBezTo>
                    <a:pt x="15078" y="15861"/>
                    <a:pt x="14010" y="14842"/>
                    <a:pt x="13607" y="14375"/>
                  </a:cubicBezTo>
                  <a:cubicBezTo>
                    <a:pt x="13553" y="14312"/>
                    <a:pt x="13474" y="14277"/>
                    <a:pt x="13391" y="14277"/>
                  </a:cubicBezTo>
                  <a:cubicBezTo>
                    <a:pt x="13383" y="14277"/>
                    <a:pt x="13375" y="14277"/>
                    <a:pt x="13367" y="14278"/>
                  </a:cubicBezTo>
                  <a:cubicBezTo>
                    <a:pt x="13276" y="14286"/>
                    <a:pt x="13194" y="14338"/>
                    <a:pt x="13148" y="14417"/>
                  </a:cubicBezTo>
                  <a:cubicBezTo>
                    <a:pt x="10732" y="18577"/>
                    <a:pt x="6429" y="25281"/>
                    <a:pt x="5169" y="25562"/>
                  </a:cubicBezTo>
                  <a:cubicBezTo>
                    <a:pt x="4808" y="25642"/>
                    <a:pt x="4456" y="25681"/>
                    <a:pt x="4127" y="25681"/>
                  </a:cubicBezTo>
                  <a:cubicBezTo>
                    <a:pt x="3492" y="25681"/>
                    <a:pt x="2946" y="25536"/>
                    <a:pt x="2599" y="25258"/>
                  </a:cubicBezTo>
                  <a:cubicBezTo>
                    <a:pt x="2347" y="25054"/>
                    <a:pt x="2219" y="24800"/>
                    <a:pt x="2219" y="24499"/>
                  </a:cubicBezTo>
                  <a:cubicBezTo>
                    <a:pt x="2219" y="23715"/>
                    <a:pt x="4110" y="19465"/>
                    <a:pt x="5382" y="16800"/>
                  </a:cubicBezTo>
                  <a:cubicBezTo>
                    <a:pt x="5471" y="16612"/>
                    <a:pt x="5334" y="16394"/>
                    <a:pt x="5126" y="16394"/>
                  </a:cubicBezTo>
                  <a:cubicBezTo>
                    <a:pt x="5108" y="16394"/>
                    <a:pt x="5089" y="16396"/>
                    <a:pt x="5071" y="16401"/>
                  </a:cubicBezTo>
                  <a:cubicBezTo>
                    <a:pt x="3736" y="16668"/>
                    <a:pt x="2436" y="16811"/>
                    <a:pt x="1597" y="16811"/>
                  </a:cubicBezTo>
                  <a:cubicBezTo>
                    <a:pt x="1086" y="16811"/>
                    <a:pt x="746" y="16758"/>
                    <a:pt x="672" y="16646"/>
                  </a:cubicBezTo>
                  <a:cubicBezTo>
                    <a:pt x="593" y="15887"/>
                    <a:pt x="4061" y="5200"/>
                    <a:pt x="5361" y="3249"/>
                  </a:cubicBezTo>
                  <a:cubicBezTo>
                    <a:pt x="6523" y="1507"/>
                    <a:pt x="9392" y="697"/>
                    <a:pt x="9422" y="688"/>
                  </a:cubicBezTo>
                  <a:cubicBezTo>
                    <a:pt x="9455" y="679"/>
                    <a:pt x="9488" y="663"/>
                    <a:pt x="9516" y="642"/>
                  </a:cubicBezTo>
                  <a:cubicBezTo>
                    <a:pt x="9583" y="592"/>
                    <a:pt x="9692" y="567"/>
                    <a:pt x="9832" y="567"/>
                  </a:cubicBezTo>
                  <a:close/>
                  <a:moveTo>
                    <a:pt x="9835" y="0"/>
                  </a:moveTo>
                  <a:cubicBezTo>
                    <a:pt x="9589" y="0"/>
                    <a:pt x="9385" y="52"/>
                    <a:pt x="9225" y="156"/>
                  </a:cubicBezTo>
                  <a:cubicBezTo>
                    <a:pt x="8817" y="275"/>
                    <a:pt x="6099" y="1124"/>
                    <a:pt x="4891" y="2934"/>
                  </a:cubicBezTo>
                  <a:cubicBezTo>
                    <a:pt x="3630" y="4826"/>
                    <a:pt x="1" y="15711"/>
                    <a:pt x="110" y="16708"/>
                  </a:cubicBezTo>
                  <a:cubicBezTo>
                    <a:pt x="122" y="16820"/>
                    <a:pt x="176" y="16980"/>
                    <a:pt x="355" y="17112"/>
                  </a:cubicBezTo>
                  <a:cubicBezTo>
                    <a:pt x="614" y="17302"/>
                    <a:pt x="1122" y="17370"/>
                    <a:pt x="1717" y="17370"/>
                  </a:cubicBezTo>
                  <a:cubicBezTo>
                    <a:pt x="2691" y="17370"/>
                    <a:pt x="3899" y="17187"/>
                    <a:pt x="4633" y="17057"/>
                  </a:cubicBezTo>
                  <a:lnTo>
                    <a:pt x="4633" y="17057"/>
                  </a:lnTo>
                  <a:cubicBezTo>
                    <a:pt x="3856" y="18712"/>
                    <a:pt x="1653" y="23484"/>
                    <a:pt x="1653" y="24499"/>
                  </a:cubicBezTo>
                  <a:cubicBezTo>
                    <a:pt x="1653" y="24973"/>
                    <a:pt x="1857" y="25388"/>
                    <a:pt x="2244" y="25698"/>
                  </a:cubicBezTo>
                  <a:cubicBezTo>
                    <a:pt x="2694" y="26059"/>
                    <a:pt x="3358" y="26248"/>
                    <a:pt x="4123" y="26248"/>
                  </a:cubicBezTo>
                  <a:cubicBezTo>
                    <a:pt x="4517" y="26246"/>
                    <a:pt x="4908" y="26200"/>
                    <a:pt x="5291" y="26113"/>
                  </a:cubicBezTo>
                  <a:cubicBezTo>
                    <a:pt x="7084" y="25714"/>
                    <a:pt x="12244" y="17077"/>
                    <a:pt x="13446" y="15029"/>
                  </a:cubicBezTo>
                  <a:cubicBezTo>
                    <a:pt x="13921" y="15510"/>
                    <a:pt x="14949" y="16423"/>
                    <a:pt x="15901" y="16423"/>
                  </a:cubicBezTo>
                  <a:cubicBezTo>
                    <a:pt x="16142" y="16423"/>
                    <a:pt x="16378" y="16365"/>
                    <a:pt x="16599" y="16226"/>
                  </a:cubicBezTo>
                  <a:cubicBezTo>
                    <a:pt x="17497" y="15661"/>
                    <a:pt x="17709" y="14746"/>
                    <a:pt x="17519" y="14090"/>
                  </a:cubicBezTo>
                  <a:cubicBezTo>
                    <a:pt x="17365" y="13554"/>
                    <a:pt x="16963" y="13193"/>
                    <a:pt x="16473" y="13138"/>
                  </a:cubicBezTo>
                  <a:cubicBezTo>
                    <a:pt x="16543" y="12904"/>
                    <a:pt x="16790" y="12435"/>
                    <a:pt x="16995" y="12045"/>
                  </a:cubicBezTo>
                  <a:cubicBezTo>
                    <a:pt x="17809" y="10494"/>
                    <a:pt x="19039" y="8150"/>
                    <a:pt x="18145" y="6293"/>
                  </a:cubicBezTo>
                  <a:cubicBezTo>
                    <a:pt x="17004" y="3924"/>
                    <a:pt x="12639" y="621"/>
                    <a:pt x="10427" y="80"/>
                  </a:cubicBezTo>
                  <a:cubicBezTo>
                    <a:pt x="10209" y="27"/>
                    <a:pt x="10011" y="0"/>
                    <a:pt x="9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976;p38">
              <a:extLst>
                <a:ext uri="{FF2B5EF4-FFF2-40B4-BE49-F238E27FC236}">
                  <a16:creationId xmlns:a16="http://schemas.microsoft.com/office/drawing/2014/main" id="{51C9B4D5-2EEF-49E9-A814-F8A379378848}"/>
                </a:ext>
              </a:extLst>
            </p:cNvPr>
            <p:cNvSpPr/>
            <p:nvPr/>
          </p:nvSpPr>
          <p:spPr>
            <a:xfrm>
              <a:off x="4581175" y="2183300"/>
              <a:ext cx="498075" cy="486200"/>
            </a:xfrm>
            <a:custGeom>
              <a:avLst/>
              <a:gdLst/>
              <a:ahLst/>
              <a:cxnLst/>
              <a:rect l="l" t="t" r="r" b="b"/>
              <a:pathLst>
                <a:path w="19923" h="19448" extrusionOk="0">
                  <a:moveTo>
                    <a:pt x="5743" y="1"/>
                  </a:moveTo>
                  <a:cubicBezTo>
                    <a:pt x="3437" y="1"/>
                    <a:pt x="2660" y="1181"/>
                    <a:pt x="6337" y="3064"/>
                  </a:cubicBezTo>
                  <a:cubicBezTo>
                    <a:pt x="6337" y="3064"/>
                    <a:pt x="574" y="3064"/>
                    <a:pt x="265" y="5843"/>
                  </a:cubicBezTo>
                  <a:cubicBezTo>
                    <a:pt x="1" y="8210"/>
                    <a:pt x="2128" y="9457"/>
                    <a:pt x="4799" y="9457"/>
                  </a:cubicBezTo>
                  <a:cubicBezTo>
                    <a:pt x="5264" y="9457"/>
                    <a:pt x="5745" y="9419"/>
                    <a:pt x="6234" y="9343"/>
                  </a:cubicBezTo>
                  <a:cubicBezTo>
                    <a:pt x="7563" y="9135"/>
                    <a:pt x="8842" y="9044"/>
                    <a:pt x="9922" y="9044"/>
                  </a:cubicBezTo>
                  <a:cubicBezTo>
                    <a:pt x="11518" y="9044"/>
                    <a:pt x="12679" y="9242"/>
                    <a:pt x="12924" y="9548"/>
                  </a:cubicBezTo>
                  <a:cubicBezTo>
                    <a:pt x="13335" y="10062"/>
                    <a:pt x="8910" y="11092"/>
                    <a:pt x="9939" y="11812"/>
                  </a:cubicBezTo>
                  <a:cubicBezTo>
                    <a:pt x="10741" y="12374"/>
                    <a:pt x="11543" y="12436"/>
                    <a:pt x="11859" y="12436"/>
                  </a:cubicBezTo>
                  <a:cubicBezTo>
                    <a:pt x="11948" y="12436"/>
                    <a:pt x="11998" y="12431"/>
                    <a:pt x="11998" y="12431"/>
                  </a:cubicBezTo>
                  <a:lnTo>
                    <a:pt x="11998" y="12431"/>
                  </a:lnTo>
                  <a:cubicBezTo>
                    <a:pt x="11998" y="12431"/>
                    <a:pt x="10557" y="12843"/>
                    <a:pt x="10661" y="13872"/>
                  </a:cubicBezTo>
                  <a:cubicBezTo>
                    <a:pt x="10764" y="14901"/>
                    <a:pt x="11659" y="19447"/>
                    <a:pt x="12379" y="19447"/>
                  </a:cubicBezTo>
                  <a:cubicBezTo>
                    <a:pt x="13099" y="19447"/>
                    <a:pt x="14469" y="19357"/>
                    <a:pt x="14469" y="19357"/>
                  </a:cubicBezTo>
                  <a:cubicBezTo>
                    <a:pt x="14469" y="19357"/>
                    <a:pt x="16424" y="18430"/>
                    <a:pt x="17968" y="16783"/>
                  </a:cubicBezTo>
                  <a:cubicBezTo>
                    <a:pt x="19512" y="15137"/>
                    <a:pt x="19923" y="11637"/>
                    <a:pt x="17968" y="9580"/>
                  </a:cubicBezTo>
                  <a:cubicBezTo>
                    <a:pt x="16012" y="7521"/>
                    <a:pt x="14469" y="5534"/>
                    <a:pt x="12924" y="3888"/>
                  </a:cubicBezTo>
                  <a:cubicBezTo>
                    <a:pt x="11381" y="2241"/>
                    <a:pt x="9940" y="491"/>
                    <a:pt x="6852" y="79"/>
                  </a:cubicBezTo>
                  <a:cubicBezTo>
                    <a:pt x="6455" y="27"/>
                    <a:pt x="6082" y="1"/>
                    <a:pt x="57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977;p38">
              <a:extLst>
                <a:ext uri="{FF2B5EF4-FFF2-40B4-BE49-F238E27FC236}">
                  <a16:creationId xmlns:a16="http://schemas.microsoft.com/office/drawing/2014/main" id="{4E194504-41A3-4FF4-975C-3B7C7036A79D}"/>
                </a:ext>
              </a:extLst>
            </p:cNvPr>
            <p:cNvSpPr/>
            <p:nvPr/>
          </p:nvSpPr>
          <p:spPr>
            <a:xfrm>
              <a:off x="4577850" y="2176275"/>
              <a:ext cx="508925" cy="500275"/>
            </a:xfrm>
            <a:custGeom>
              <a:avLst/>
              <a:gdLst/>
              <a:ahLst/>
              <a:cxnLst/>
              <a:rect l="l" t="t" r="r" b="b"/>
              <a:pathLst>
                <a:path w="20357" h="20011" extrusionOk="0">
                  <a:moveTo>
                    <a:pt x="5867" y="564"/>
                  </a:moveTo>
                  <a:cubicBezTo>
                    <a:pt x="6186" y="564"/>
                    <a:pt x="6548" y="588"/>
                    <a:pt x="6947" y="641"/>
                  </a:cubicBezTo>
                  <a:cubicBezTo>
                    <a:pt x="9736" y="1012"/>
                    <a:pt x="11105" y="2485"/>
                    <a:pt x="12554" y="4044"/>
                  </a:cubicBezTo>
                  <a:lnTo>
                    <a:pt x="12851" y="4362"/>
                  </a:lnTo>
                  <a:cubicBezTo>
                    <a:pt x="13549" y="5106"/>
                    <a:pt x="14246" y="5920"/>
                    <a:pt x="14987" y="6783"/>
                  </a:cubicBezTo>
                  <a:cubicBezTo>
                    <a:pt x="15890" y="7836"/>
                    <a:pt x="16825" y="8926"/>
                    <a:pt x="17896" y="10055"/>
                  </a:cubicBezTo>
                  <a:cubicBezTo>
                    <a:pt x="19707" y="11962"/>
                    <a:pt x="19383" y="15284"/>
                    <a:pt x="17895" y="16871"/>
                  </a:cubicBezTo>
                  <a:cubicBezTo>
                    <a:pt x="16538" y="18319"/>
                    <a:pt x="14830" y="19208"/>
                    <a:pt x="14527" y="19359"/>
                  </a:cubicBezTo>
                  <a:cubicBezTo>
                    <a:pt x="14265" y="19376"/>
                    <a:pt x="13138" y="19447"/>
                    <a:pt x="12548" y="19452"/>
                  </a:cubicBezTo>
                  <a:cubicBezTo>
                    <a:pt x="12075" y="19203"/>
                    <a:pt x="11218" y="15557"/>
                    <a:pt x="11075" y="14124"/>
                  </a:cubicBezTo>
                  <a:cubicBezTo>
                    <a:pt x="10997" y="13344"/>
                    <a:pt x="12198" y="12987"/>
                    <a:pt x="12210" y="12983"/>
                  </a:cubicBezTo>
                  <a:cubicBezTo>
                    <a:pt x="12344" y="12944"/>
                    <a:pt x="12431" y="12812"/>
                    <a:pt x="12411" y="12671"/>
                  </a:cubicBezTo>
                  <a:cubicBezTo>
                    <a:pt x="12391" y="12532"/>
                    <a:pt x="12272" y="12428"/>
                    <a:pt x="12131" y="12428"/>
                  </a:cubicBezTo>
                  <a:lnTo>
                    <a:pt x="12130" y="12428"/>
                  </a:lnTo>
                  <a:cubicBezTo>
                    <a:pt x="12122" y="12428"/>
                    <a:pt x="12111" y="12429"/>
                    <a:pt x="12103" y="12430"/>
                  </a:cubicBezTo>
                  <a:cubicBezTo>
                    <a:pt x="12102" y="12430"/>
                    <a:pt x="12063" y="12434"/>
                    <a:pt x="11996" y="12434"/>
                  </a:cubicBezTo>
                  <a:cubicBezTo>
                    <a:pt x="11723" y="12434"/>
                    <a:pt x="10975" y="12381"/>
                    <a:pt x="10234" y="11862"/>
                  </a:cubicBezTo>
                  <a:cubicBezTo>
                    <a:pt x="10225" y="11856"/>
                    <a:pt x="10216" y="11850"/>
                    <a:pt x="10211" y="11845"/>
                  </a:cubicBezTo>
                  <a:cubicBezTo>
                    <a:pt x="10358" y="11617"/>
                    <a:pt x="11293" y="11209"/>
                    <a:pt x="11806" y="10986"/>
                  </a:cubicBezTo>
                  <a:cubicBezTo>
                    <a:pt x="12794" y="10554"/>
                    <a:pt x="13273" y="10333"/>
                    <a:pt x="13355" y="9998"/>
                  </a:cubicBezTo>
                  <a:cubicBezTo>
                    <a:pt x="13386" y="9877"/>
                    <a:pt x="13357" y="9749"/>
                    <a:pt x="13278" y="9653"/>
                  </a:cubicBezTo>
                  <a:cubicBezTo>
                    <a:pt x="12940" y="9231"/>
                    <a:pt x="11668" y="9044"/>
                    <a:pt x="10103" y="9044"/>
                  </a:cubicBezTo>
                  <a:cubicBezTo>
                    <a:pt x="8917" y="9044"/>
                    <a:pt x="7565" y="9151"/>
                    <a:pt x="6323" y="9344"/>
                  </a:cubicBezTo>
                  <a:cubicBezTo>
                    <a:pt x="5851" y="9418"/>
                    <a:pt x="5387" y="9454"/>
                    <a:pt x="4942" y="9454"/>
                  </a:cubicBezTo>
                  <a:cubicBezTo>
                    <a:pt x="3464" y="9454"/>
                    <a:pt x="2181" y="9059"/>
                    <a:pt x="1426" y="8336"/>
                  </a:cubicBezTo>
                  <a:cubicBezTo>
                    <a:pt x="833" y="7768"/>
                    <a:pt x="581" y="7035"/>
                    <a:pt x="679" y="6156"/>
                  </a:cubicBezTo>
                  <a:cubicBezTo>
                    <a:pt x="956" y="3660"/>
                    <a:pt x="6416" y="3629"/>
                    <a:pt x="6471" y="3629"/>
                  </a:cubicBezTo>
                  <a:cubicBezTo>
                    <a:pt x="6601" y="3629"/>
                    <a:pt x="6714" y="3539"/>
                    <a:pt x="6746" y="3412"/>
                  </a:cubicBezTo>
                  <a:cubicBezTo>
                    <a:pt x="6776" y="3285"/>
                    <a:pt x="6716" y="3154"/>
                    <a:pt x="6599" y="3094"/>
                  </a:cubicBezTo>
                  <a:cubicBezTo>
                    <a:pt x="4682" y="2112"/>
                    <a:pt x="4121" y="1382"/>
                    <a:pt x="4223" y="1056"/>
                  </a:cubicBezTo>
                  <a:cubicBezTo>
                    <a:pt x="4308" y="783"/>
                    <a:pt x="4893" y="564"/>
                    <a:pt x="5867" y="564"/>
                  </a:cubicBezTo>
                  <a:close/>
                  <a:moveTo>
                    <a:pt x="5882" y="0"/>
                  </a:moveTo>
                  <a:cubicBezTo>
                    <a:pt x="4827" y="0"/>
                    <a:pt x="3888" y="233"/>
                    <a:pt x="3683" y="887"/>
                  </a:cubicBezTo>
                  <a:cubicBezTo>
                    <a:pt x="3481" y="1535"/>
                    <a:pt x="4079" y="2281"/>
                    <a:pt x="5461" y="3111"/>
                  </a:cubicBezTo>
                  <a:cubicBezTo>
                    <a:pt x="3730" y="3256"/>
                    <a:pt x="368" y="3829"/>
                    <a:pt x="117" y="6092"/>
                  </a:cubicBezTo>
                  <a:cubicBezTo>
                    <a:pt x="1" y="7141"/>
                    <a:pt x="318" y="8058"/>
                    <a:pt x="1036" y="8744"/>
                  </a:cubicBezTo>
                  <a:cubicBezTo>
                    <a:pt x="1904" y="9575"/>
                    <a:pt x="3300" y="10022"/>
                    <a:pt x="4921" y="10022"/>
                  </a:cubicBezTo>
                  <a:cubicBezTo>
                    <a:pt x="5401" y="10022"/>
                    <a:pt x="5900" y="9983"/>
                    <a:pt x="6411" y="9903"/>
                  </a:cubicBezTo>
                  <a:cubicBezTo>
                    <a:pt x="7768" y="9691"/>
                    <a:pt x="9012" y="9609"/>
                    <a:pt x="10037" y="9609"/>
                  </a:cubicBezTo>
                  <a:cubicBezTo>
                    <a:pt x="11388" y="9609"/>
                    <a:pt x="12360" y="9751"/>
                    <a:pt x="12714" y="9919"/>
                  </a:cubicBezTo>
                  <a:cubicBezTo>
                    <a:pt x="12480" y="10075"/>
                    <a:pt x="11953" y="10304"/>
                    <a:pt x="11581" y="10467"/>
                  </a:cubicBezTo>
                  <a:cubicBezTo>
                    <a:pt x="10409" y="10978"/>
                    <a:pt x="9686" y="11317"/>
                    <a:pt x="9637" y="11808"/>
                  </a:cubicBezTo>
                  <a:cubicBezTo>
                    <a:pt x="9623" y="11947"/>
                    <a:pt x="9660" y="12149"/>
                    <a:pt x="9911" y="12325"/>
                  </a:cubicBezTo>
                  <a:cubicBezTo>
                    <a:pt x="10286" y="12588"/>
                    <a:pt x="10707" y="12780"/>
                    <a:pt x="11151" y="12891"/>
                  </a:cubicBezTo>
                  <a:cubicBezTo>
                    <a:pt x="10782" y="13169"/>
                    <a:pt x="10453" y="13586"/>
                    <a:pt x="10513" y="14180"/>
                  </a:cubicBezTo>
                  <a:cubicBezTo>
                    <a:pt x="10519" y="14239"/>
                    <a:pt x="11314" y="20011"/>
                    <a:pt x="12513" y="20011"/>
                  </a:cubicBezTo>
                  <a:cubicBezTo>
                    <a:pt x="13234" y="20011"/>
                    <a:pt x="14564" y="19923"/>
                    <a:pt x="14620" y="19921"/>
                  </a:cubicBezTo>
                  <a:cubicBezTo>
                    <a:pt x="14655" y="19918"/>
                    <a:pt x="14690" y="19909"/>
                    <a:pt x="14723" y="19894"/>
                  </a:cubicBezTo>
                  <a:cubicBezTo>
                    <a:pt x="14804" y="19854"/>
                    <a:pt x="16744" y="18924"/>
                    <a:pt x="18307" y="17258"/>
                  </a:cubicBezTo>
                  <a:cubicBezTo>
                    <a:pt x="19998" y="15454"/>
                    <a:pt x="20357" y="11824"/>
                    <a:pt x="18306" y="9665"/>
                  </a:cubicBezTo>
                  <a:cubicBezTo>
                    <a:pt x="17243" y="8547"/>
                    <a:pt x="16314" y="7462"/>
                    <a:pt x="15415" y="6413"/>
                  </a:cubicBezTo>
                  <a:cubicBezTo>
                    <a:pt x="14671" y="5547"/>
                    <a:pt x="13969" y="4727"/>
                    <a:pt x="13264" y="3975"/>
                  </a:cubicBezTo>
                  <a:lnTo>
                    <a:pt x="12968" y="3658"/>
                  </a:lnTo>
                  <a:cubicBezTo>
                    <a:pt x="11515" y="2095"/>
                    <a:pt x="10012" y="479"/>
                    <a:pt x="7022" y="80"/>
                  </a:cubicBezTo>
                  <a:cubicBezTo>
                    <a:pt x="6646" y="30"/>
                    <a:pt x="6257"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978;p38">
              <a:extLst>
                <a:ext uri="{FF2B5EF4-FFF2-40B4-BE49-F238E27FC236}">
                  <a16:creationId xmlns:a16="http://schemas.microsoft.com/office/drawing/2014/main" id="{F06A506A-E5FC-45F3-92EF-A99CE2E5D0B5}"/>
                </a:ext>
              </a:extLst>
            </p:cNvPr>
            <p:cNvSpPr/>
            <p:nvPr/>
          </p:nvSpPr>
          <p:spPr>
            <a:xfrm>
              <a:off x="5032475" y="2518475"/>
              <a:ext cx="18975" cy="59825"/>
            </a:xfrm>
            <a:custGeom>
              <a:avLst/>
              <a:gdLst/>
              <a:ahLst/>
              <a:cxnLst/>
              <a:rect l="l" t="t" r="r" b="b"/>
              <a:pathLst>
                <a:path w="759" h="2393" extrusionOk="0">
                  <a:moveTo>
                    <a:pt x="305" y="0"/>
                  </a:moveTo>
                  <a:cubicBezTo>
                    <a:pt x="290" y="0"/>
                    <a:pt x="274" y="1"/>
                    <a:pt x="259" y="4"/>
                  </a:cubicBezTo>
                  <a:cubicBezTo>
                    <a:pt x="105" y="30"/>
                    <a:pt x="0" y="175"/>
                    <a:pt x="25" y="329"/>
                  </a:cubicBezTo>
                  <a:cubicBezTo>
                    <a:pt x="186" y="1318"/>
                    <a:pt x="87" y="2064"/>
                    <a:pt x="86" y="2071"/>
                  </a:cubicBezTo>
                  <a:cubicBezTo>
                    <a:pt x="64" y="2225"/>
                    <a:pt x="173" y="2369"/>
                    <a:pt x="327" y="2391"/>
                  </a:cubicBezTo>
                  <a:cubicBezTo>
                    <a:pt x="340" y="2392"/>
                    <a:pt x="354" y="2393"/>
                    <a:pt x="367" y="2393"/>
                  </a:cubicBezTo>
                  <a:cubicBezTo>
                    <a:pt x="508" y="2393"/>
                    <a:pt x="626" y="2289"/>
                    <a:pt x="646" y="2149"/>
                  </a:cubicBezTo>
                  <a:cubicBezTo>
                    <a:pt x="651" y="2116"/>
                    <a:pt x="759" y="1316"/>
                    <a:pt x="583" y="238"/>
                  </a:cubicBezTo>
                  <a:cubicBezTo>
                    <a:pt x="560" y="99"/>
                    <a:pt x="441"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979;p38">
              <a:extLst>
                <a:ext uri="{FF2B5EF4-FFF2-40B4-BE49-F238E27FC236}">
                  <a16:creationId xmlns:a16="http://schemas.microsoft.com/office/drawing/2014/main" id="{1EA24259-D223-4BBA-9EA4-072A82610C4C}"/>
                </a:ext>
              </a:extLst>
            </p:cNvPr>
            <p:cNvSpPr/>
            <p:nvPr/>
          </p:nvSpPr>
          <p:spPr>
            <a:xfrm>
              <a:off x="4654750" y="2334100"/>
              <a:ext cx="383075" cy="161700"/>
            </a:xfrm>
            <a:custGeom>
              <a:avLst/>
              <a:gdLst/>
              <a:ahLst/>
              <a:cxnLst/>
              <a:rect l="l" t="t" r="r" b="b"/>
              <a:pathLst>
                <a:path w="15323" h="6468" extrusionOk="0">
                  <a:moveTo>
                    <a:pt x="4834" y="0"/>
                  </a:moveTo>
                  <a:cubicBezTo>
                    <a:pt x="4825" y="0"/>
                    <a:pt x="4817" y="0"/>
                    <a:pt x="4808" y="1"/>
                  </a:cubicBezTo>
                  <a:cubicBezTo>
                    <a:pt x="3448" y="133"/>
                    <a:pt x="268" y="541"/>
                    <a:pt x="92" y="1475"/>
                  </a:cubicBezTo>
                  <a:cubicBezTo>
                    <a:pt x="1" y="1963"/>
                    <a:pt x="585" y="2259"/>
                    <a:pt x="777" y="2355"/>
                  </a:cubicBezTo>
                  <a:cubicBezTo>
                    <a:pt x="1380" y="2661"/>
                    <a:pt x="2046" y="2760"/>
                    <a:pt x="2774" y="2760"/>
                  </a:cubicBezTo>
                  <a:cubicBezTo>
                    <a:pt x="3410" y="2760"/>
                    <a:pt x="4093" y="2684"/>
                    <a:pt x="4822" y="2603"/>
                  </a:cubicBezTo>
                  <a:cubicBezTo>
                    <a:pt x="5664" y="2509"/>
                    <a:pt x="6556" y="2410"/>
                    <a:pt x="7500" y="2410"/>
                  </a:cubicBezTo>
                  <a:cubicBezTo>
                    <a:pt x="8721" y="2410"/>
                    <a:pt x="10032" y="2576"/>
                    <a:pt x="11441" y="3134"/>
                  </a:cubicBezTo>
                  <a:cubicBezTo>
                    <a:pt x="13028" y="3762"/>
                    <a:pt x="14139" y="4824"/>
                    <a:pt x="14740" y="6291"/>
                  </a:cubicBezTo>
                  <a:cubicBezTo>
                    <a:pt x="14783" y="6397"/>
                    <a:pt x="14886" y="6466"/>
                    <a:pt x="15002" y="6467"/>
                  </a:cubicBezTo>
                  <a:cubicBezTo>
                    <a:pt x="15039" y="6467"/>
                    <a:pt x="15075" y="6459"/>
                    <a:pt x="15108" y="6445"/>
                  </a:cubicBezTo>
                  <a:cubicBezTo>
                    <a:pt x="15253" y="6387"/>
                    <a:pt x="15322" y="6221"/>
                    <a:pt x="15264" y="6077"/>
                  </a:cubicBezTo>
                  <a:cubicBezTo>
                    <a:pt x="14601" y="4462"/>
                    <a:pt x="13384" y="3294"/>
                    <a:pt x="11649" y="2608"/>
                  </a:cubicBezTo>
                  <a:cubicBezTo>
                    <a:pt x="10163" y="2019"/>
                    <a:pt x="8762" y="1847"/>
                    <a:pt x="7483" y="1847"/>
                  </a:cubicBezTo>
                  <a:cubicBezTo>
                    <a:pt x="6498" y="1847"/>
                    <a:pt x="5584" y="1949"/>
                    <a:pt x="4759" y="2041"/>
                  </a:cubicBezTo>
                  <a:cubicBezTo>
                    <a:pt x="4050" y="2120"/>
                    <a:pt x="3388" y="2194"/>
                    <a:pt x="2782" y="2194"/>
                  </a:cubicBezTo>
                  <a:cubicBezTo>
                    <a:pt x="2129" y="2194"/>
                    <a:pt x="1541" y="2108"/>
                    <a:pt x="1032" y="1851"/>
                  </a:cubicBezTo>
                  <a:cubicBezTo>
                    <a:pt x="703" y="1684"/>
                    <a:pt x="653" y="1580"/>
                    <a:pt x="649" y="1580"/>
                  </a:cubicBezTo>
                  <a:cubicBezTo>
                    <a:pt x="769" y="1246"/>
                    <a:pt x="2736" y="771"/>
                    <a:pt x="4862" y="563"/>
                  </a:cubicBezTo>
                  <a:cubicBezTo>
                    <a:pt x="5018" y="548"/>
                    <a:pt x="5132" y="410"/>
                    <a:pt x="5117" y="254"/>
                  </a:cubicBezTo>
                  <a:cubicBezTo>
                    <a:pt x="5100" y="109"/>
                    <a:pt x="4977" y="0"/>
                    <a:pt x="4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980;p38">
              <a:extLst>
                <a:ext uri="{FF2B5EF4-FFF2-40B4-BE49-F238E27FC236}">
                  <a16:creationId xmlns:a16="http://schemas.microsoft.com/office/drawing/2014/main" id="{A12E16B4-68FC-4BD2-954E-553D782AC2A8}"/>
                </a:ext>
              </a:extLst>
            </p:cNvPr>
            <p:cNvSpPr/>
            <p:nvPr/>
          </p:nvSpPr>
          <p:spPr>
            <a:xfrm>
              <a:off x="4863275" y="2453825"/>
              <a:ext cx="138100" cy="143650"/>
            </a:xfrm>
            <a:custGeom>
              <a:avLst/>
              <a:gdLst/>
              <a:ahLst/>
              <a:cxnLst/>
              <a:rect l="l" t="t" r="r" b="b"/>
              <a:pathLst>
                <a:path w="5524" h="5746" extrusionOk="0">
                  <a:moveTo>
                    <a:pt x="325" y="1"/>
                  </a:moveTo>
                  <a:cubicBezTo>
                    <a:pt x="220" y="1"/>
                    <a:pt x="119" y="59"/>
                    <a:pt x="70" y="160"/>
                  </a:cubicBezTo>
                  <a:cubicBezTo>
                    <a:pt x="0" y="301"/>
                    <a:pt x="61" y="473"/>
                    <a:pt x="205" y="540"/>
                  </a:cubicBezTo>
                  <a:cubicBezTo>
                    <a:pt x="246" y="561"/>
                    <a:pt x="4398" y="2624"/>
                    <a:pt x="4939" y="5515"/>
                  </a:cubicBezTo>
                  <a:cubicBezTo>
                    <a:pt x="4964" y="5648"/>
                    <a:pt x="5080" y="5745"/>
                    <a:pt x="5216" y="5745"/>
                  </a:cubicBezTo>
                  <a:cubicBezTo>
                    <a:pt x="5234" y="5745"/>
                    <a:pt x="5252" y="5743"/>
                    <a:pt x="5269" y="5740"/>
                  </a:cubicBezTo>
                  <a:cubicBezTo>
                    <a:pt x="5423" y="5711"/>
                    <a:pt x="5524" y="5564"/>
                    <a:pt x="5494" y="5410"/>
                  </a:cubicBezTo>
                  <a:cubicBezTo>
                    <a:pt x="4901" y="2240"/>
                    <a:pt x="634" y="121"/>
                    <a:pt x="452" y="31"/>
                  </a:cubicBezTo>
                  <a:cubicBezTo>
                    <a:pt x="412" y="10"/>
                    <a:pt x="368" y="1"/>
                    <a:pt x="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981;p38">
              <a:extLst>
                <a:ext uri="{FF2B5EF4-FFF2-40B4-BE49-F238E27FC236}">
                  <a16:creationId xmlns:a16="http://schemas.microsoft.com/office/drawing/2014/main" id="{66B7509C-72D0-4F98-AA74-6C8549EB8423}"/>
                </a:ext>
              </a:extLst>
            </p:cNvPr>
            <p:cNvSpPr/>
            <p:nvPr/>
          </p:nvSpPr>
          <p:spPr>
            <a:xfrm>
              <a:off x="4655275" y="2705725"/>
              <a:ext cx="171975" cy="50150"/>
            </a:xfrm>
            <a:custGeom>
              <a:avLst/>
              <a:gdLst/>
              <a:ahLst/>
              <a:cxnLst/>
              <a:rect l="l" t="t" r="r" b="b"/>
              <a:pathLst>
                <a:path w="6879" h="2006" extrusionOk="0">
                  <a:moveTo>
                    <a:pt x="6561" y="1"/>
                  </a:moveTo>
                  <a:cubicBezTo>
                    <a:pt x="6498" y="1"/>
                    <a:pt x="6434" y="22"/>
                    <a:pt x="6381" y="65"/>
                  </a:cubicBezTo>
                  <a:cubicBezTo>
                    <a:pt x="5343" y="945"/>
                    <a:pt x="1617" y="1356"/>
                    <a:pt x="268" y="1440"/>
                  </a:cubicBezTo>
                  <a:cubicBezTo>
                    <a:pt x="117" y="1450"/>
                    <a:pt x="0" y="1578"/>
                    <a:pt x="5" y="1731"/>
                  </a:cubicBezTo>
                  <a:cubicBezTo>
                    <a:pt x="9" y="1883"/>
                    <a:pt x="133" y="2003"/>
                    <a:pt x="285" y="2006"/>
                  </a:cubicBezTo>
                  <a:cubicBezTo>
                    <a:pt x="292" y="2006"/>
                    <a:pt x="297" y="2004"/>
                    <a:pt x="304" y="2004"/>
                  </a:cubicBezTo>
                  <a:cubicBezTo>
                    <a:pt x="509" y="1991"/>
                    <a:pt x="5353" y="1676"/>
                    <a:pt x="6748" y="497"/>
                  </a:cubicBezTo>
                  <a:cubicBezTo>
                    <a:pt x="6864" y="396"/>
                    <a:pt x="6878" y="219"/>
                    <a:pt x="6778" y="101"/>
                  </a:cubicBezTo>
                  <a:cubicBezTo>
                    <a:pt x="6722" y="35"/>
                    <a:pt x="6642" y="1"/>
                    <a:pt x="65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982;p38">
              <a:extLst>
                <a:ext uri="{FF2B5EF4-FFF2-40B4-BE49-F238E27FC236}">
                  <a16:creationId xmlns:a16="http://schemas.microsoft.com/office/drawing/2014/main" id="{843EB16A-EA80-439D-AD74-7EE38A523CE5}"/>
                </a:ext>
              </a:extLst>
            </p:cNvPr>
            <p:cNvSpPr/>
            <p:nvPr/>
          </p:nvSpPr>
          <p:spPr>
            <a:xfrm>
              <a:off x="4616275" y="2610500"/>
              <a:ext cx="131400" cy="48675"/>
            </a:xfrm>
            <a:custGeom>
              <a:avLst/>
              <a:gdLst/>
              <a:ahLst/>
              <a:cxnLst/>
              <a:rect l="l" t="t" r="r" b="b"/>
              <a:pathLst>
                <a:path w="5256" h="1947" extrusionOk="0">
                  <a:moveTo>
                    <a:pt x="4933" y="0"/>
                  </a:moveTo>
                  <a:cubicBezTo>
                    <a:pt x="4828" y="0"/>
                    <a:pt x="4726" y="60"/>
                    <a:pt x="4679" y="162"/>
                  </a:cubicBezTo>
                  <a:cubicBezTo>
                    <a:pt x="4215" y="1135"/>
                    <a:pt x="3124" y="1376"/>
                    <a:pt x="2157" y="1376"/>
                  </a:cubicBezTo>
                  <a:cubicBezTo>
                    <a:pt x="1218" y="1376"/>
                    <a:pt x="396" y="1148"/>
                    <a:pt x="379" y="1143"/>
                  </a:cubicBezTo>
                  <a:cubicBezTo>
                    <a:pt x="357" y="1138"/>
                    <a:pt x="335" y="1136"/>
                    <a:pt x="314" y="1136"/>
                  </a:cubicBezTo>
                  <a:cubicBezTo>
                    <a:pt x="190" y="1136"/>
                    <a:pt x="77" y="1217"/>
                    <a:pt x="42" y="1341"/>
                  </a:cubicBezTo>
                  <a:cubicBezTo>
                    <a:pt x="1" y="1486"/>
                    <a:pt x="80" y="1639"/>
                    <a:pt x="224" y="1687"/>
                  </a:cubicBezTo>
                  <a:cubicBezTo>
                    <a:pt x="297" y="1707"/>
                    <a:pt x="1157" y="1946"/>
                    <a:pt x="2161" y="1946"/>
                  </a:cubicBezTo>
                  <a:cubicBezTo>
                    <a:pt x="3287" y="1946"/>
                    <a:pt x="4597" y="1646"/>
                    <a:pt x="5188" y="404"/>
                  </a:cubicBezTo>
                  <a:cubicBezTo>
                    <a:pt x="5256" y="263"/>
                    <a:pt x="5196" y="94"/>
                    <a:pt x="5055" y="28"/>
                  </a:cubicBezTo>
                  <a:cubicBezTo>
                    <a:pt x="5016" y="9"/>
                    <a:pt x="4974" y="0"/>
                    <a:pt x="4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983;p38">
              <a:extLst>
                <a:ext uri="{FF2B5EF4-FFF2-40B4-BE49-F238E27FC236}">
                  <a16:creationId xmlns:a16="http://schemas.microsoft.com/office/drawing/2014/main" id="{1E6A7E88-898D-46BF-8561-6645D81E37C9}"/>
                </a:ext>
              </a:extLst>
            </p:cNvPr>
            <p:cNvSpPr/>
            <p:nvPr/>
          </p:nvSpPr>
          <p:spPr>
            <a:xfrm>
              <a:off x="4716300" y="2600225"/>
              <a:ext cx="54075" cy="29575"/>
            </a:xfrm>
            <a:custGeom>
              <a:avLst/>
              <a:gdLst/>
              <a:ahLst/>
              <a:cxnLst/>
              <a:rect l="l" t="t" r="r" b="b"/>
              <a:pathLst>
                <a:path w="2163" h="1183" extrusionOk="0">
                  <a:moveTo>
                    <a:pt x="320" y="0"/>
                  </a:moveTo>
                  <a:cubicBezTo>
                    <a:pt x="207" y="0"/>
                    <a:pt x="101" y="67"/>
                    <a:pt x="57" y="178"/>
                  </a:cubicBezTo>
                  <a:cubicBezTo>
                    <a:pt x="0" y="322"/>
                    <a:pt x="68" y="485"/>
                    <a:pt x="210" y="544"/>
                  </a:cubicBezTo>
                  <a:lnTo>
                    <a:pt x="1754" y="1162"/>
                  </a:lnTo>
                  <a:cubicBezTo>
                    <a:pt x="1787" y="1175"/>
                    <a:pt x="1823" y="1182"/>
                    <a:pt x="1859" y="1182"/>
                  </a:cubicBezTo>
                  <a:cubicBezTo>
                    <a:pt x="1994" y="1182"/>
                    <a:pt x="2111" y="1086"/>
                    <a:pt x="2136" y="953"/>
                  </a:cubicBezTo>
                  <a:cubicBezTo>
                    <a:pt x="2162" y="819"/>
                    <a:pt x="2089" y="687"/>
                    <a:pt x="1963" y="637"/>
                  </a:cubicBezTo>
                  <a:lnTo>
                    <a:pt x="420" y="18"/>
                  </a:lnTo>
                  <a:cubicBezTo>
                    <a:pt x="387" y="6"/>
                    <a:pt x="353" y="0"/>
                    <a:pt x="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984;p38">
              <a:extLst>
                <a:ext uri="{FF2B5EF4-FFF2-40B4-BE49-F238E27FC236}">
                  <a16:creationId xmlns:a16="http://schemas.microsoft.com/office/drawing/2014/main" id="{17D6E7FF-229D-493A-A5B4-137B227683BB}"/>
                </a:ext>
              </a:extLst>
            </p:cNvPr>
            <p:cNvSpPr/>
            <p:nvPr/>
          </p:nvSpPr>
          <p:spPr>
            <a:xfrm>
              <a:off x="4572350" y="2527500"/>
              <a:ext cx="79800" cy="72050"/>
            </a:xfrm>
            <a:custGeom>
              <a:avLst/>
              <a:gdLst/>
              <a:ahLst/>
              <a:cxnLst/>
              <a:rect l="l" t="t" r="r" b="b"/>
              <a:pathLst>
                <a:path w="3192" h="2882" extrusionOk="0">
                  <a:moveTo>
                    <a:pt x="3191" y="0"/>
                  </a:moveTo>
                  <a:cubicBezTo>
                    <a:pt x="3191" y="1"/>
                    <a:pt x="0" y="411"/>
                    <a:pt x="0" y="927"/>
                  </a:cubicBezTo>
                  <a:cubicBezTo>
                    <a:pt x="0" y="1441"/>
                    <a:pt x="2059" y="2882"/>
                    <a:pt x="2059" y="2882"/>
                  </a:cubicBezTo>
                  <a:lnTo>
                    <a:pt x="3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985;p38">
              <a:extLst>
                <a:ext uri="{FF2B5EF4-FFF2-40B4-BE49-F238E27FC236}">
                  <a16:creationId xmlns:a16="http://schemas.microsoft.com/office/drawing/2014/main" id="{1D3216B9-E4A7-49C2-9C54-D126B3575598}"/>
                </a:ext>
              </a:extLst>
            </p:cNvPr>
            <p:cNvSpPr/>
            <p:nvPr/>
          </p:nvSpPr>
          <p:spPr>
            <a:xfrm>
              <a:off x="4565250" y="2520400"/>
              <a:ext cx="94400" cy="86225"/>
            </a:xfrm>
            <a:custGeom>
              <a:avLst/>
              <a:gdLst/>
              <a:ahLst/>
              <a:cxnLst/>
              <a:rect l="l" t="t" r="r" b="b"/>
              <a:pathLst>
                <a:path w="3776" h="3449" extrusionOk="0">
                  <a:moveTo>
                    <a:pt x="3474" y="1"/>
                  </a:moveTo>
                  <a:cubicBezTo>
                    <a:pt x="3462" y="1"/>
                    <a:pt x="3450" y="1"/>
                    <a:pt x="3438" y="3"/>
                  </a:cubicBezTo>
                  <a:cubicBezTo>
                    <a:pt x="1" y="448"/>
                    <a:pt x="1" y="1021"/>
                    <a:pt x="1" y="1211"/>
                  </a:cubicBezTo>
                  <a:cubicBezTo>
                    <a:pt x="1" y="1787"/>
                    <a:pt x="1367" y="2828"/>
                    <a:pt x="2180" y="3397"/>
                  </a:cubicBezTo>
                  <a:cubicBezTo>
                    <a:pt x="2227" y="3431"/>
                    <a:pt x="2284" y="3448"/>
                    <a:pt x="2342" y="3448"/>
                  </a:cubicBezTo>
                  <a:lnTo>
                    <a:pt x="2342" y="3448"/>
                  </a:lnTo>
                  <a:cubicBezTo>
                    <a:pt x="2466" y="3448"/>
                    <a:pt x="2574" y="3369"/>
                    <a:pt x="2611" y="3251"/>
                  </a:cubicBezTo>
                  <a:cubicBezTo>
                    <a:pt x="2649" y="3133"/>
                    <a:pt x="2606" y="3005"/>
                    <a:pt x="2505" y="2934"/>
                  </a:cubicBezTo>
                  <a:cubicBezTo>
                    <a:pt x="1554" y="2268"/>
                    <a:pt x="708" y="1522"/>
                    <a:pt x="581" y="1252"/>
                  </a:cubicBezTo>
                  <a:cubicBezTo>
                    <a:pt x="873" y="1028"/>
                    <a:pt x="2290" y="722"/>
                    <a:pt x="3511" y="565"/>
                  </a:cubicBezTo>
                  <a:cubicBezTo>
                    <a:pt x="3666" y="544"/>
                    <a:pt x="3775" y="403"/>
                    <a:pt x="3755" y="248"/>
                  </a:cubicBezTo>
                  <a:cubicBezTo>
                    <a:pt x="3737" y="104"/>
                    <a:pt x="3614" y="1"/>
                    <a:pt x="3474" y="1"/>
                  </a:cubicBezTo>
                  <a:close/>
                  <a:moveTo>
                    <a:pt x="2342" y="3448"/>
                  </a:moveTo>
                  <a:cubicBezTo>
                    <a:pt x="2342" y="3448"/>
                    <a:pt x="2342" y="3448"/>
                    <a:pt x="2342" y="3448"/>
                  </a:cubicBezTo>
                  <a:lnTo>
                    <a:pt x="2343" y="3448"/>
                  </a:lnTo>
                  <a:cubicBezTo>
                    <a:pt x="2343" y="3448"/>
                    <a:pt x="2342" y="3448"/>
                    <a:pt x="2342" y="34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986;p38">
              <a:extLst>
                <a:ext uri="{FF2B5EF4-FFF2-40B4-BE49-F238E27FC236}">
                  <a16:creationId xmlns:a16="http://schemas.microsoft.com/office/drawing/2014/main" id="{930B6945-7FDC-4089-9011-C5EA2F44C0FD}"/>
                </a:ext>
              </a:extLst>
            </p:cNvPr>
            <p:cNvSpPr/>
            <p:nvPr/>
          </p:nvSpPr>
          <p:spPr>
            <a:xfrm>
              <a:off x="4638400" y="2478975"/>
              <a:ext cx="27625" cy="40900"/>
            </a:xfrm>
            <a:custGeom>
              <a:avLst/>
              <a:gdLst/>
              <a:ahLst/>
              <a:cxnLst/>
              <a:rect l="l" t="t" r="r" b="b"/>
              <a:pathLst>
                <a:path w="1105" h="1636" extrusionOk="0">
                  <a:moveTo>
                    <a:pt x="750" y="1"/>
                  </a:moveTo>
                  <a:cubicBezTo>
                    <a:pt x="539" y="1"/>
                    <a:pt x="283" y="284"/>
                    <a:pt x="149" y="684"/>
                  </a:cubicBezTo>
                  <a:cubicBezTo>
                    <a:pt x="0" y="1129"/>
                    <a:pt x="60" y="1549"/>
                    <a:pt x="283" y="1624"/>
                  </a:cubicBezTo>
                  <a:cubicBezTo>
                    <a:pt x="306" y="1632"/>
                    <a:pt x="329" y="1635"/>
                    <a:pt x="353" y="1635"/>
                  </a:cubicBezTo>
                  <a:cubicBezTo>
                    <a:pt x="565" y="1635"/>
                    <a:pt x="821" y="1353"/>
                    <a:pt x="956" y="952"/>
                  </a:cubicBezTo>
                  <a:cubicBezTo>
                    <a:pt x="1105" y="508"/>
                    <a:pt x="1044" y="86"/>
                    <a:pt x="821" y="12"/>
                  </a:cubicBezTo>
                  <a:cubicBezTo>
                    <a:pt x="798" y="5"/>
                    <a:pt x="775"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987;p38">
              <a:extLst>
                <a:ext uri="{FF2B5EF4-FFF2-40B4-BE49-F238E27FC236}">
                  <a16:creationId xmlns:a16="http://schemas.microsoft.com/office/drawing/2014/main" id="{5392E909-2D6C-4A9F-BDCB-00B45CB150FA}"/>
                </a:ext>
              </a:extLst>
            </p:cNvPr>
            <p:cNvSpPr/>
            <p:nvPr/>
          </p:nvSpPr>
          <p:spPr>
            <a:xfrm>
              <a:off x="4706025" y="2513300"/>
              <a:ext cx="27625" cy="40900"/>
            </a:xfrm>
            <a:custGeom>
              <a:avLst/>
              <a:gdLst/>
              <a:ahLst/>
              <a:cxnLst/>
              <a:rect l="l" t="t" r="r" b="b"/>
              <a:pathLst>
                <a:path w="1105" h="1636" extrusionOk="0">
                  <a:moveTo>
                    <a:pt x="751" y="1"/>
                  </a:moveTo>
                  <a:cubicBezTo>
                    <a:pt x="539" y="1"/>
                    <a:pt x="283" y="284"/>
                    <a:pt x="150" y="683"/>
                  </a:cubicBezTo>
                  <a:cubicBezTo>
                    <a:pt x="1" y="1128"/>
                    <a:pt x="62" y="1550"/>
                    <a:pt x="283" y="1624"/>
                  </a:cubicBezTo>
                  <a:cubicBezTo>
                    <a:pt x="306" y="1631"/>
                    <a:pt x="330" y="1635"/>
                    <a:pt x="354" y="1635"/>
                  </a:cubicBezTo>
                  <a:cubicBezTo>
                    <a:pt x="566" y="1635"/>
                    <a:pt x="822" y="1352"/>
                    <a:pt x="956" y="952"/>
                  </a:cubicBezTo>
                  <a:cubicBezTo>
                    <a:pt x="1105" y="508"/>
                    <a:pt x="1045" y="86"/>
                    <a:pt x="822" y="12"/>
                  </a:cubicBezTo>
                  <a:cubicBezTo>
                    <a:pt x="799" y="4"/>
                    <a:pt x="776" y="1"/>
                    <a:pt x="7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988;p38">
              <a:extLst>
                <a:ext uri="{FF2B5EF4-FFF2-40B4-BE49-F238E27FC236}">
                  <a16:creationId xmlns:a16="http://schemas.microsoft.com/office/drawing/2014/main" id="{338EC644-25F6-4CD8-B042-9B10C41B2353}"/>
                </a:ext>
              </a:extLst>
            </p:cNvPr>
            <p:cNvSpPr/>
            <p:nvPr/>
          </p:nvSpPr>
          <p:spPr>
            <a:xfrm>
              <a:off x="4733625" y="2464000"/>
              <a:ext cx="39000" cy="56675"/>
            </a:xfrm>
            <a:custGeom>
              <a:avLst/>
              <a:gdLst/>
              <a:ahLst/>
              <a:cxnLst/>
              <a:rect l="l" t="t" r="r" b="b"/>
              <a:pathLst>
                <a:path w="1560" h="2267" extrusionOk="0">
                  <a:moveTo>
                    <a:pt x="1" y="0"/>
                  </a:moveTo>
                  <a:lnTo>
                    <a:pt x="1418" y="2267"/>
                  </a:lnTo>
                  <a:cubicBezTo>
                    <a:pt x="1559" y="142"/>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989;p38">
              <a:extLst>
                <a:ext uri="{FF2B5EF4-FFF2-40B4-BE49-F238E27FC236}">
                  <a16:creationId xmlns:a16="http://schemas.microsoft.com/office/drawing/2014/main" id="{AE148043-FBE9-4747-AFE1-60B1C2DB7D55}"/>
                </a:ext>
              </a:extLst>
            </p:cNvPr>
            <p:cNvSpPr/>
            <p:nvPr/>
          </p:nvSpPr>
          <p:spPr>
            <a:xfrm>
              <a:off x="4724650" y="2456925"/>
              <a:ext cx="55425" cy="70825"/>
            </a:xfrm>
            <a:custGeom>
              <a:avLst/>
              <a:gdLst/>
              <a:ahLst/>
              <a:cxnLst/>
              <a:rect l="l" t="t" r="r" b="b"/>
              <a:pathLst>
                <a:path w="2217" h="2833" extrusionOk="0">
                  <a:moveTo>
                    <a:pt x="358" y="1"/>
                  </a:moveTo>
                  <a:cubicBezTo>
                    <a:pt x="141" y="1"/>
                    <a:pt x="1" y="243"/>
                    <a:pt x="120" y="433"/>
                  </a:cubicBezTo>
                  <a:lnTo>
                    <a:pt x="1538" y="2700"/>
                  </a:lnTo>
                  <a:cubicBezTo>
                    <a:pt x="1589" y="2782"/>
                    <a:pt x="1679" y="2832"/>
                    <a:pt x="1777" y="2832"/>
                  </a:cubicBezTo>
                  <a:lnTo>
                    <a:pt x="1777" y="2832"/>
                  </a:lnTo>
                  <a:cubicBezTo>
                    <a:pt x="1925" y="2832"/>
                    <a:pt x="2048" y="2717"/>
                    <a:pt x="2059" y="2568"/>
                  </a:cubicBezTo>
                  <a:cubicBezTo>
                    <a:pt x="2216" y="197"/>
                    <a:pt x="403" y="4"/>
                    <a:pt x="385" y="2"/>
                  </a:cubicBezTo>
                  <a:cubicBezTo>
                    <a:pt x="376" y="1"/>
                    <a:pt x="367" y="1"/>
                    <a:pt x="358" y="1"/>
                  </a:cubicBezTo>
                  <a:close/>
                  <a:moveTo>
                    <a:pt x="1777" y="2832"/>
                  </a:moveTo>
                  <a:cubicBezTo>
                    <a:pt x="1776" y="2832"/>
                    <a:pt x="1776" y="2832"/>
                    <a:pt x="1776" y="2832"/>
                  </a:cubicBezTo>
                  <a:lnTo>
                    <a:pt x="1777" y="2832"/>
                  </a:lnTo>
                  <a:cubicBezTo>
                    <a:pt x="1777" y="2832"/>
                    <a:pt x="1777" y="2832"/>
                    <a:pt x="1777" y="28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990;p38">
              <a:extLst>
                <a:ext uri="{FF2B5EF4-FFF2-40B4-BE49-F238E27FC236}">
                  <a16:creationId xmlns:a16="http://schemas.microsoft.com/office/drawing/2014/main" id="{3B3D4A33-0F09-4BC1-9BD9-33764A332B0C}"/>
                </a:ext>
              </a:extLst>
            </p:cNvPr>
            <p:cNvSpPr/>
            <p:nvPr/>
          </p:nvSpPr>
          <p:spPr>
            <a:xfrm>
              <a:off x="4648650" y="2429275"/>
              <a:ext cx="49600" cy="20600"/>
            </a:xfrm>
            <a:custGeom>
              <a:avLst/>
              <a:gdLst/>
              <a:ahLst/>
              <a:cxnLst/>
              <a:rect l="l" t="t" r="r" b="b"/>
              <a:pathLst>
                <a:path w="1984" h="824" extrusionOk="0">
                  <a:moveTo>
                    <a:pt x="1206" y="0"/>
                  </a:moveTo>
                  <a:cubicBezTo>
                    <a:pt x="877" y="0"/>
                    <a:pt x="462" y="188"/>
                    <a:pt x="0" y="823"/>
                  </a:cubicBezTo>
                  <a:lnTo>
                    <a:pt x="1984" y="398"/>
                  </a:lnTo>
                  <a:cubicBezTo>
                    <a:pt x="1984" y="398"/>
                    <a:pt x="1685" y="0"/>
                    <a:pt x="1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991;p38">
              <a:extLst>
                <a:ext uri="{FF2B5EF4-FFF2-40B4-BE49-F238E27FC236}">
                  <a16:creationId xmlns:a16="http://schemas.microsoft.com/office/drawing/2014/main" id="{79745FC8-701A-4CE5-80E2-D43A8774EA67}"/>
                </a:ext>
              </a:extLst>
            </p:cNvPr>
            <p:cNvSpPr/>
            <p:nvPr/>
          </p:nvSpPr>
          <p:spPr>
            <a:xfrm>
              <a:off x="4639550" y="2422200"/>
              <a:ext cx="67475" cy="34725"/>
            </a:xfrm>
            <a:custGeom>
              <a:avLst/>
              <a:gdLst/>
              <a:ahLst/>
              <a:cxnLst/>
              <a:rect l="l" t="t" r="r" b="b"/>
              <a:pathLst>
                <a:path w="2699" h="1389" extrusionOk="0">
                  <a:moveTo>
                    <a:pt x="1529" y="567"/>
                  </a:moveTo>
                  <a:lnTo>
                    <a:pt x="1355" y="604"/>
                  </a:lnTo>
                  <a:cubicBezTo>
                    <a:pt x="1411" y="585"/>
                    <a:pt x="1470" y="573"/>
                    <a:pt x="1529" y="567"/>
                  </a:cubicBezTo>
                  <a:close/>
                  <a:moveTo>
                    <a:pt x="1562" y="1"/>
                  </a:moveTo>
                  <a:cubicBezTo>
                    <a:pt x="1066" y="4"/>
                    <a:pt x="587" y="320"/>
                    <a:pt x="136" y="940"/>
                  </a:cubicBezTo>
                  <a:cubicBezTo>
                    <a:pt x="0" y="1127"/>
                    <a:pt x="134" y="1389"/>
                    <a:pt x="364" y="1389"/>
                  </a:cubicBezTo>
                  <a:cubicBezTo>
                    <a:pt x="385" y="1389"/>
                    <a:pt x="404" y="1387"/>
                    <a:pt x="424" y="1382"/>
                  </a:cubicBezTo>
                  <a:lnTo>
                    <a:pt x="2408" y="957"/>
                  </a:lnTo>
                  <a:cubicBezTo>
                    <a:pt x="2610" y="915"/>
                    <a:pt x="2699" y="677"/>
                    <a:pt x="2575" y="512"/>
                  </a:cubicBezTo>
                  <a:cubicBezTo>
                    <a:pt x="2559" y="491"/>
                    <a:pt x="2185" y="1"/>
                    <a:pt x="1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992;p38">
              <a:extLst>
                <a:ext uri="{FF2B5EF4-FFF2-40B4-BE49-F238E27FC236}">
                  <a16:creationId xmlns:a16="http://schemas.microsoft.com/office/drawing/2014/main" id="{F32AFC80-819B-490C-912F-F950BA8F5AEC}"/>
                </a:ext>
              </a:extLst>
            </p:cNvPr>
            <p:cNvSpPr/>
            <p:nvPr/>
          </p:nvSpPr>
          <p:spPr>
            <a:xfrm>
              <a:off x="3243525" y="1029425"/>
              <a:ext cx="744700" cy="1174425"/>
            </a:xfrm>
            <a:custGeom>
              <a:avLst/>
              <a:gdLst/>
              <a:ahLst/>
              <a:cxnLst/>
              <a:rect l="l" t="t" r="r" b="b"/>
              <a:pathLst>
                <a:path w="29788" h="46977" extrusionOk="0">
                  <a:moveTo>
                    <a:pt x="14894" y="1"/>
                  </a:moveTo>
                  <a:lnTo>
                    <a:pt x="0" y="18750"/>
                  </a:lnTo>
                  <a:lnTo>
                    <a:pt x="5827" y="18750"/>
                  </a:lnTo>
                  <a:lnTo>
                    <a:pt x="5827" y="46977"/>
                  </a:lnTo>
                  <a:lnTo>
                    <a:pt x="23962" y="46977"/>
                  </a:lnTo>
                  <a:lnTo>
                    <a:pt x="23962" y="18750"/>
                  </a:lnTo>
                  <a:lnTo>
                    <a:pt x="29788" y="18750"/>
                  </a:lnTo>
                  <a:lnTo>
                    <a:pt x="148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993;p38">
              <a:extLst>
                <a:ext uri="{FF2B5EF4-FFF2-40B4-BE49-F238E27FC236}">
                  <a16:creationId xmlns:a16="http://schemas.microsoft.com/office/drawing/2014/main" id="{F0A6E4B5-3B74-4B67-976E-9E8F18322B88}"/>
                </a:ext>
              </a:extLst>
            </p:cNvPr>
            <p:cNvSpPr/>
            <p:nvPr/>
          </p:nvSpPr>
          <p:spPr>
            <a:xfrm>
              <a:off x="3234300" y="1022500"/>
              <a:ext cx="763150" cy="1188425"/>
            </a:xfrm>
            <a:custGeom>
              <a:avLst/>
              <a:gdLst/>
              <a:ahLst/>
              <a:cxnLst/>
              <a:rect l="l" t="t" r="r" b="b"/>
              <a:pathLst>
                <a:path w="30526" h="47537" extrusionOk="0">
                  <a:moveTo>
                    <a:pt x="15263" y="732"/>
                  </a:moveTo>
                  <a:lnTo>
                    <a:pt x="29571" y="18744"/>
                  </a:lnTo>
                  <a:lnTo>
                    <a:pt x="24331" y="18744"/>
                  </a:lnTo>
                  <a:cubicBezTo>
                    <a:pt x="24331" y="18744"/>
                    <a:pt x="24330" y="18744"/>
                    <a:pt x="24329" y="18744"/>
                  </a:cubicBezTo>
                  <a:cubicBezTo>
                    <a:pt x="24175" y="18744"/>
                    <a:pt x="24049" y="18871"/>
                    <a:pt x="24049" y="19027"/>
                  </a:cubicBezTo>
                  <a:lnTo>
                    <a:pt x="24049" y="46971"/>
                  </a:lnTo>
                  <a:lnTo>
                    <a:pt x="6478" y="46971"/>
                  </a:lnTo>
                  <a:lnTo>
                    <a:pt x="6478" y="19027"/>
                  </a:lnTo>
                  <a:cubicBezTo>
                    <a:pt x="6478" y="18871"/>
                    <a:pt x="6352" y="18744"/>
                    <a:pt x="6198" y="18744"/>
                  </a:cubicBezTo>
                  <a:cubicBezTo>
                    <a:pt x="6197" y="18744"/>
                    <a:pt x="6196" y="18744"/>
                    <a:pt x="6196" y="18744"/>
                  </a:cubicBezTo>
                  <a:lnTo>
                    <a:pt x="955" y="18744"/>
                  </a:lnTo>
                  <a:lnTo>
                    <a:pt x="15263" y="732"/>
                  </a:lnTo>
                  <a:close/>
                  <a:moveTo>
                    <a:pt x="15263" y="1"/>
                  </a:moveTo>
                  <a:cubicBezTo>
                    <a:pt x="15180" y="1"/>
                    <a:pt x="15096" y="35"/>
                    <a:pt x="15042" y="102"/>
                  </a:cubicBezTo>
                  <a:lnTo>
                    <a:pt x="148" y="18850"/>
                  </a:lnTo>
                  <a:cubicBezTo>
                    <a:pt x="1" y="19035"/>
                    <a:pt x="133" y="19309"/>
                    <a:pt x="370" y="19309"/>
                  </a:cubicBezTo>
                  <a:lnTo>
                    <a:pt x="5913" y="19309"/>
                  </a:lnTo>
                  <a:lnTo>
                    <a:pt x="5913" y="47254"/>
                  </a:lnTo>
                  <a:cubicBezTo>
                    <a:pt x="5912" y="47410"/>
                    <a:pt x="6039" y="47536"/>
                    <a:pt x="6196" y="47536"/>
                  </a:cubicBezTo>
                  <a:lnTo>
                    <a:pt x="24331" y="47536"/>
                  </a:lnTo>
                  <a:cubicBezTo>
                    <a:pt x="24488" y="47536"/>
                    <a:pt x="24615" y="47410"/>
                    <a:pt x="24615" y="47254"/>
                  </a:cubicBezTo>
                  <a:lnTo>
                    <a:pt x="24615" y="19309"/>
                  </a:lnTo>
                  <a:lnTo>
                    <a:pt x="30157" y="19309"/>
                  </a:lnTo>
                  <a:cubicBezTo>
                    <a:pt x="30394" y="19309"/>
                    <a:pt x="30525" y="19035"/>
                    <a:pt x="30379" y="18850"/>
                  </a:cubicBezTo>
                  <a:lnTo>
                    <a:pt x="15485" y="102"/>
                  </a:lnTo>
                  <a:cubicBezTo>
                    <a:pt x="15431" y="35"/>
                    <a:pt x="15347" y="1"/>
                    <a:pt x="15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994;p38">
              <a:extLst>
                <a:ext uri="{FF2B5EF4-FFF2-40B4-BE49-F238E27FC236}">
                  <a16:creationId xmlns:a16="http://schemas.microsoft.com/office/drawing/2014/main" id="{20976BB8-9301-4FE8-88B5-7A3B63DC4D26}"/>
                </a:ext>
              </a:extLst>
            </p:cNvPr>
            <p:cNvSpPr/>
            <p:nvPr/>
          </p:nvSpPr>
          <p:spPr>
            <a:xfrm>
              <a:off x="3243525" y="999075"/>
              <a:ext cx="744700" cy="1174425"/>
            </a:xfrm>
            <a:custGeom>
              <a:avLst/>
              <a:gdLst/>
              <a:ahLst/>
              <a:cxnLst/>
              <a:rect l="l" t="t" r="r" b="b"/>
              <a:pathLst>
                <a:path w="29788" h="46977" extrusionOk="0">
                  <a:moveTo>
                    <a:pt x="14894" y="1"/>
                  </a:moveTo>
                  <a:lnTo>
                    <a:pt x="0" y="18749"/>
                  </a:lnTo>
                  <a:lnTo>
                    <a:pt x="5827" y="18749"/>
                  </a:lnTo>
                  <a:lnTo>
                    <a:pt x="5827" y="46977"/>
                  </a:lnTo>
                  <a:lnTo>
                    <a:pt x="23962" y="46977"/>
                  </a:lnTo>
                  <a:lnTo>
                    <a:pt x="23962" y="18749"/>
                  </a:lnTo>
                  <a:lnTo>
                    <a:pt x="29788" y="18749"/>
                  </a:lnTo>
                  <a:lnTo>
                    <a:pt x="14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995;p38">
              <a:extLst>
                <a:ext uri="{FF2B5EF4-FFF2-40B4-BE49-F238E27FC236}">
                  <a16:creationId xmlns:a16="http://schemas.microsoft.com/office/drawing/2014/main" id="{D81D7BCF-5DD8-4ADC-B1BE-52EF297B8949}"/>
                </a:ext>
              </a:extLst>
            </p:cNvPr>
            <p:cNvSpPr/>
            <p:nvPr/>
          </p:nvSpPr>
          <p:spPr>
            <a:xfrm>
              <a:off x="3234300" y="992150"/>
              <a:ext cx="763150" cy="1188450"/>
            </a:xfrm>
            <a:custGeom>
              <a:avLst/>
              <a:gdLst/>
              <a:ahLst/>
              <a:cxnLst/>
              <a:rect l="l" t="t" r="r" b="b"/>
              <a:pathLst>
                <a:path w="30526" h="47538" extrusionOk="0">
                  <a:moveTo>
                    <a:pt x="15263" y="732"/>
                  </a:moveTo>
                  <a:lnTo>
                    <a:pt x="29571" y="18744"/>
                  </a:lnTo>
                  <a:lnTo>
                    <a:pt x="24331" y="18744"/>
                  </a:lnTo>
                  <a:cubicBezTo>
                    <a:pt x="24331" y="18744"/>
                    <a:pt x="24330" y="18744"/>
                    <a:pt x="24329" y="18744"/>
                  </a:cubicBezTo>
                  <a:cubicBezTo>
                    <a:pt x="24175" y="18744"/>
                    <a:pt x="24049" y="18871"/>
                    <a:pt x="24049" y="19026"/>
                  </a:cubicBezTo>
                  <a:lnTo>
                    <a:pt x="24049" y="46971"/>
                  </a:lnTo>
                  <a:lnTo>
                    <a:pt x="6478" y="46971"/>
                  </a:lnTo>
                  <a:lnTo>
                    <a:pt x="6478" y="19026"/>
                  </a:lnTo>
                  <a:cubicBezTo>
                    <a:pt x="6478" y="18870"/>
                    <a:pt x="6351" y="18744"/>
                    <a:pt x="6196" y="18744"/>
                  </a:cubicBezTo>
                  <a:lnTo>
                    <a:pt x="955" y="18744"/>
                  </a:lnTo>
                  <a:lnTo>
                    <a:pt x="15263" y="732"/>
                  </a:lnTo>
                  <a:close/>
                  <a:moveTo>
                    <a:pt x="15263" y="1"/>
                  </a:moveTo>
                  <a:cubicBezTo>
                    <a:pt x="15180" y="1"/>
                    <a:pt x="15096" y="34"/>
                    <a:pt x="15042" y="102"/>
                  </a:cubicBezTo>
                  <a:lnTo>
                    <a:pt x="148" y="18850"/>
                  </a:lnTo>
                  <a:cubicBezTo>
                    <a:pt x="1" y="19036"/>
                    <a:pt x="133" y="19309"/>
                    <a:pt x="370" y="19309"/>
                  </a:cubicBezTo>
                  <a:lnTo>
                    <a:pt x="5913" y="19309"/>
                  </a:lnTo>
                  <a:lnTo>
                    <a:pt x="5913" y="47254"/>
                  </a:lnTo>
                  <a:cubicBezTo>
                    <a:pt x="5912" y="47410"/>
                    <a:pt x="6039" y="47537"/>
                    <a:pt x="6196" y="47537"/>
                  </a:cubicBezTo>
                  <a:lnTo>
                    <a:pt x="24331" y="47537"/>
                  </a:lnTo>
                  <a:cubicBezTo>
                    <a:pt x="24488" y="47537"/>
                    <a:pt x="24615" y="47410"/>
                    <a:pt x="24615" y="47254"/>
                  </a:cubicBezTo>
                  <a:lnTo>
                    <a:pt x="24615" y="19309"/>
                  </a:lnTo>
                  <a:lnTo>
                    <a:pt x="30157" y="19309"/>
                  </a:lnTo>
                  <a:cubicBezTo>
                    <a:pt x="30394" y="19309"/>
                    <a:pt x="30525" y="19036"/>
                    <a:pt x="30379" y="18850"/>
                  </a:cubicBezTo>
                  <a:lnTo>
                    <a:pt x="15485" y="102"/>
                  </a:lnTo>
                  <a:cubicBezTo>
                    <a:pt x="15431" y="34"/>
                    <a:pt x="15347" y="1"/>
                    <a:pt x="15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996;p38">
              <a:extLst>
                <a:ext uri="{FF2B5EF4-FFF2-40B4-BE49-F238E27FC236}">
                  <a16:creationId xmlns:a16="http://schemas.microsoft.com/office/drawing/2014/main" id="{B565C030-D78D-4648-972A-F33CD399B772}"/>
                </a:ext>
              </a:extLst>
            </p:cNvPr>
            <p:cNvSpPr/>
            <p:nvPr/>
          </p:nvSpPr>
          <p:spPr>
            <a:xfrm>
              <a:off x="2827675" y="2093775"/>
              <a:ext cx="1514525" cy="1514525"/>
            </a:xfrm>
            <a:custGeom>
              <a:avLst/>
              <a:gdLst/>
              <a:ahLst/>
              <a:cxnLst/>
              <a:rect l="l" t="t" r="r" b="b"/>
              <a:pathLst>
                <a:path w="60581" h="60581" extrusionOk="0">
                  <a:moveTo>
                    <a:pt x="1" y="1"/>
                  </a:moveTo>
                  <a:lnTo>
                    <a:pt x="1" y="60581"/>
                  </a:lnTo>
                  <a:lnTo>
                    <a:pt x="60580" y="60581"/>
                  </a:lnTo>
                  <a:lnTo>
                    <a:pt x="605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997;p38">
              <a:extLst>
                <a:ext uri="{FF2B5EF4-FFF2-40B4-BE49-F238E27FC236}">
                  <a16:creationId xmlns:a16="http://schemas.microsoft.com/office/drawing/2014/main" id="{E702D23D-24D7-49B0-BABA-7EADEE5CCFA7}"/>
                </a:ext>
              </a:extLst>
            </p:cNvPr>
            <p:cNvSpPr/>
            <p:nvPr/>
          </p:nvSpPr>
          <p:spPr>
            <a:xfrm>
              <a:off x="2820625" y="2086725"/>
              <a:ext cx="1528625" cy="1528650"/>
            </a:xfrm>
            <a:custGeom>
              <a:avLst/>
              <a:gdLst/>
              <a:ahLst/>
              <a:cxnLst/>
              <a:rect l="l" t="t" r="r" b="b"/>
              <a:pathLst>
                <a:path w="61145" h="61146" extrusionOk="0">
                  <a:moveTo>
                    <a:pt x="60579" y="565"/>
                  </a:moveTo>
                  <a:lnTo>
                    <a:pt x="60579" y="60580"/>
                  </a:lnTo>
                  <a:lnTo>
                    <a:pt x="565" y="60580"/>
                  </a:lnTo>
                  <a:lnTo>
                    <a:pt x="565" y="565"/>
                  </a:lnTo>
                  <a:close/>
                  <a:moveTo>
                    <a:pt x="283" y="0"/>
                  </a:moveTo>
                  <a:cubicBezTo>
                    <a:pt x="126" y="0"/>
                    <a:pt x="0" y="127"/>
                    <a:pt x="0" y="283"/>
                  </a:cubicBezTo>
                  <a:lnTo>
                    <a:pt x="0" y="60863"/>
                  </a:lnTo>
                  <a:cubicBezTo>
                    <a:pt x="0" y="61019"/>
                    <a:pt x="126" y="61145"/>
                    <a:pt x="283" y="61145"/>
                  </a:cubicBezTo>
                  <a:lnTo>
                    <a:pt x="60862" y="61145"/>
                  </a:lnTo>
                  <a:cubicBezTo>
                    <a:pt x="61018" y="61145"/>
                    <a:pt x="61145" y="61019"/>
                    <a:pt x="61145" y="60863"/>
                  </a:cubicBezTo>
                  <a:lnTo>
                    <a:pt x="61145" y="283"/>
                  </a:lnTo>
                  <a:cubicBezTo>
                    <a:pt x="61145" y="127"/>
                    <a:pt x="61018" y="0"/>
                    <a:pt x="60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998;p38">
              <a:extLst>
                <a:ext uri="{FF2B5EF4-FFF2-40B4-BE49-F238E27FC236}">
                  <a16:creationId xmlns:a16="http://schemas.microsoft.com/office/drawing/2014/main" id="{5FD57FA7-E0E4-4668-84B8-1FF07F4A9D0F}"/>
                </a:ext>
              </a:extLst>
            </p:cNvPr>
            <p:cNvSpPr/>
            <p:nvPr/>
          </p:nvSpPr>
          <p:spPr>
            <a:xfrm>
              <a:off x="2898100" y="2164225"/>
              <a:ext cx="1373650" cy="1373625"/>
            </a:xfrm>
            <a:custGeom>
              <a:avLst/>
              <a:gdLst/>
              <a:ahLst/>
              <a:cxnLst/>
              <a:rect l="l" t="t" r="r" b="b"/>
              <a:pathLst>
                <a:path w="54946" h="54945" extrusionOk="0">
                  <a:moveTo>
                    <a:pt x="1" y="0"/>
                  </a:moveTo>
                  <a:lnTo>
                    <a:pt x="1" y="54945"/>
                  </a:lnTo>
                  <a:lnTo>
                    <a:pt x="54945" y="54945"/>
                  </a:lnTo>
                  <a:lnTo>
                    <a:pt x="54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999;p38">
              <a:extLst>
                <a:ext uri="{FF2B5EF4-FFF2-40B4-BE49-F238E27FC236}">
                  <a16:creationId xmlns:a16="http://schemas.microsoft.com/office/drawing/2014/main" id="{9629BF39-57CA-4CEC-9424-8FA5F4011AA8}"/>
                </a:ext>
              </a:extLst>
            </p:cNvPr>
            <p:cNvSpPr/>
            <p:nvPr/>
          </p:nvSpPr>
          <p:spPr>
            <a:xfrm>
              <a:off x="2891050" y="2157150"/>
              <a:ext cx="1387775" cy="1387800"/>
            </a:xfrm>
            <a:custGeom>
              <a:avLst/>
              <a:gdLst/>
              <a:ahLst/>
              <a:cxnLst/>
              <a:rect l="l" t="t" r="r" b="b"/>
              <a:pathLst>
                <a:path w="55511" h="55512" extrusionOk="0">
                  <a:moveTo>
                    <a:pt x="54945" y="567"/>
                  </a:moveTo>
                  <a:lnTo>
                    <a:pt x="54945" y="54945"/>
                  </a:lnTo>
                  <a:lnTo>
                    <a:pt x="566" y="54945"/>
                  </a:lnTo>
                  <a:lnTo>
                    <a:pt x="566" y="567"/>
                  </a:lnTo>
                  <a:close/>
                  <a:moveTo>
                    <a:pt x="283" y="0"/>
                  </a:moveTo>
                  <a:cubicBezTo>
                    <a:pt x="127" y="0"/>
                    <a:pt x="0" y="128"/>
                    <a:pt x="0" y="284"/>
                  </a:cubicBezTo>
                  <a:lnTo>
                    <a:pt x="0" y="55229"/>
                  </a:lnTo>
                  <a:cubicBezTo>
                    <a:pt x="0" y="55385"/>
                    <a:pt x="127" y="55511"/>
                    <a:pt x="283" y="55511"/>
                  </a:cubicBezTo>
                  <a:lnTo>
                    <a:pt x="55227" y="55511"/>
                  </a:lnTo>
                  <a:cubicBezTo>
                    <a:pt x="55384" y="55511"/>
                    <a:pt x="55511" y="55384"/>
                    <a:pt x="55511" y="55228"/>
                  </a:cubicBezTo>
                  <a:lnTo>
                    <a:pt x="55511" y="284"/>
                  </a:lnTo>
                  <a:cubicBezTo>
                    <a:pt x="55511" y="128"/>
                    <a:pt x="55384" y="0"/>
                    <a:pt x="552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000;p38">
              <a:extLst>
                <a:ext uri="{FF2B5EF4-FFF2-40B4-BE49-F238E27FC236}">
                  <a16:creationId xmlns:a16="http://schemas.microsoft.com/office/drawing/2014/main" id="{36960F9B-E4EE-4053-B2A8-1C8FE9B0CA35}"/>
                </a:ext>
              </a:extLst>
            </p:cNvPr>
            <p:cNvSpPr/>
            <p:nvPr/>
          </p:nvSpPr>
          <p:spPr>
            <a:xfrm>
              <a:off x="2898100" y="2600550"/>
              <a:ext cx="1373650" cy="937325"/>
            </a:xfrm>
            <a:custGeom>
              <a:avLst/>
              <a:gdLst/>
              <a:ahLst/>
              <a:cxnLst/>
              <a:rect l="l" t="t" r="r" b="b"/>
              <a:pathLst>
                <a:path w="54946" h="37493" extrusionOk="0">
                  <a:moveTo>
                    <a:pt x="44644" y="0"/>
                  </a:moveTo>
                  <a:cubicBezTo>
                    <a:pt x="43756" y="0"/>
                    <a:pt x="42867" y="348"/>
                    <a:pt x="42201" y="1044"/>
                  </a:cubicBezTo>
                  <a:lnTo>
                    <a:pt x="29390" y="14439"/>
                  </a:lnTo>
                  <a:lnTo>
                    <a:pt x="19409" y="11645"/>
                  </a:lnTo>
                  <a:cubicBezTo>
                    <a:pt x="19109" y="11560"/>
                    <a:pt x="18801" y="11519"/>
                    <a:pt x="18496" y="11519"/>
                  </a:cubicBezTo>
                  <a:cubicBezTo>
                    <a:pt x="17791" y="11519"/>
                    <a:pt x="17095" y="11740"/>
                    <a:pt x="16511" y="12163"/>
                  </a:cubicBezTo>
                  <a:lnTo>
                    <a:pt x="1" y="24137"/>
                  </a:lnTo>
                  <a:lnTo>
                    <a:pt x="1" y="37493"/>
                  </a:lnTo>
                  <a:lnTo>
                    <a:pt x="54945" y="37493"/>
                  </a:lnTo>
                  <a:lnTo>
                    <a:pt x="54945" y="9238"/>
                  </a:lnTo>
                  <a:lnTo>
                    <a:pt x="47086" y="1042"/>
                  </a:lnTo>
                  <a:cubicBezTo>
                    <a:pt x="46420" y="348"/>
                    <a:pt x="45532" y="0"/>
                    <a:pt x="44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001;p38">
              <a:extLst>
                <a:ext uri="{FF2B5EF4-FFF2-40B4-BE49-F238E27FC236}">
                  <a16:creationId xmlns:a16="http://schemas.microsoft.com/office/drawing/2014/main" id="{86AB399D-41E4-4DF6-AFE3-0244A9BA198B}"/>
                </a:ext>
              </a:extLst>
            </p:cNvPr>
            <p:cNvSpPr/>
            <p:nvPr/>
          </p:nvSpPr>
          <p:spPr>
            <a:xfrm>
              <a:off x="2891050" y="2593475"/>
              <a:ext cx="1387775" cy="951475"/>
            </a:xfrm>
            <a:custGeom>
              <a:avLst/>
              <a:gdLst/>
              <a:ahLst/>
              <a:cxnLst/>
              <a:rect l="l" t="t" r="r" b="b"/>
              <a:pathLst>
                <a:path w="55511" h="38059" extrusionOk="0">
                  <a:moveTo>
                    <a:pt x="44939" y="567"/>
                  </a:moveTo>
                  <a:cubicBezTo>
                    <a:pt x="45779" y="567"/>
                    <a:pt x="46583" y="911"/>
                    <a:pt x="47163" y="1521"/>
                  </a:cubicBezTo>
                  <a:lnTo>
                    <a:pt x="54945" y="9636"/>
                  </a:lnTo>
                  <a:lnTo>
                    <a:pt x="54945" y="37492"/>
                  </a:lnTo>
                  <a:lnTo>
                    <a:pt x="566" y="37492"/>
                  </a:lnTo>
                  <a:lnTo>
                    <a:pt x="566" y="24565"/>
                  </a:lnTo>
                  <a:lnTo>
                    <a:pt x="16959" y="12676"/>
                  </a:lnTo>
                  <a:cubicBezTo>
                    <a:pt x="17492" y="12286"/>
                    <a:pt x="18129" y="12083"/>
                    <a:pt x="18775" y="12083"/>
                  </a:cubicBezTo>
                  <a:cubicBezTo>
                    <a:pt x="19056" y="12083"/>
                    <a:pt x="19338" y="12121"/>
                    <a:pt x="19614" y="12199"/>
                  </a:cubicBezTo>
                  <a:lnTo>
                    <a:pt x="29595" y="14995"/>
                  </a:lnTo>
                  <a:cubicBezTo>
                    <a:pt x="29620" y="15002"/>
                    <a:pt x="29645" y="15005"/>
                    <a:pt x="29670" y="15005"/>
                  </a:cubicBezTo>
                  <a:cubicBezTo>
                    <a:pt x="29747" y="15005"/>
                    <a:pt x="29821" y="14974"/>
                    <a:pt x="29876" y="14918"/>
                  </a:cubicBezTo>
                  <a:lnTo>
                    <a:pt x="42687" y="1523"/>
                  </a:lnTo>
                  <a:cubicBezTo>
                    <a:pt x="43267" y="913"/>
                    <a:pt x="44072" y="567"/>
                    <a:pt x="44913" y="567"/>
                  </a:cubicBezTo>
                  <a:cubicBezTo>
                    <a:pt x="44917" y="567"/>
                    <a:pt x="44921" y="567"/>
                    <a:pt x="44925" y="567"/>
                  </a:cubicBezTo>
                  <a:lnTo>
                    <a:pt x="44927" y="567"/>
                  </a:lnTo>
                  <a:cubicBezTo>
                    <a:pt x="44931" y="567"/>
                    <a:pt x="44935" y="567"/>
                    <a:pt x="44939" y="567"/>
                  </a:cubicBezTo>
                  <a:close/>
                  <a:moveTo>
                    <a:pt x="44913" y="0"/>
                  </a:moveTo>
                  <a:cubicBezTo>
                    <a:pt x="43917" y="0"/>
                    <a:pt x="42965" y="410"/>
                    <a:pt x="42278" y="1132"/>
                  </a:cubicBezTo>
                  <a:lnTo>
                    <a:pt x="29585" y="14405"/>
                  </a:lnTo>
                  <a:lnTo>
                    <a:pt x="19767" y="11655"/>
                  </a:lnTo>
                  <a:cubicBezTo>
                    <a:pt x="19441" y="11563"/>
                    <a:pt x="19107" y="11518"/>
                    <a:pt x="18776" y="11518"/>
                  </a:cubicBezTo>
                  <a:cubicBezTo>
                    <a:pt x="18012" y="11518"/>
                    <a:pt x="17258" y="11758"/>
                    <a:pt x="16627" y="12218"/>
                  </a:cubicBezTo>
                  <a:lnTo>
                    <a:pt x="118" y="24192"/>
                  </a:lnTo>
                  <a:cubicBezTo>
                    <a:pt x="44" y="24245"/>
                    <a:pt x="0" y="24330"/>
                    <a:pt x="0" y="24420"/>
                  </a:cubicBezTo>
                  <a:lnTo>
                    <a:pt x="0" y="37776"/>
                  </a:lnTo>
                  <a:cubicBezTo>
                    <a:pt x="0" y="37932"/>
                    <a:pt x="127" y="38058"/>
                    <a:pt x="283" y="38058"/>
                  </a:cubicBezTo>
                  <a:lnTo>
                    <a:pt x="55227" y="38058"/>
                  </a:lnTo>
                  <a:cubicBezTo>
                    <a:pt x="55384" y="38058"/>
                    <a:pt x="55511" y="37931"/>
                    <a:pt x="55511" y="37775"/>
                  </a:cubicBezTo>
                  <a:lnTo>
                    <a:pt x="55511" y="9520"/>
                  </a:lnTo>
                  <a:cubicBezTo>
                    <a:pt x="55511" y="9448"/>
                    <a:pt x="55483" y="9378"/>
                    <a:pt x="55433" y="9325"/>
                  </a:cubicBezTo>
                  <a:lnTo>
                    <a:pt x="47571" y="1129"/>
                  </a:lnTo>
                  <a:cubicBezTo>
                    <a:pt x="46874" y="401"/>
                    <a:pt x="45934" y="0"/>
                    <a:pt x="44927" y="0"/>
                  </a:cubicBezTo>
                  <a:lnTo>
                    <a:pt x="44925" y="0"/>
                  </a:lnTo>
                  <a:cubicBezTo>
                    <a:pt x="44921" y="0"/>
                    <a:pt x="44917" y="0"/>
                    <a:pt x="44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002;p38">
              <a:extLst>
                <a:ext uri="{FF2B5EF4-FFF2-40B4-BE49-F238E27FC236}">
                  <a16:creationId xmlns:a16="http://schemas.microsoft.com/office/drawing/2014/main" id="{B9185F4E-7B13-4168-9D30-D09969D7F32D}"/>
                </a:ext>
              </a:extLst>
            </p:cNvPr>
            <p:cNvSpPr/>
            <p:nvPr/>
          </p:nvSpPr>
          <p:spPr>
            <a:xfrm>
              <a:off x="3234175" y="2360675"/>
              <a:ext cx="346675" cy="346650"/>
            </a:xfrm>
            <a:custGeom>
              <a:avLst/>
              <a:gdLst/>
              <a:ahLst/>
              <a:cxnLst/>
              <a:rect l="l" t="t" r="r" b="b"/>
              <a:pathLst>
                <a:path w="13867" h="13866" extrusionOk="0">
                  <a:moveTo>
                    <a:pt x="6933" y="0"/>
                  </a:moveTo>
                  <a:cubicBezTo>
                    <a:pt x="5094" y="0"/>
                    <a:pt x="3331" y="730"/>
                    <a:pt x="2032" y="2030"/>
                  </a:cubicBezTo>
                  <a:cubicBezTo>
                    <a:pt x="732" y="3330"/>
                    <a:pt x="0" y="5094"/>
                    <a:pt x="0" y="6933"/>
                  </a:cubicBezTo>
                  <a:cubicBezTo>
                    <a:pt x="0" y="8771"/>
                    <a:pt x="732" y="10535"/>
                    <a:pt x="2032" y="11835"/>
                  </a:cubicBezTo>
                  <a:cubicBezTo>
                    <a:pt x="3331" y="13135"/>
                    <a:pt x="5094" y="13865"/>
                    <a:pt x="6933" y="13865"/>
                  </a:cubicBezTo>
                  <a:cubicBezTo>
                    <a:pt x="8772" y="13865"/>
                    <a:pt x="10535" y="13135"/>
                    <a:pt x="11836" y="11835"/>
                  </a:cubicBezTo>
                  <a:cubicBezTo>
                    <a:pt x="13136" y="10535"/>
                    <a:pt x="13866" y="8771"/>
                    <a:pt x="13866" y="6933"/>
                  </a:cubicBezTo>
                  <a:cubicBezTo>
                    <a:pt x="13866" y="5094"/>
                    <a:pt x="13136" y="3330"/>
                    <a:pt x="11836" y="2030"/>
                  </a:cubicBezTo>
                  <a:cubicBezTo>
                    <a:pt x="10535" y="730"/>
                    <a:pt x="8772" y="0"/>
                    <a:pt x="69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003;p38">
              <a:extLst>
                <a:ext uri="{FF2B5EF4-FFF2-40B4-BE49-F238E27FC236}">
                  <a16:creationId xmlns:a16="http://schemas.microsoft.com/office/drawing/2014/main" id="{60E7E8BE-DA48-44A1-BEEF-325A966B63BC}"/>
                </a:ext>
              </a:extLst>
            </p:cNvPr>
            <p:cNvSpPr/>
            <p:nvPr/>
          </p:nvSpPr>
          <p:spPr>
            <a:xfrm>
              <a:off x="3227100" y="2353600"/>
              <a:ext cx="360800" cy="360775"/>
            </a:xfrm>
            <a:custGeom>
              <a:avLst/>
              <a:gdLst/>
              <a:ahLst/>
              <a:cxnLst/>
              <a:rect l="l" t="t" r="r" b="b"/>
              <a:pathLst>
                <a:path w="14432" h="14431" extrusionOk="0">
                  <a:moveTo>
                    <a:pt x="7216" y="566"/>
                  </a:moveTo>
                  <a:cubicBezTo>
                    <a:pt x="10883" y="566"/>
                    <a:pt x="13867" y="3548"/>
                    <a:pt x="13867" y="7215"/>
                  </a:cubicBezTo>
                  <a:cubicBezTo>
                    <a:pt x="13867" y="10882"/>
                    <a:pt x="10883" y="13866"/>
                    <a:pt x="7216" y="13866"/>
                  </a:cubicBezTo>
                  <a:cubicBezTo>
                    <a:pt x="3550" y="13866"/>
                    <a:pt x="567" y="10882"/>
                    <a:pt x="567" y="7216"/>
                  </a:cubicBezTo>
                  <a:cubicBezTo>
                    <a:pt x="567" y="3549"/>
                    <a:pt x="3550" y="566"/>
                    <a:pt x="7216" y="566"/>
                  </a:cubicBezTo>
                  <a:close/>
                  <a:moveTo>
                    <a:pt x="7216" y="1"/>
                  </a:moveTo>
                  <a:cubicBezTo>
                    <a:pt x="3237" y="1"/>
                    <a:pt x="1" y="3237"/>
                    <a:pt x="1" y="7216"/>
                  </a:cubicBezTo>
                  <a:cubicBezTo>
                    <a:pt x="1" y="11194"/>
                    <a:pt x="3237" y="14431"/>
                    <a:pt x="7216" y="14431"/>
                  </a:cubicBezTo>
                  <a:cubicBezTo>
                    <a:pt x="11195" y="14431"/>
                    <a:pt x="14432" y="11194"/>
                    <a:pt x="14432" y="7216"/>
                  </a:cubicBezTo>
                  <a:cubicBezTo>
                    <a:pt x="14432" y="3237"/>
                    <a:pt x="11195" y="1"/>
                    <a:pt x="72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004;p38">
              <a:extLst>
                <a:ext uri="{FF2B5EF4-FFF2-40B4-BE49-F238E27FC236}">
                  <a16:creationId xmlns:a16="http://schemas.microsoft.com/office/drawing/2014/main" id="{EA6201B1-F9DD-47E7-8540-BFCB0E8C1643}"/>
                </a:ext>
              </a:extLst>
            </p:cNvPr>
            <p:cNvSpPr/>
            <p:nvPr/>
          </p:nvSpPr>
          <p:spPr>
            <a:xfrm>
              <a:off x="3513700" y="2949125"/>
              <a:ext cx="1528500" cy="720675"/>
            </a:xfrm>
            <a:custGeom>
              <a:avLst/>
              <a:gdLst/>
              <a:ahLst/>
              <a:cxnLst/>
              <a:rect l="l" t="t" r="r" b="b"/>
              <a:pathLst>
                <a:path w="61140" h="28827" extrusionOk="0">
                  <a:moveTo>
                    <a:pt x="55263" y="0"/>
                  </a:moveTo>
                  <a:lnTo>
                    <a:pt x="50402" y="3063"/>
                  </a:lnTo>
                  <a:lnTo>
                    <a:pt x="35262" y="18629"/>
                  </a:lnTo>
                  <a:lnTo>
                    <a:pt x="12189" y="24985"/>
                  </a:lnTo>
                  <a:cubicBezTo>
                    <a:pt x="12189" y="24985"/>
                    <a:pt x="10133" y="22591"/>
                    <a:pt x="8648" y="22577"/>
                  </a:cubicBezTo>
                  <a:cubicBezTo>
                    <a:pt x="8642" y="22577"/>
                    <a:pt x="8636" y="22577"/>
                    <a:pt x="8630" y="22577"/>
                  </a:cubicBezTo>
                  <a:cubicBezTo>
                    <a:pt x="7125" y="22577"/>
                    <a:pt x="2395" y="24302"/>
                    <a:pt x="2395" y="24302"/>
                  </a:cubicBezTo>
                  <a:cubicBezTo>
                    <a:pt x="2395" y="24302"/>
                    <a:pt x="1788" y="25781"/>
                    <a:pt x="2976" y="25792"/>
                  </a:cubicBezTo>
                  <a:cubicBezTo>
                    <a:pt x="2987" y="25792"/>
                    <a:pt x="2998" y="25792"/>
                    <a:pt x="3009" y="25792"/>
                  </a:cubicBezTo>
                  <a:cubicBezTo>
                    <a:pt x="3119" y="25792"/>
                    <a:pt x="3239" y="25787"/>
                    <a:pt x="3365" y="25779"/>
                  </a:cubicBezTo>
                  <a:lnTo>
                    <a:pt x="3365" y="25779"/>
                  </a:lnTo>
                  <a:lnTo>
                    <a:pt x="1" y="26358"/>
                  </a:lnTo>
                  <a:cubicBezTo>
                    <a:pt x="163" y="27387"/>
                    <a:pt x="1045" y="28149"/>
                    <a:pt x="2088" y="28159"/>
                  </a:cubicBezTo>
                  <a:lnTo>
                    <a:pt x="5033" y="28186"/>
                  </a:lnTo>
                  <a:lnTo>
                    <a:pt x="10075" y="28827"/>
                  </a:lnTo>
                  <a:lnTo>
                    <a:pt x="14840" y="27385"/>
                  </a:lnTo>
                  <a:cubicBezTo>
                    <a:pt x="14840" y="27385"/>
                    <a:pt x="37433" y="24920"/>
                    <a:pt x="38623" y="24634"/>
                  </a:cubicBezTo>
                  <a:cubicBezTo>
                    <a:pt x="39813" y="24348"/>
                    <a:pt x="58970" y="7893"/>
                    <a:pt x="58970" y="7893"/>
                  </a:cubicBezTo>
                  <a:cubicBezTo>
                    <a:pt x="58970" y="7893"/>
                    <a:pt x="61139" y="5986"/>
                    <a:pt x="60312" y="3775"/>
                  </a:cubicBezTo>
                  <a:cubicBezTo>
                    <a:pt x="59485" y="1564"/>
                    <a:pt x="55263" y="0"/>
                    <a:pt x="55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005;p38">
              <a:extLst>
                <a:ext uri="{FF2B5EF4-FFF2-40B4-BE49-F238E27FC236}">
                  <a16:creationId xmlns:a16="http://schemas.microsoft.com/office/drawing/2014/main" id="{4E928E3B-6B18-4C45-8657-1F104DAF151F}"/>
                </a:ext>
              </a:extLst>
            </p:cNvPr>
            <p:cNvSpPr/>
            <p:nvPr/>
          </p:nvSpPr>
          <p:spPr>
            <a:xfrm>
              <a:off x="3506125" y="2942150"/>
              <a:ext cx="1544150" cy="734750"/>
            </a:xfrm>
            <a:custGeom>
              <a:avLst/>
              <a:gdLst/>
              <a:ahLst/>
              <a:cxnLst/>
              <a:rect l="l" t="t" r="r" b="b"/>
              <a:pathLst>
                <a:path w="61766" h="29390" extrusionOk="0">
                  <a:moveTo>
                    <a:pt x="55574" y="1"/>
                  </a:moveTo>
                  <a:cubicBezTo>
                    <a:pt x="55459" y="1"/>
                    <a:pt x="55350" y="72"/>
                    <a:pt x="55308" y="185"/>
                  </a:cubicBezTo>
                  <a:cubicBezTo>
                    <a:pt x="55255" y="328"/>
                    <a:pt x="55325" y="488"/>
                    <a:pt x="55467" y="546"/>
                  </a:cubicBezTo>
                  <a:cubicBezTo>
                    <a:pt x="55507" y="561"/>
                    <a:pt x="59578" y="2090"/>
                    <a:pt x="60350" y="4154"/>
                  </a:cubicBezTo>
                  <a:cubicBezTo>
                    <a:pt x="61098" y="6153"/>
                    <a:pt x="59107" y="7944"/>
                    <a:pt x="59088" y="7959"/>
                  </a:cubicBezTo>
                  <a:cubicBezTo>
                    <a:pt x="51463" y="14509"/>
                    <a:pt x="39781" y="24356"/>
                    <a:pt x="38859" y="24638"/>
                  </a:cubicBezTo>
                  <a:cubicBezTo>
                    <a:pt x="37700" y="24918"/>
                    <a:pt x="15337" y="27359"/>
                    <a:pt x="15061" y="27395"/>
                  </a:cubicBezTo>
                  <a:lnTo>
                    <a:pt x="10354" y="28819"/>
                  </a:lnTo>
                  <a:lnTo>
                    <a:pt x="5337" y="28184"/>
                  </a:lnTo>
                  <a:lnTo>
                    <a:pt x="2393" y="28157"/>
                  </a:lnTo>
                  <a:cubicBezTo>
                    <a:pt x="1593" y="28151"/>
                    <a:pt x="886" y="27630"/>
                    <a:pt x="646" y="26865"/>
                  </a:cubicBezTo>
                  <a:lnTo>
                    <a:pt x="3701" y="26338"/>
                  </a:lnTo>
                  <a:cubicBezTo>
                    <a:pt x="4961" y="26251"/>
                    <a:pt x="6825" y="25806"/>
                    <a:pt x="6913" y="25785"/>
                  </a:cubicBezTo>
                  <a:cubicBezTo>
                    <a:pt x="7062" y="25750"/>
                    <a:pt x="7157" y="25603"/>
                    <a:pt x="7126" y="25453"/>
                  </a:cubicBezTo>
                  <a:cubicBezTo>
                    <a:pt x="7098" y="25318"/>
                    <a:pt x="6981" y="25226"/>
                    <a:pt x="6849" y="25226"/>
                  </a:cubicBezTo>
                  <a:cubicBezTo>
                    <a:pt x="6833" y="25226"/>
                    <a:pt x="6816" y="25228"/>
                    <a:pt x="6799" y="25231"/>
                  </a:cubicBezTo>
                  <a:lnTo>
                    <a:pt x="3633" y="25777"/>
                  </a:lnTo>
                  <a:cubicBezTo>
                    <a:pt x="3508" y="25786"/>
                    <a:pt x="3389" y="25788"/>
                    <a:pt x="3282" y="25788"/>
                  </a:cubicBezTo>
                  <a:cubicBezTo>
                    <a:pt x="2993" y="25786"/>
                    <a:pt x="2921" y="25678"/>
                    <a:pt x="2897" y="25643"/>
                  </a:cubicBezTo>
                  <a:cubicBezTo>
                    <a:pt x="2761" y="25437"/>
                    <a:pt x="2847" y="25031"/>
                    <a:pt x="2920" y="24803"/>
                  </a:cubicBezTo>
                  <a:cubicBezTo>
                    <a:pt x="3674" y="24533"/>
                    <a:pt x="7628" y="23140"/>
                    <a:pt x="8932" y="23140"/>
                  </a:cubicBezTo>
                  <a:lnTo>
                    <a:pt x="8948" y="23140"/>
                  </a:lnTo>
                  <a:cubicBezTo>
                    <a:pt x="10060" y="23149"/>
                    <a:pt x="11728" y="24811"/>
                    <a:pt x="12278" y="25449"/>
                  </a:cubicBezTo>
                  <a:cubicBezTo>
                    <a:pt x="12332" y="25513"/>
                    <a:pt x="12412" y="25548"/>
                    <a:pt x="12493" y="25548"/>
                  </a:cubicBezTo>
                  <a:cubicBezTo>
                    <a:pt x="12518" y="25548"/>
                    <a:pt x="12543" y="25545"/>
                    <a:pt x="12567" y="25538"/>
                  </a:cubicBezTo>
                  <a:lnTo>
                    <a:pt x="35640" y="19181"/>
                  </a:lnTo>
                  <a:cubicBezTo>
                    <a:pt x="35688" y="19168"/>
                    <a:pt x="35732" y="19142"/>
                    <a:pt x="35767" y="19106"/>
                  </a:cubicBezTo>
                  <a:lnTo>
                    <a:pt x="50907" y="3539"/>
                  </a:lnTo>
                  <a:cubicBezTo>
                    <a:pt x="51009" y="3426"/>
                    <a:pt x="51004" y="3253"/>
                    <a:pt x="50894" y="3147"/>
                  </a:cubicBezTo>
                  <a:cubicBezTo>
                    <a:pt x="50839" y="3094"/>
                    <a:pt x="50768" y="3067"/>
                    <a:pt x="50697" y="3067"/>
                  </a:cubicBezTo>
                  <a:cubicBezTo>
                    <a:pt x="50627" y="3067"/>
                    <a:pt x="50556" y="3093"/>
                    <a:pt x="50502" y="3144"/>
                  </a:cubicBezTo>
                  <a:lnTo>
                    <a:pt x="35415" y="18656"/>
                  </a:lnTo>
                  <a:lnTo>
                    <a:pt x="12585" y="24945"/>
                  </a:lnTo>
                  <a:cubicBezTo>
                    <a:pt x="12110" y="24421"/>
                    <a:pt x="10350" y="22586"/>
                    <a:pt x="8953" y="22573"/>
                  </a:cubicBezTo>
                  <a:lnTo>
                    <a:pt x="8934" y="22573"/>
                  </a:lnTo>
                  <a:cubicBezTo>
                    <a:pt x="7396" y="22573"/>
                    <a:pt x="2797" y="24244"/>
                    <a:pt x="2601" y="24316"/>
                  </a:cubicBezTo>
                  <a:cubicBezTo>
                    <a:pt x="2526" y="24342"/>
                    <a:pt x="2467" y="24399"/>
                    <a:pt x="2436" y="24473"/>
                  </a:cubicBezTo>
                  <a:cubicBezTo>
                    <a:pt x="2397" y="24569"/>
                    <a:pt x="2067" y="25414"/>
                    <a:pt x="2424" y="25955"/>
                  </a:cubicBezTo>
                  <a:cubicBezTo>
                    <a:pt x="2430" y="25963"/>
                    <a:pt x="2436" y="25972"/>
                    <a:pt x="2444" y="25982"/>
                  </a:cubicBezTo>
                  <a:lnTo>
                    <a:pt x="255" y="26359"/>
                  </a:lnTo>
                  <a:cubicBezTo>
                    <a:pt x="103" y="26385"/>
                    <a:pt x="1" y="26529"/>
                    <a:pt x="25" y="26682"/>
                  </a:cubicBezTo>
                  <a:cubicBezTo>
                    <a:pt x="205" y="27849"/>
                    <a:pt x="1206" y="28713"/>
                    <a:pt x="2388" y="28722"/>
                  </a:cubicBezTo>
                  <a:lnTo>
                    <a:pt x="5300" y="28747"/>
                  </a:lnTo>
                  <a:lnTo>
                    <a:pt x="10342" y="29386"/>
                  </a:lnTo>
                  <a:cubicBezTo>
                    <a:pt x="10354" y="29388"/>
                    <a:pt x="10366" y="29389"/>
                    <a:pt x="10378" y="29389"/>
                  </a:cubicBezTo>
                  <a:cubicBezTo>
                    <a:pt x="10405" y="29389"/>
                    <a:pt x="10432" y="29385"/>
                    <a:pt x="10460" y="29377"/>
                  </a:cubicBezTo>
                  <a:lnTo>
                    <a:pt x="15173" y="27947"/>
                  </a:lnTo>
                  <a:cubicBezTo>
                    <a:pt x="16096" y="27846"/>
                    <a:pt x="37798" y="25475"/>
                    <a:pt x="38992" y="25188"/>
                  </a:cubicBezTo>
                  <a:cubicBezTo>
                    <a:pt x="40213" y="24895"/>
                    <a:pt x="57492" y="10077"/>
                    <a:pt x="59460" y="8385"/>
                  </a:cubicBezTo>
                  <a:cubicBezTo>
                    <a:pt x="59554" y="8303"/>
                    <a:pt x="61765" y="6322"/>
                    <a:pt x="60880" y="3956"/>
                  </a:cubicBezTo>
                  <a:cubicBezTo>
                    <a:pt x="60017" y="1651"/>
                    <a:pt x="55841" y="82"/>
                    <a:pt x="55663" y="15"/>
                  </a:cubicBezTo>
                  <a:cubicBezTo>
                    <a:pt x="55634" y="6"/>
                    <a:pt x="55604" y="1"/>
                    <a:pt x="55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006;p38">
              <a:extLst>
                <a:ext uri="{FF2B5EF4-FFF2-40B4-BE49-F238E27FC236}">
                  <a16:creationId xmlns:a16="http://schemas.microsoft.com/office/drawing/2014/main" id="{44F9E34C-BA3F-4F79-AA16-04ACC62E911A}"/>
                </a:ext>
              </a:extLst>
            </p:cNvPr>
            <p:cNvSpPr/>
            <p:nvPr/>
          </p:nvSpPr>
          <p:spPr>
            <a:xfrm>
              <a:off x="4416950" y="2923850"/>
              <a:ext cx="632475" cy="586425"/>
            </a:xfrm>
            <a:custGeom>
              <a:avLst/>
              <a:gdLst/>
              <a:ahLst/>
              <a:cxnLst/>
              <a:rect l="l" t="t" r="r" b="b"/>
              <a:pathLst>
                <a:path w="25299" h="23457" extrusionOk="0">
                  <a:moveTo>
                    <a:pt x="19818" y="1"/>
                  </a:moveTo>
                  <a:lnTo>
                    <a:pt x="11540" y="5699"/>
                  </a:lnTo>
                  <a:lnTo>
                    <a:pt x="0" y="17277"/>
                  </a:lnTo>
                  <a:lnTo>
                    <a:pt x="8588" y="23456"/>
                  </a:lnTo>
                  <a:lnTo>
                    <a:pt x="23478" y="9434"/>
                  </a:lnTo>
                  <a:cubicBezTo>
                    <a:pt x="24969" y="8030"/>
                    <a:pt x="25298" y="5774"/>
                    <a:pt x="24239" y="4021"/>
                  </a:cubicBezTo>
                  <a:cubicBezTo>
                    <a:pt x="24222" y="3994"/>
                    <a:pt x="24206" y="3967"/>
                    <a:pt x="24189" y="3940"/>
                  </a:cubicBezTo>
                  <a:cubicBezTo>
                    <a:pt x="22519" y="1213"/>
                    <a:pt x="19818" y="1"/>
                    <a:pt x="19818"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007;p38">
              <a:extLst>
                <a:ext uri="{FF2B5EF4-FFF2-40B4-BE49-F238E27FC236}">
                  <a16:creationId xmlns:a16="http://schemas.microsoft.com/office/drawing/2014/main" id="{1B483DC8-7EBC-4FAF-AA5C-3142F3DBC207}"/>
                </a:ext>
              </a:extLst>
            </p:cNvPr>
            <p:cNvSpPr/>
            <p:nvPr/>
          </p:nvSpPr>
          <p:spPr>
            <a:xfrm>
              <a:off x="4409750" y="2916800"/>
              <a:ext cx="647150" cy="600550"/>
            </a:xfrm>
            <a:custGeom>
              <a:avLst/>
              <a:gdLst/>
              <a:ahLst/>
              <a:cxnLst/>
              <a:rect l="l" t="t" r="r" b="b"/>
              <a:pathLst>
                <a:path w="25886" h="24022" extrusionOk="0">
                  <a:moveTo>
                    <a:pt x="20108" y="0"/>
                  </a:moveTo>
                  <a:cubicBezTo>
                    <a:pt x="20000" y="0"/>
                    <a:pt x="19897" y="62"/>
                    <a:pt x="19850" y="166"/>
                  </a:cubicBezTo>
                  <a:cubicBezTo>
                    <a:pt x="19786" y="309"/>
                    <a:pt x="19849" y="477"/>
                    <a:pt x="19992" y="541"/>
                  </a:cubicBezTo>
                  <a:cubicBezTo>
                    <a:pt x="20018" y="553"/>
                    <a:pt x="22636" y="1753"/>
                    <a:pt x="24255" y="4399"/>
                  </a:cubicBezTo>
                  <a:lnTo>
                    <a:pt x="24285" y="4449"/>
                  </a:lnTo>
                  <a:cubicBezTo>
                    <a:pt x="25265" y="6070"/>
                    <a:pt x="24965" y="8198"/>
                    <a:pt x="23572" y="9510"/>
                  </a:cubicBezTo>
                  <a:lnTo>
                    <a:pt x="8851" y="23373"/>
                  </a:lnTo>
                  <a:lnTo>
                    <a:pt x="723" y="17523"/>
                  </a:lnTo>
                  <a:lnTo>
                    <a:pt x="12030" y="6180"/>
                  </a:lnTo>
                  <a:cubicBezTo>
                    <a:pt x="12140" y="6069"/>
                    <a:pt x="12139" y="5891"/>
                    <a:pt x="12028" y="5780"/>
                  </a:cubicBezTo>
                  <a:cubicBezTo>
                    <a:pt x="11973" y="5726"/>
                    <a:pt x="11902" y="5698"/>
                    <a:pt x="11830" y="5698"/>
                  </a:cubicBezTo>
                  <a:cubicBezTo>
                    <a:pt x="11757" y="5698"/>
                    <a:pt x="11684" y="5726"/>
                    <a:pt x="11629" y="5782"/>
                  </a:cubicBezTo>
                  <a:lnTo>
                    <a:pt x="90" y="17359"/>
                  </a:lnTo>
                  <a:cubicBezTo>
                    <a:pt x="30" y="17417"/>
                    <a:pt x="0" y="17499"/>
                    <a:pt x="8" y="17581"/>
                  </a:cubicBezTo>
                  <a:cubicBezTo>
                    <a:pt x="15" y="17664"/>
                    <a:pt x="57" y="17739"/>
                    <a:pt x="124" y="17788"/>
                  </a:cubicBezTo>
                  <a:lnTo>
                    <a:pt x="8711" y="23968"/>
                  </a:lnTo>
                  <a:cubicBezTo>
                    <a:pt x="8758" y="24003"/>
                    <a:pt x="8816" y="24021"/>
                    <a:pt x="8876" y="24021"/>
                  </a:cubicBezTo>
                  <a:cubicBezTo>
                    <a:pt x="8948" y="24021"/>
                    <a:pt x="9017" y="23994"/>
                    <a:pt x="9069" y="23944"/>
                  </a:cubicBezTo>
                  <a:lnTo>
                    <a:pt x="23959" y="9922"/>
                  </a:lnTo>
                  <a:cubicBezTo>
                    <a:pt x="25545" y="8429"/>
                    <a:pt x="25885" y="6004"/>
                    <a:pt x="24771" y="4158"/>
                  </a:cubicBezTo>
                  <a:lnTo>
                    <a:pt x="24720" y="4074"/>
                  </a:lnTo>
                  <a:cubicBezTo>
                    <a:pt x="23022" y="1303"/>
                    <a:pt x="20337" y="75"/>
                    <a:pt x="20224" y="25"/>
                  </a:cubicBezTo>
                  <a:cubicBezTo>
                    <a:pt x="20186" y="8"/>
                    <a:pt x="20146" y="0"/>
                    <a:pt x="201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008;p38">
              <a:extLst>
                <a:ext uri="{FF2B5EF4-FFF2-40B4-BE49-F238E27FC236}">
                  <a16:creationId xmlns:a16="http://schemas.microsoft.com/office/drawing/2014/main" id="{E4B89A36-273B-453F-B0BE-B93736361C42}"/>
                </a:ext>
              </a:extLst>
            </p:cNvPr>
            <p:cNvSpPr/>
            <p:nvPr/>
          </p:nvSpPr>
          <p:spPr>
            <a:xfrm>
              <a:off x="4416950" y="3305775"/>
              <a:ext cx="265150" cy="204500"/>
            </a:xfrm>
            <a:custGeom>
              <a:avLst/>
              <a:gdLst/>
              <a:ahLst/>
              <a:cxnLst/>
              <a:rect l="l" t="t" r="r" b="b"/>
              <a:pathLst>
                <a:path w="10606" h="8180" extrusionOk="0">
                  <a:moveTo>
                    <a:pt x="1992" y="1"/>
                  </a:moveTo>
                  <a:lnTo>
                    <a:pt x="0" y="1998"/>
                  </a:lnTo>
                  <a:lnTo>
                    <a:pt x="8588" y="8179"/>
                  </a:lnTo>
                  <a:lnTo>
                    <a:pt x="10605" y="6279"/>
                  </a:lnTo>
                  <a:lnTo>
                    <a:pt x="19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009;p38">
              <a:extLst>
                <a:ext uri="{FF2B5EF4-FFF2-40B4-BE49-F238E27FC236}">
                  <a16:creationId xmlns:a16="http://schemas.microsoft.com/office/drawing/2014/main" id="{D8BCABA0-E362-4C26-8A2F-74303435450C}"/>
                </a:ext>
              </a:extLst>
            </p:cNvPr>
            <p:cNvSpPr/>
            <p:nvPr/>
          </p:nvSpPr>
          <p:spPr>
            <a:xfrm>
              <a:off x="4409750" y="3298750"/>
              <a:ext cx="280425" cy="218600"/>
            </a:xfrm>
            <a:custGeom>
              <a:avLst/>
              <a:gdLst/>
              <a:ahLst/>
              <a:cxnLst/>
              <a:rect l="l" t="t" r="r" b="b"/>
              <a:pathLst>
                <a:path w="11217" h="8744" extrusionOk="0">
                  <a:moveTo>
                    <a:pt x="2309" y="653"/>
                  </a:moveTo>
                  <a:lnTo>
                    <a:pt x="10452" y="6588"/>
                  </a:lnTo>
                  <a:lnTo>
                    <a:pt x="8851" y="8095"/>
                  </a:lnTo>
                  <a:lnTo>
                    <a:pt x="724" y="2245"/>
                  </a:lnTo>
                  <a:lnTo>
                    <a:pt x="2309" y="653"/>
                  </a:lnTo>
                  <a:close/>
                  <a:moveTo>
                    <a:pt x="2281" y="0"/>
                  </a:moveTo>
                  <a:cubicBezTo>
                    <a:pt x="2208" y="0"/>
                    <a:pt x="2135" y="29"/>
                    <a:pt x="2080" y="84"/>
                  </a:cubicBezTo>
                  <a:lnTo>
                    <a:pt x="90" y="2081"/>
                  </a:lnTo>
                  <a:cubicBezTo>
                    <a:pt x="30" y="2139"/>
                    <a:pt x="0" y="2221"/>
                    <a:pt x="8" y="2303"/>
                  </a:cubicBezTo>
                  <a:cubicBezTo>
                    <a:pt x="15" y="2386"/>
                    <a:pt x="57" y="2461"/>
                    <a:pt x="124" y="2510"/>
                  </a:cubicBezTo>
                  <a:lnTo>
                    <a:pt x="8711" y="8690"/>
                  </a:lnTo>
                  <a:cubicBezTo>
                    <a:pt x="8758" y="8725"/>
                    <a:pt x="8816" y="8743"/>
                    <a:pt x="8876" y="8743"/>
                  </a:cubicBezTo>
                  <a:cubicBezTo>
                    <a:pt x="8948" y="8743"/>
                    <a:pt x="9017" y="8716"/>
                    <a:pt x="9069" y="8667"/>
                  </a:cubicBezTo>
                  <a:lnTo>
                    <a:pt x="11088" y="6767"/>
                  </a:lnTo>
                  <a:cubicBezTo>
                    <a:pt x="11217" y="6645"/>
                    <a:pt x="11204" y="6437"/>
                    <a:pt x="11060" y="6332"/>
                  </a:cubicBezTo>
                  <a:lnTo>
                    <a:pt x="2447" y="55"/>
                  </a:lnTo>
                  <a:cubicBezTo>
                    <a:pt x="2397" y="18"/>
                    <a:pt x="2339" y="0"/>
                    <a:pt x="2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010;p38">
              <a:extLst>
                <a:ext uri="{FF2B5EF4-FFF2-40B4-BE49-F238E27FC236}">
                  <a16:creationId xmlns:a16="http://schemas.microsoft.com/office/drawing/2014/main" id="{F55721F1-9178-4426-B64D-96810EF3F6BB}"/>
                </a:ext>
              </a:extLst>
            </p:cNvPr>
            <p:cNvSpPr/>
            <p:nvPr/>
          </p:nvSpPr>
          <p:spPr>
            <a:xfrm>
              <a:off x="3250625" y="3574150"/>
              <a:ext cx="107125" cy="70225"/>
            </a:xfrm>
            <a:custGeom>
              <a:avLst/>
              <a:gdLst/>
              <a:ahLst/>
              <a:cxnLst/>
              <a:rect l="l" t="t" r="r" b="b"/>
              <a:pathLst>
                <a:path w="4285" h="2809" extrusionOk="0">
                  <a:moveTo>
                    <a:pt x="1009" y="1"/>
                  </a:moveTo>
                  <a:lnTo>
                    <a:pt x="1" y="219"/>
                  </a:lnTo>
                  <a:lnTo>
                    <a:pt x="2179" y="2573"/>
                  </a:lnTo>
                  <a:lnTo>
                    <a:pt x="4284" y="2808"/>
                  </a:lnTo>
                  <a:lnTo>
                    <a:pt x="10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011;p38">
              <a:extLst>
                <a:ext uri="{FF2B5EF4-FFF2-40B4-BE49-F238E27FC236}">
                  <a16:creationId xmlns:a16="http://schemas.microsoft.com/office/drawing/2014/main" id="{586EAE35-AFC8-4F28-9D3C-49581486CC85}"/>
                </a:ext>
              </a:extLst>
            </p:cNvPr>
            <p:cNvSpPr/>
            <p:nvPr/>
          </p:nvSpPr>
          <p:spPr>
            <a:xfrm>
              <a:off x="3241750" y="3567075"/>
              <a:ext cx="125550" cy="84350"/>
            </a:xfrm>
            <a:custGeom>
              <a:avLst/>
              <a:gdLst/>
              <a:ahLst/>
              <a:cxnLst/>
              <a:rect l="l" t="t" r="r" b="b"/>
              <a:pathLst>
                <a:path w="5022" h="3374" extrusionOk="0">
                  <a:moveTo>
                    <a:pt x="1286" y="589"/>
                  </a:moveTo>
                  <a:lnTo>
                    <a:pt x="3759" y="2709"/>
                  </a:lnTo>
                  <a:lnTo>
                    <a:pt x="2670" y="2587"/>
                  </a:lnTo>
                  <a:lnTo>
                    <a:pt x="900" y="674"/>
                  </a:lnTo>
                  <a:lnTo>
                    <a:pt x="1286" y="589"/>
                  </a:lnTo>
                  <a:close/>
                  <a:moveTo>
                    <a:pt x="1365" y="1"/>
                  </a:moveTo>
                  <a:cubicBezTo>
                    <a:pt x="1345" y="1"/>
                    <a:pt x="1324" y="3"/>
                    <a:pt x="1304" y="8"/>
                  </a:cubicBezTo>
                  <a:lnTo>
                    <a:pt x="296" y="226"/>
                  </a:lnTo>
                  <a:cubicBezTo>
                    <a:pt x="83" y="272"/>
                    <a:pt x="0" y="534"/>
                    <a:pt x="148" y="695"/>
                  </a:cubicBezTo>
                  <a:lnTo>
                    <a:pt x="2325" y="3049"/>
                  </a:lnTo>
                  <a:cubicBezTo>
                    <a:pt x="2372" y="3099"/>
                    <a:pt x="2434" y="3130"/>
                    <a:pt x="2502" y="3138"/>
                  </a:cubicBezTo>
                  <a:lnTo>
                    <a:pt x="4608" y="3372"/>
                  </a:lnTo>
                  <a:cubicBezTo>
                    <a:pt x="4619" y="3373"/>
                    <a:pt x="4628" y="3374"/>
                    <a:pt x="4639" y="3374"/>
                  </a:cubicBezTo>
                  <a:cubicBezTo>
                    <a:pt x="4901" y="3374"/>
                    <a:pt x="5022" y="3047"/>
                    <a:pt x="4823" y="2876"/>
                  </a:cubicBezTo>
                  <a:lnTo>
                    <a:pt x="1548" y="69"/>
                  </a:lnTo>
                  <a:cubicBezTo>
                    <a:pt x="1497" y="25"/>
                    <a:pt x="1432" y="1"/>
                    <a:pt x="13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012;p38">
              <a:extLst>
                <a:ext uri="{FF2B5EF4-FFF2-40B4-BE49-F238E27FC236}">
                  <a16:creationId xmlns:a16="http://schemas.microsoft.com/office/drawing/2014/main" id="{4A1C7A14-C2A8-4EE0-A037-8ABF055436A7}"/>
                </a:ext>
              </a:extLst>
            </p:cNvPr>
            <p:cNvSpPr/>
            <p:nvPr/>
          </p:nvSpPr>
          <p:spPr>
            <a:xfrm>
              <a:off x="3353000" y="3574150"/>
              <a:ext cx="107075" cy="70225"/>
            </a:xfrm>
            <a:custGeom>
              <a:avLst/>
              <a:gdLst/>
              <a:ahLst/>
              <a:cxnLst/>
              <a:rect l="l" t="t" r="r" b="b"/>
              <a:pathLst>
                <a:path w="4283" h="2809" extrusionOk="0">
                  <a:moveTo>
                    <a:pt x="1008" y="1"/>
                  </a:moveTo>
                  <a:lnTo>
                    <a:pt x="0" y="219"/>
                  </a:lnTo>
                  <a:lnTo>
                    <a:pt x="2177" y="2573"/>
                  </a:lnTo>
                  <a:lnTo>
                    <a:pt x="4282" y="2808"/>
                  </a:lnTo>
                  <a:lnTo>
                    <a:pt x="1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013;p38">
              <a:extLst>
                <a:ext uri="{FF2B5EF4-FFF2-40B4-BE49-F238E27FC236}">
                  <a16:creationId xmlns:a16="http://schemas.microsoft.com/office/drawing/2014/main" id="{39563293-FDF8-42A2-B530-B33852D5CCE0}"/>
                </a:ext>
              </a:extLst>
            </p:cNvPr>
            <p:cNvSpPr/>
            <p:nvPr/>
          </p:nvSpPr>
          <p:spPr>
            <a:xfrm>
              <a:off x="3344075" y="3567075"/>
              <a:ext cx="125575" cy="84350"/>
            </a:xfrm>
            <a:custGeom>
              <a:avLst/>
              <a:gdLst/>
              <a:ahLst/>
              <a:cxnLst/>
              <a:rect l="l" t="t" r="r" b="b"/>
              <a:pathLst>
                <a:path w="5023" h="3374" extrusionOk="0">
                  <a:moveTo>
                    <a:pt x="1287" y="589"/>
                  </a:moveTo>
                  <a:lnTo>
                    <a:pt x="3759" y="2709"/>
                  </a:lnTo>
                  <a:lnTo>
                    <a:pt x="2671" y="2587"/>
                  </a:lnTo>
                  <a:lnTo>
                    <a:pt x="900" y="674"/>
                  </a:lnTo>
                  <a:lnTo>
                    <a:pt x="1287" y="589"/>
                  </a:lnTo>
                  <a:close/>
                  <a:moveTo>
                    <a:pt x="1366" y="1"/>
                  </a:moveTo>
                  <a:cubicBezTo>
                    <a:pt x="1346" y="1"/>
                    <a:pt x="1325" y="3"/>
                    <a:pt x="1305" y="8"/>
                  </a:cubicBezTo>
                  <a:lnTo>
                    <a:pt x="297" y="226"/>
                  </a:lnTo>
                  <a:cubicBezTo>
                    <a:pt x="83" y="272"/>
                    <a:pt x="1" y="534"/>
                    <a:pt x="149" y="695"/>
                  </a:cubicBezTo>
                  <a:lnTo>
                    <a:pt x="2326" y="3049"/>
                  </a:lnTo>
                  <a:cubicBezTo>
                    <a:pt x="2372" y="3099"/>
                    <a:pt x="2435" y="3130"/>
                    <a:pt x="2503" y="3138"/>
                  </a:cubicBezTo>
                  <a:lnTo>
                    <a:pt x="4609" y="3372"/>
                  </a:lnTo>
                  <a:cubicBezTo>
                    <a:pt x="4619" y="3373"/>
                    <a:pt x="4630" y="3374"/>
                    <a:pt x="4639" y="3374"/>
                  </a:cubicBezTo>
                  <a:cubicBezTo>
                    <a:pt x="4902" y="3374"/>
                    <a:pt x="5023" y="3047"/>
                    <a:pt x="4824" y="2876"/>
                  </a:cubicBezTo>
                  <a:lnTo>
                    <a:pt x="1549" y="69"/>
                  </a:lnTo>
                  <a:cubicBezTo>
                    <a:pt x="1498" y="25"/>
                    <a:pt x="1433" y="1"/>
                    <a:pt x="1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014;p38">
              <a:extLst>
                <a:ext uri="{FF2B5EF4-FFF2-40B4-BE49-F238E27FC236}">
                  <a16:creationId xmlns:a16="http://schemas.microsoft.com/office/drawing/2014/main" id="{E7A22748-115D-4663-9E2D-69FE00C414FF}"/>
                </a:ext>
              </a:extLst>
            </p:cNvPr>
            <p:cNvSpPr/>
            <p:nvPr/>
          </p:nvSpPr>
          <p:spPr>
            <a:xfrm>
              <a:off x="3296300" y="3565375"/>
              <a:ext cx="114075" cy="84825"/>
            </a:xfrm>
            <a:custGeom>
              <a:avLst/>
              <a:gdLst/>
              <a:ahLst/>
              <a:cxnLst/>
              <a:rect l="l" t="t" r="r" b="b"/>
              <a:pathLst>
                <a:path w="4563" h="3393" extrusionOk="0">
                  <a:moveTo>
                    <a:pt x="1" y="1"/>
                  </a:moveTo>
                  <a:lnTo>
                    <a:pt x="2457" y="3159"/>
                  </a:lnTo>
                  <a:lnTo>
                    <a:pt x="3276" y="3393"/>
                  </a:lnTo>
                  <a:lnTo>
                    <a:pt x="4562" y="3159"/>
                  </a:lnTo>
                  <a:lnTo>
                    <a:pt x="1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015;p38">
              <a:extLst>
                <a:ext uri="{FF2B5EF4-FFF2-40B4-BE49-F238E27FC236}">
                  <a16:creationId xmlns:a16="http://schemas.microsoft.com/office/drawing/2014/main" id="{437F9A81-31A0-4D13-AD28-5476F3B01338}"/>
                </a:ext>
              </a:extLst>
            </p:cNvPr>
            <p:cNvSpPr/>
            <p:nvPr/>
          </p:nvSpPr>
          <p:spPr>
            <a:xfrm>
              <a:off x="3287125" y="3558325"/>
              <a:ext cx="132250" cy="98950"/>
            </a:xfrm>
            <a:custGeom>
              <a:avLst/>
              <a:gdLst/>
              <a:ahLst/>
              <a:cxnLst/>
              <a:rect l="l" t="t" r="r" b="b"/>
              <a:pathLst>
                <a:path w="5290" h="3958" extrusionOk="0">
                  <a:moveTo>
                    <a:pt x="1768" y="566"/>
                  </a:moveTo>
                  <a:lnTo>
                    <a:pt x="4360" y="3258"/>
                  </a:lnTo>
                  <a:lnTo>
                    <a:pt x="3658" y="3385"/>
                  </a:lnTo>
                  <a:lnTo>
                    <a:pt x="2990" y="3194"/>
                  </a:lnTo>
                  <a:lnTo>
                    <a:pt x="946" y="566"/>
                  </a:lnTo>
                  <a:close/>
                  <a:moveTo>
                    <a:pt x="368" y="0"/>
                  </a:moveTo>
                  <a:cubicBezTo>
                    <a:pt x="132" y="0"/>
                    <a:pt x="0" y="271"/>
                    <a:pt x="144" y="457"/>
                  </a:cubicBezTo>
                  <a:lnTo>
                    <a:pt x="2601" y="3614"/>
                  </a:lnTo>
                  <a:cubicBezTo>
                    <a:pt x="2637" y="3662"/>
                    <a:pt x="2688" y="3697"/>
                    <a:pt x="2746" y="3713"/>
                  </a:cubicBezTo>
                  <a:lnTo>
                    <a:pt x="3565" y="3947"/>
                  </a:lnTo>
                  <a:cubicBezTo>
                    <a:pt x="3590" y="3953"/>
                    <a:pt x="3616" y="3957"/>
                    <a:pt x="3643" y="3957"/>
                  </a:cubicBezTo>
                  <a:cubicBezTo>
                    <a:pt x="3660" y="3957"/>
                    <a:pt x="3676" y="3955"/>
                    <a:pt x="3694" y="3953"/>
                  </a:cubicBezTo>
                  <a:lnTo>
                    <a:pt x="4979" y="3719"/>
                  </a:lnTo>
                  <a:cubicBezTo>
                    <a:pt x="5202" y="3678"/>
                    <a:pt x="5289" y="3407"/>
                    <a:pt x="5133" y="3244"/>
                  </a:cubicBezTo>
                  <a:lnTo>
                    <a:pt x="2093" y="86"/>
                  </a:lnTo>
                  <a:cubicBezTo>
                    <a:pt x="2038" y="32"/>
                    <a:pt x="1966" y="0"/>
                    <a:pt x="18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016;p38">
              <a:extLst>
                <a:ext uri="{FF2B5EF4-FFF2-40B4-BE49-F238E27FC236}">
                  <a16:creationId xmlns:a16="http://schemas.microsoft.com/office/drawing/2014/main" id="{B2F22C81-9A55-44FC-8D06-B77E33BEA14A}"/>
                </a:ext>
              </a:extLst>
            </p:cNvPr>
            <p:cNvSpPr/>
            <p:nvPr/>
          </p:nvSpPr>
          <p:spPr>
            <a:xfrm>
              <a:off x="3229050" y="3579625"/>
              <a:ext cx="76050" cy="58875"/>
            </a:xfrm>
            <a:custGeom>
              <a:avLst/>
              <a:gdLst/>
              <a:ahLst/>
              <a:cxnLst/>
              <a:rect l="l" t="t" r="r" b="b"/>
              <a:pathLst>
                <a:path w="3042" h="2355" extrusionOk="0">
                  <a:moveTo>
                    <a:pt x="864" y="0"/>
                  </a:moveTo>
                  <a:lnTo>
                    <a:pt x="1" y="249"/>
                  </a:lnTo>
                  <a:lnTo>
                    <a:pt x="1053" y="2238"/>
                  </a:lnTo>
                  <a:lnTo>
                    <a:pt x="3042" y="2354"/>
                  </a:lnTo>
                  <a:lnTo>
                    <a:pt x="8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017;p38">
              <a:extLst>
                <a:ext uri="{FF2B5EF4-FFF2-40B4-BE49-F238E27FC236}">
                  <a16:creationId xmlns:a16="http://schemas.microsoft.com/office/drawing/2014/main" id="{84CC8407-7973-4023-B44A-3B9BB783ABD4}"/>
                </a:ext>
              </a:extLst>
            </p:cNvPr>
            <p:cNvSpPr/>
            <p:nvPr/>
          </p:nvSpPr>
          <p:spPr>
            <a:xfrm>
              <a:off x="3220700" y="3572575"/>
              <a:ext cx="93800" cy="73050"/>
            </a:xfrm>
            <a:custGeom>
              <a:avLst/>
              <a:gdLst/>
              <a:ahLst/>
              <a:cxnLst/>
              <a:rect l="l" t="t" r="r" b="b"/>
              <a:pathLst>
                <a:path w="3752" h="2922" extrusionOk="0">
                  <a:moveTo>
                    <a:pt x="1109" y="602"/>
                  </a:moveTo>
                  <a:lnTo>
                    <a:pt x="2691" y="2314"/>
                  </a:lnTo>
                  <a:lnTo>
                    <a:pt x="1563" y="2247"/>
                  </a:lnTo>
                  <a:lnTo>
                    <a:pt x="748" y="706"/>
                  </a:lnTo>
                  <a:lnTo>
                    <a:pt x="1109" y="602"/>
                  </a:lnTo>
                  <a:close/>
                  <a:moveTo>
                    <a:pt x="1198" y="1"/>
                  </a:moveTo>
                  <a:cubicBezTo>
                    <a:pt x="1172" y="1"/>
                    <a:pt x="1146" y="4"/>
                    <a:pt x="1120" y="12"/>
                  </a:cubicBezTo>
                  <a:lnTo>
                    <a:pt x="255" y="261"/>
                  </a:lnTo>
                  <a:cubicBezTo>
                    <a:pt x="84" y="311"/>
                    <a:pt x="0" y="506"/>
                    <a:pt x="85" y="665"/>
                  </a:cubicBezTo>
                  <a:lnTo>
                    <a:pt x="1137" y="2653"/>
                  </a:lnTo>
                  <a:cubicBezTo>
                    <a:pt x="1184" y="2740"/>
                    <a:pt x="1272" y="2797"/>
                    <a:pt x="1371" y="2803"/>
                  </a:cubicBezTo>
                  <a:lnTo>
                    <a:pt x="3358" y="2919"/>
                  </a:lnTo>
                  <a:lnTo>
                    <a:pt x="3376" y="2919"/>
                  </a:lnTo>
                  <a:lnTo>
                    <a:pt x="3376" y="2921"/>
                  </a:lnTo>
                  <a:cubicBezTo>
                    <a:pt x="3623" y="2921"/>
                    <a:pt x="3752" y="2627"/>
                    <a:pt x="3583" y="2445"/>
                  </a:cubicBezTo>
                  <a:lnTo>
                    <a:pt x="1405" y="91"/>
                  </a:lnTo>
                  <a:cubicBezTo>
                    <a:pt x="1351" y="32"/>
                    <a:pt x="1276" y="1"/>
                    <a:pt x="1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ACFFD9"/>
            </a:gs>
          </a:gsLst>
          <a:lin ang="5400012" scaled="0"/>
        </a:gradFill>
        <a:effectLst/>
      </p:bgPr>
    </p:bg>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876325" y="1735800"/>
            <a:ext cx="6102691"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u="sng" dirty="0"/>
              <a:t>Technolo</a:t>
            </a:r>
            <a:r>
              <a:rPr lang="en-IN" dirty="0"/>
              <a:t>g</a:t>
            </a:r>
            <a:r>
              <a:rPr lang="en-IN" u="sng" dirty="0"/>
              <a:t>ies Used</a:t>
            </a:r>
            <a:endParaRPr u="sng" dirty="0"/>
          </a:p>
        </p:txBody>
      </p:sp>
      <p:sp>
        <p:nvSpPr>
          <p:cNvPr id="607" name="Google Shape;607;p34"/>
          <p:cNvSpPr txBox="1">
            <a:spLocks noGrp="1"/>
          </p:cNvSpPr>
          <p:nvPr>
            <p:ph type="title" idx="2"/>
          </p:nvPr>
        </p:nvSpPr>
        <p:spPr>
          <a:xfrm>
            <a:off x="876325" y="1339500"/>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Tree>
    <p:extLst>
      <p:ext uri="{BB962C8B-B14F-4D97-AF65-F5344CB8AC3E}">
        <p14:creationId xmlns:p14="http://schemas.microsoft.com/office/powerpoint/2010/main" val="3197082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1" name="Google Shape;2331;p54"/>
          <p:cNvSpPr txBox="1">
            <a:spLocks noGrp="1"/>
          </p:cNvSpPr>
          <p:nvPr>
            <p:ph type="body" idx="2"/>
          </p:nvPr>
        </p:nvSpPr>
        <p:spPr>
          <a:xfrm>
            <a:off x="446176" y="1194263"/>
            <a:ext cx="7178937" cy="3492038"/>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IN" sz="1800" dirty="0"/>
              <a:t>Python Programming (Backend)</a:t>
            </a:r>
          </a:p>
          <a:p>
            <a:pPr marL="457200" lvl="0" indent="-317500" algn="l" rtl="0">
              <a:spcBef>
                <a:spcPts val="0"/>
              </a:spcBef>
              <a:spcAft>
                <a:spcPts val="0"/>
              </a:spcAft>
              <a:buSzPts val="1400"/>
              <a:buChar char="●"/>
            </a:pPr>
            <a:endParaRPr lang="en-IN" sz="1800" dirty="0"/>
          </a:p>
          <a:p>
            <a:pPr marL="457200" lvl="0" indent="-317500" algn="l" rtl="0">
              <a:spcBef>
                <a:spcPts val="0"/>
              </a:spcBef>
              <a:spcAft>
                <a:spcPts val="0"/>
              </a:spcAft>
              <a:buSzPts val="1400"/>
              <a:buChar char="●"/>
            </a:pPr>
            <a:r>
              <a:rPr lang="en-IN" sz="1800" dirty="0"/>
              <a:t>Django Web Framework</a:t>
            </a:r>
          </a:p>
          <a:p>
            <a:pPr marL="457200" lvl="0" indent="-317500" algn="l" rtl="0">
              <a:spcBef>
                <a:spcPts val="0"/>
              </a:spcBef>
              <a:spcAft>
                <a:spcPts val="0"/>
              </a:spcAft>
              <a:buSzPts val="1400"/>
              <a:buChar char="●"/>
            </a:pPr>
            <a:endParaRPr lang="en-IN" sz="1800" dirty="0"/>
          </a:p>
          <a:p>
            <a:pPr marL="457200" lvl="0" indent="-317500" algn="l" rtl="0">
              <a:spcBef>
                <a:spcPts val="0"/>
              </a:spcBef>
              <a:spcAft>
                <a:spcPts val="0"/>
              </a:spcAft>
              <a:buSzPts val="1400"/>
              <a:buChar char="●"/>
            </a:pPr>
            <a:r>
              <a:rPr lang="en-IN" sz="1800" dirty="0"/>
              <a:t>SQLite Database</a:t>
            </a:r>
          </a:p>
          <a:p>
            <a:pPr marL="457200" lvl="0" indent="-317500" algn="l" rtl="0">
              <a:spcBef>
                <a:spcPts val="0"/>
              </a:spcBef>
              <a:spcAft>
                <a:spcPts val="0"/>
              </a:spcAft>
              <a:buSzPts val="1400"/>
              <a:buChar char="●"/>
            </a:pPr>
            <a:endParaRPr lang="en-IN" sz="1800" dirty="0"/>
          </a:p>
          <a:p>
            <a:pPr marL="457200" lvl="0" indent="-317500" algn="l" rtl="0">
              <a:spcBef>
                <a:spcPts val="0"/>
              </a:spcBef>
              <a:spcAft>
                <a:spcPts val="0"/>
              </a:spcAft>
              <a:buSzPts val="1400"/>
              <a:buChar char="●"/>
            </a:pPr>
            <a:r>
              <a:rPr lang="en-IN" sz="1800" dirty="0"/>
              <a:t>Cryptography Modules </a:t>
            </a:r>
          </a:p>
          <a:p>
            <a:pPr marL="457200" lvl="0" indent="-317500" algn="l" rtl="0">
              <a:spcBef>
                <a:spcPts val="0"/>
              </a:spcBef>
              <a:spcAft>
                <a:spcPts val="0"/>
              </a:spcAft>
              <a:buSzPts val="1400"/>
              <a:buChar char="●"/>
            </a:pPr>
            <a:endParaRPr lang="en-IN" sz="1800" dirty="0"/>
          </a:p>
          <a:p>
            <a:pPr marL="457200" lvl="0" indent="-317500" algn="l" rtl="0">
              <a:spcBef>
                <a:spcPts val="0"/>
              </a:spcBef>
              <a:spcAft>
                <a:spcPts val="0"/>
              </a:spcAft>
              <a:buSzPts val="1400"/>
              <a:buChar char="●"/>
            </a:pPr>
            <a:r>
              <a:rPr lang="en-IN" sz="1800" dirty="0"/>
              <a:t>Multithreading (For Chucks Processing)</a:t>
            </a:r>
          </a:p>
          <a:p>
            <a:pPr marL="457200" lvl="0" indent="-317500" algn="l" rtl="0">
              <a:spcBef>
                <a:spcPts val="0"/>
              </a:spcBef>
              <a:spcAft>
                <a:spcPts val="0"/>
              </a:spcAft>
              <a:buSzPts val="1400"/>
              <a:buChar char="●"/>
            </a:pPr>
            <a:endParaRPr lang="en-IN" sz="1800" dirty="0"/>
          </a:p>
          <a:p>
            <a:pPr marL="457200" lvl="0" indent="-317500" algn="l" rtl="0">
              <a:spcBef>
                <a:spcPts val="0"/>
              </a:spcBef>
              <a:spcAft>
                <a:spcPts val="0"/>
              </a:spcAft>
              <a:buSzPts val="1400"/>
              <a:buChar char="●"/>
            </a:pPr>
            <a:endParaRPr lang="en-IN" sz="1800" dirty="0"/>
          </a:p>
          <a:p>
            <a:pPr marL="457200" lvl="0" indent="-317500" algn="l" rtl="0">
              <a:spcBef>
                <a:spcPts val="0"/>
              </a:spcBef>
              <a:spcAft>
                <a:spcPts val="0"/>
              </a:spcAft>
              <a:buSzPts val="1400"/>
              <a:buChar char="●"/>
            </a:pPr>
            <a:endParaRPr sz="1800" dirty="0"/>
          </a:p>
        </p:txBody>
      </p:sp>
      <p:sp>
        <p:nvSpPr>
          <p:cNvPr id="2332" name="Google Shape;2332;p54"/>
          <p:cNvSpPr txBox="1">
            <a:spLocks noGrp="1"/>
          </p:cNvSpPr>
          <p:nvPr>
            <p:ph type="title"/>
          </p:nvPr>
        </p:nvSpPr>
        <p:spPr>
          <a:xfrm>
            <a:off x="446176" y="10993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Technologies Used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ACFFD9"/>
            </a:gs>
          </a:gsLst>
          <a:lin ang="5400012" scaled="0"/>
        </a:gradFill>
        <a:effectLst/>
      </p:bgPr>
    </p:bg>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474850" y="1961951"/>
            <a:ext cx="7383275"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u="sng" dirty="0"/>
              <a:t>Web Application Setup</a:t>
            </a:r>
            <a:endParaRPr lang="en-IN" b="1" u="sng" dirty="0">
              <a:solidFill>
                <a:schemeClr val="lt2"/>
              </a:solidFill>
            </a:endParaRPr>
          </a:p>
        </p:txBody>
      </p:sp>
      <p:sp>
        <p:nvSpPr>
          <p:cNvPr id="607" name="Google Shape;607;p34"/>
          <p:cNvSpPr txBox="1">
            <a:spLocks noGrp="1"/>
          </p:cNvSpPr>
          <p:nvPr>
            <p:ph type="title" idx="2"/>
          </p:nvPr>
        </p:nvSpPr>
        <p:spPr>
          <a:xfrm>
            <a:off x="535193" y="1565651"/>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Tree>
    <p:extLst>
      <p:ext uri="{BB962C8B-B14F-4D97-AF65-F5344CB8AC3E}">
        <p14:creationId xmlns:p14="http://schemas.microsoft.com/office/powerpoint/2010/main" val="1784529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331;p54">
            <a:extLst>
              <a:ext uri="{FF2B5EF4-FFF2-40B4-BE49-F238E27FC236}">
                <a16:creationId xmlns:a16="http://schemas.microsoft.com/office/drawing/2014/main" id="{DF412CF5-C193-4112-AF33-7B6543A761DA}"/>
              </a:ext>
            </a:extLst>
          </p:cNvPr>
          <p:cNvSpPr txBox="1">
            <a:spLocks/>
          </p:cNvSpPr>
          <p:nvPr/>
        </p:nvSpPr>
        <p:spPr>
          <a:xfrm>
            <a:off x="451686" y="422109"/>
            <a:ext cx="7349288" cy="429928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buSzPts val="1400"/>
              <a:buFont typeface="Arial"/>
              <a:buChar char="●"/>
            </a:pPr>
            <a:r>
              <a:rPr lang="en-US" sz="2400" b="1" u="sng" dirty="0">
                <a:solidFill>
                  <a:schemeClr val="accent1"/>
                </a:solidFill>
                <a:latin typeface="DM Sans" panose="020B0604020202020204" charset="0"/>
              </a:rPr>
              <a:t>Django Implementation</a:t>
            </a:r>
          </a:p>
          <a:p>
            <a:pPr marL="457200" indent="-317500">
              <a:buSzPts val="1400"/>
              <a:buFont typeface="Arial"/>
              <a:buChar char="●"/>
            </a:pPr>
            <a:endParaRPr lang="en-US" sz="2400" b="1" u="sng" dirty="0">
              <a:solidFill>
                <a:schemeClr val="accent1"/>
              </a:solidFill>
              <a:latin typeface="DM Sans" panose="020B0604020202020204" charset="0"/>
            </a:endParaRPr>
          </a:p>
          <a:p>
            <a:pPr marL="457200" indent="-317500">
              <a:buSzPts val="1400"/>
              <a:buFont typeface="Arial"/>
              <a:buChar char="●"/>
            </a:pPr>
            <a:r>
              <a:rPr lang="en-US" sz="2400" b="1" u="sng" dirty="0">
                <a:solidFill>
                  <a:schemeClr val="accent1"/>
                </a:solidFill>
                <a:latin typeface="DM Sans" panose="020B0604020202020204" charset="0"/>
              </a:rPr>
              <a:t>Database Setup </a:t>
            </a:r>
            <a:r>
              <a:rPr lang="en-US" sz="2400" b="1" dirty="0">
                <a:solidFill>
                  <a:schemeClr val="accent1"/>
                </a:solidFill>
                <a:latin typeface="DM Sans" panose="020B0604020202020204" charset="0"/>
              </a:rPr>
              <a:t>(MYSQL)</a:t>
            </a:r>
          </a:p>
          <a:p>
            <a:pPr marL="457200" indent="-317500">
              <a:buSzPts val="1400"/>
              <a:buFont typeface="Arial"/>
              <a:buChar char="●"/>
            </a:pPr>
            <a:endParaRPr lang="en-US" sz="2400" b="1" u="sng" dirty="0">
              <a:solidFill>
                <a:schemeClr val="accent1"/>
              </a:solidFill>
              <a:latin typeface="DM Sans" panose="020B0604020202020204" charset="0"/>
            </a:endParaRPr>
          </a:p>
          <a:p>
            <a:pPr marL="457200" indent="-317500">
              <a:buSzPts val="1400"/>
              <a:buFont typeface="Arial"/>
              <a:buChar char="●"/>
            </a:pPr>
            <a:r>
              <a:rPr lang="en-US" sz="2400" b="1" u="sng" dirty="0">
                <a:solidFill>
                  <a:schemeClr val="accent1"/>
                </a:solidFill>
                <a:latin typeface="DM Sans" panose="020B0604020202020204" charset="0"/>
              </a:rPr>
              <a:t>Authentication System </a:t>
            </a:r>
            <a:r>
              <a:rPr lang="en-US" sz="2400" b="1" dirty="0">
                <a:solidFill>
                  <a:schemeClr val="accent1"/>
                </a:solidFill>
                <a:latin typeface="DM Sans" panose="020B0604020202020204" charset="0"/>
              </a:rPr>
              <a:t>(Password Hashing)</a:t>
            </a:r>
          </a:p>
          <a:p>
            <a:pPr marL="457200" indent="-317500">
              <a:buSzPts val="1400"/>
              <a:buFont typeface="Arial"/>
              <a:buChar char="●"/>
            </a:pPr>
            <a:endParaRPr lang="en-US" sz="2400" b="1" u="sng" dirty="0">
              <a:solidFill>
                <a:schemeClr val="accent1"/>
              </a:solidFill>
              <a:latin typeface="DM Sans" panose="020B0604020202020204" charset="0"/>
            </a:endParaRPr>
          </a:p>
          <a:p>
            <a:pPr marL="457200" indent="-317500">
              <a:buSzPts val="1400"/>
              <a:buFont typeface="Arial"/>
              <a:buChar char="●"/>
            </a:pPr>
            <a:r>
              <a:rPr lang="en-US" sz="2400" b="1" u="sng" dirty="0">
                <a:solidFill>
                  <a:schemeClr val="accent1"/>
                </a:solidFill>
                <a:latin typeface="DM Sans" panose="020B0604020202020204" charset="0"/>
              </a:rPr>
              <a:t>Frontend Setup </a:t>
            </a:r>
            <a:r>
              <a:rPr lang="en-US" sz="2400" b="1" dirty="0">
                <a:solidFill>
                  <a:schemeClr val="accent1"/>
                </a:solidFill>
                <a:latin typeface="DM Sans" panose="020B0604020202020204" charset="0"/>
              </a:rPr>
              <a:t>(Template Setup)</a:t>
            </a:r>
          </a:p>
          <a:p>
            <a:pPr marL="457200" indent="-317500">
              <a:buSzPts val="1400"/>
              <a:buFont typeface="Arial"/>
              <a:buChar char="●"/>
            </a:pPr>
            <a:endParaRPr lang="en-US" sz="2400" b="1" u="sng" dirty="0">
              <a:solidFill>
                <a:schemeClr val="accent1"/>
              </a:solidFill>
              <a:latin typeface="DM Sans" panose="020B0604020202020204" charset="0"/>
            </a:endParaRPr>
          </a:p>
          <a:p>
            <a:pPr marL="457200" indent="-317500">
              <a:buSzPts val="1400"/>
              <a:buFont typeface="Arial"/>
              <a:buChar char="●"/>
            </a:pPr>
            <a:r>
              <a:rPr lang="en-US" sz="2400" b="1" u="sng" dirty="0">
                <a:solidFill>
                  <a:schemeClr val="accent1"/>
                </a:solidFill>
                <a:latin typeface="DM Sans" panose="020B0604020202020204" charset="0"/>
              </a:rPr>
              <a:t>Rest API Deployment </a:t>
            </a:r>
            <a:r>
              <a:rPr lang="en-US" sz="2400" b="1" dirty="0">
                <a:solidFill>
                  <a:schemeClr val="accent1"/>
                </a:solidFill>
                <a:latin typeface="DM Sans" panose="020B0604020202020204" charset="0"/>
              </a:rPr>
              <a:t>(Input Data)</a:t>
            </a:r>
          </a:p>
          <a:p>
            <a:pPr marL="457200" indent="-317500">
              <a:buSzPts val="1400"/>
              <a:buFont typeface="Arial"/>
              <a:buChar char="●"/>
            </a:pPr>
            <a:endParaRPr lang="en-US" sz="2400" b="1" u="sng" dirty="0">
              <a:solidFill>
                <a:schemeClr val="accent1"/>
              </a:solidFill>
              <a:latin typeface="DM Sans" panose="020B0604020202020204" charset="0"/>
            </a:endParaRPr>
          </a:p>
          <a:p>
            <a:pPr marL="457200" indent="-317500">
              <a:buSzPts val="1400"/>
              <a:buFont typeface="Arial"/>
              <a:buChar char="●"/>
            </a:pPr>
            <a:r>
              <a:rPr lang="en-US" sz="2400" b="1" u="sng" dirty="0">
                <a:solidFill>
                  <a:schemeClr val="accent1"/>
                </a:solidFill>
                <a:latin typeface="DM Sans" panose="020B0604020202020204" charset="0"/>
              </a:rPr>
              <a:t>Universally Unique Identifiers (UUID) Setup</a:t>
            </a:r>
          </a:p>
        </p:txBody>
      </p:sp>
    </p:spTree>
    <p:extLst>
      <p:ext uri="{BB962C8B-B14F-4D97-AF65-F5344CB8AC3E}">
        <p14:creationId xmlns:p14="http://schemas.microsoft.com/office/powerpoint/2010/main" val="1439541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23D6B1-E9E5-4A5A-B4DA-8F921154172F}"/>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787802878"/>
      </p:ext>
    </p:extLst>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548</Words>
  <Application>Microsoft Office PowerPoint</Application>
  <PresentationFormat>On-screen Show (16:9)</PresentationFormat>
  <Paragraphs>113</Paragraphs>
  <Slides>21</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Viga</vt:lpstr>
      <vt:lpstr>DM Sans</vt:lpstr>
      <vt:lpstr>Arial</vt:lpstr>
      <vt:lpstr>Cyber Security Business Plan</vt:lpstr>
      <vt:lpstr>Secure File Sharing Using Access Control</vt:lpstr>
      <vt:lpstr>Problem Statement &amp; Objective </vt:lpstr>
      <vt:lpstr>PowerPoint Presentation</vt:lpstr>
      <vt:lpstr>Objective of the Project</vt:lpstr>
      <vt:lpstr>Technologies Used</vt:lpstr>
      <vt:lpstr>Technologies Used</vt:lpstr>
      <vt:lpstr>Web Application Setup</vt:lpstr>
      <vt:lpstr>PowerPoint Presentation</vt:lpstr>
      <vt:lpstr>PowerPoint Presentation</vt:lpstr>
      <vt:lpstr>PowerPoint Presentation</vt:lpstr>
      <vt:lpstr>Backend Implementation</vt:lpstr>
      <vt:lpstr>File Encryption</vt:lpstr>
      <vt:lpstr>Chunk Division &amp; Encryption </vt:lpstr>
      <vt:lpstr>File Decryption</vt:lpstr>
      <vt:lpstr>AES &amp; DES Encryption</vt:lpstr>
      <vt:lpstr>About AES &amp; DES</vt:lpstr>
      <vt:lpstr>Multithreading</vt:lpstr>
      <vt:lpstr>PowerPoint Presentation</vt:lpstr>
      <vt:lpstr>API  Implementation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File Sharing Using Access Control</dc:title>
  <dc:creator>Priyanshu Upadhyay</dc:creator>
  <cp:lastModifiedBy>Priyanshu Upadhyay</cp:lastModifiedBy>
  <cp:revision>31</cp:revision>
  <dcterms:modified xsi:type="dcterms:W3CDTF">2022-06-22T06:17:28Z</dcterms:modified>
</cp:coreProperties>
</file>